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2" r:id="rId4"/>
    <p:sldId id="32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192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06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>
            <a:extLst>
              <a:ext uri="{FF2B5EF4-FFF2-40B4-BE49-F238E27FC236}">
                <a16:creationId xmlns:a16="http://schemas.microsoft.com/office/drawing/2014/main" id="{795BFAE2-4A85-AAFE-8A2F-7A12F3FB13BD}"/>
              </a:ext>
            </a:extLst>
          </p:cNvPr>
          <p:cNvGrpSpPr/>
          <p:nvPr/>
        </p:nvGrpSpPr>
        <p:grpSpPr>
          <a:xfrm>
            <a:off x="314325" y="1883189"/>
            <a:ext cx="1323594" cy="1817370"/>
            <a:chOff x="-615256" y="2759650"/>
            <a:chExt cx="2195013" cy="3010563"/>
          </a:xfrm>
        </p:grpSpPr>
        <p:sp>
          <p:nvSpPr>
            <p:cNvPr id="71" name="Freeform 20">
              <a:extLst>
                <a:ext uri="{FF2B5EF4-FFF2-40B4-BE49-F238E27FC236}">
                  <a16:creationId xmlns:a16="http://schemas.microsoft.com/office/drawing/2014/main" id="{19BD3196-E7FC-A4FE-9244-271DF95AAC74}"/>
                </a:ext>
              </a:extLst>
            </p:cNvPr>
            <p:cNvSpPr/>
            <p:nvPr/>
          </p:nvSpPr>
          <p:spPr>
            <a:xfrm>
              <a:off x="-615256" y="2829839"/>
              <a:ext cx="2195013" cy="2940374"/>
            </a:xfrm>
            <a:custGeom>
              <a:avLst/>
              <a:gdLst>
                <a:gd name="connsiteX0" fmla="*/ 202470 w 404940"/>
                <a:gd name="connsiteY0" fmla="*/ 542641 h 542640"/>
                <a:gd name="connsiteX1" fmla="*/ 0 w 404940"/>
                <a:gd name="connsiteY1" fmla="*/ 111119 h 542640"/>
                <a:gd name="connsiteX2" fmla="*/ 68854 w 404940"/>
                <a:gd name="connsiteY2" fmla="*/ 18406 h 542640"/>
                <a:gd name="connsiteX3" fmla="*/ 135662 w 404940"/>
                <a:gd name="connsiteY3" fmla="*/ 0 h 542640"/>
                <a:gd name="connsiteX4" fmla="*/ 137025 w 404940"/>
                <a:gd name="connsiteY4" fmla="*/ 14316 h 542640"/>
                <a:gd name="connsiteX5" fmla="*/ 13634 w 404940"/>
                <a:gd name="connsiteY5" fmla="*/ 111119 h 542640"/>
                <a:gd name="connsiteX6" fmla="*/ 202470 w 404940"/>
                <a:gd name="connsiteY6" fmla="*/ 528325 h 542640"/>
                <a:gd name="connsiteX7" fmla="*/ 391306 w 404940"/>
                <a:gd name="connsiteY7" fmla="*/ 111119 h 542640"/>
                <a:gd name="connsiteX8" fmla="*/ 267915 w 404940"/>
                <a:gd name="connsiteY8" fmla="*/ 14316 h 542640"/>
                <a:gd name="connsiteX9" fmla="*/ 269279 w 404940"/>
                <a:gd name="connsiteY9" fmla="*/ 0 h 542640"/>
                <a:gd name="connsiteX10" fmla="*/ 336087 w 404940"/>
                <a:gd name="connsiteY10" fmla="*/ 18406 h 542640"/>
                <a:gd name="connsiteX11" fmla="*/ 404941 w 404940"/>
                <a:gd name="connsiteY11" fmla="*/ 111119 h 542640"/>
                <a:gd name="connsiteX12" fmla="*/ 202470 w 404940"/>
                <a:gd name="connsiteY12" fmla="*/ 542641 h 542640"/>
                <a:gd name="connsiteX0" fmla="*/ 202509 w 404980"/>
                <a:gd name="connsiteY0" fmla="*/ 542641 h 542641"/>
                <a:gd name="connsiteX1" fmla="*/ 39 w 404980"/>
                <a:gd name="connsiteY1" fmla="*/ 111119 h 542641"/>
                <a:gd name="connsiteX2" fmla="*/ 68893 w 404980"/>
                <a:gd name="connsiteY2" fmla="*/ 18406 h 542641"/>
                <a:gd name="connsiteX3" fmla="*/ 135701 w 404980"/>
                <a:gd name="connsiteY3" fmla="*/ 0 h 542641"/>
                <a:gd name="connsiteX4" fmla="*/ 137064 w 404980"/>
                <a:gd name="connsiteY4" fmla="*/ 14316 h 542641"/>
                <a:gd name="connsiteX5" fmla="*/ 13673 w 404980"/>
                <a:gd name="connsiteY5" fmla="*/ 111119 h 542641"/>
                <a:gd name="connsiteX6" fmla="*/ 202509 w 404980"/>
                <a:gd name="connsiteY6" fmla="*/ 528325 h 542641"/>
                <a:gd name="connsiteX7" fmla="*/ 391345 w 404980"/>
                <a:gd name="connsiteY7" fmla="*/ 111119 h 542641"/>
                <a:gd name="connsiteX8" fmla="*/ 267954 w 404980"/>
                <a:gd name="connsiteY8" fmla="*/ 14316 h 542641"/>
                <a:gd name="connsiteX9" fmla="*/ 269318 w 404980"/>
                <a:gd name="connsiteY9" fmla="*/ 0 h 542641"/>
                <a:gd name="connsiteX10" fmla="*/ 336126 w 404980"/>
                <a:gd name="connsiteY10" fmla="*/ 18406 h 542641"/>
                <a:gd name="connsiteX11" fmla="*/ 404980 w 404980"/>
                <a:gd name="connsiteY11" fmla="*/ 111119 h 542641"/>
                <a:gd name="connsiteX12" fmla="*/ 202509 w 404980"/>
                <a:gd name="connsiteY12" fmla="*/ 542641 h 542641"/>
                <a:gd name="connsiteX0" fmla="*/ 202509 w 404980"/>
                <a:gd name="connsiteY0" fmla="*/ 542641 h 542641"/>
                <a:gd name="connsiteX1" fmla="*/ 39 w 404980"/>
                <a:gd name="connsiteY1" fmla="*/ 111119 h 542641"/>
                <a:gd name="connsiteX2" fmla="*/ 68893 w 404980"/>
                <a:gd name="connsiteY2" fmla="*/ 18406 h 542641"/>
                <a:gd name="connsiteX3" fmla="*/ 135701 w 404980"/>
                <a:gd name="connsiteY3" fmla="*/ 0 h 542641"/>
                <a:gd name="connsiteX4" fmla="*/ 137064 w 404980"/>
                <a:gd name="connsiteY4" fmla="*/ 14316 h 542641"/>
                <a:gd name="connsiteX5" fmla="*/ 13673 w 404980"/>
                <a:gd name="connsiteY5" fmla="*/ 111119 h 542641"/>
                <a:gd name="connsiteX6" fmla="*/ 202509 w 404980"/>
                <a:gd name="connsiteY6" fmla="*/ 528325 h 542641"/>
                <a:gd name="connsiteX7" fmla="*/ 391345 w 404980"/>
                <a:gd name="connsiteY7" fmla="*/ 111119 h 542641"/>
                <a:gd name="connsiteX8" fmla="*/ 267954 w 404980"/>
                <a:gd name="connsiteY8" fmla="*/ 14316 h 542641"/>
                <a:gd name="connsiteX9" fmla="*/ 269318 w 404980"/>
                <a:gd name="connsiteY9" fmla="*/ 0 h 542641"/>
                <a:gd name="connsiteX10" fmla="*/ 336126 w 404980"/>
                <a:gd name="connsiteY10" fmla="*/ 18406 h 542641"/>
                <a:gd name="connsiteX11" fmla="*/ 404980 w 404980"/>
                <a:gd name="connsiteY11" fmla="*/ 111119 h 542641"/>
                <a:gd name="connsiteX12" fmla="*/ 202509 w 404980"/>
                <a:gd name="connsiteY12" fmla="*/ 542641 h 542641"/>
                <a:gd name="connsiteX0" fmla="*/ 202615 w 405086"/>
                <a:gd name="connsiteY0" fmla="*/ 542641 h 542641"/>
                <a:gd name="connsiteX1" fmla="*/ 145 w 405086"/>
                <a:gd name="connsiteY1" fmla="*/ 111119 h 542641"/>
                <a:gd name="connsiteX2" fmla="*/ 68999 w 405086"/>
                <a:gd name="connsiteY2" fmla="*/ 18406 h 542641"/>
                <a:gd name="connsiteX3" fmla="*/ 135807 w 405086"/>
                <a:gd name="connsiteY3" fmla="*/ 0 h 542641"/>
                <a:gd name="connsiteX4" fmla="*/ 137170 w 405086"/>
                <a:gd name="connsiteY4" fmla="*/ 14316 h 542641"/>
                <a:gd name="connsiteX5" fmla="*/ 13779 w 405086"/>
                <a:gd name="connsiteY5" fmla="*/ 111119 h 542641"/>
                <a:gd name="connsiteX6" fmla="*/ 202615 w 405086"/>
                <a:gd name="connsiteY6" fmla="*/ 528325 h 542641"/>
                <a:gd name="connsiteX7" fmla="*/ 391451 w 405086"/>
                <a:gd name="connsiteY7" fmla="*/ 111119 h 542641"/>
                <a:gd name="connsiteX8" fmla="*/ 268060 w 405086"/>
                <a:gd name="connsiteY8" fmla="*/ 14316 h 542641"/>
                <a:gd name="connsiteX9" fmla="*/ 269424 w 405086"/>
                <a:gd name="connsiteY9" fmla="*/ 0 h 542641"/>
                <a:gd name="connsiteX10" fmla="*/ 336232 w 405086"/>
                <a:gd name="connsiteY10" fmla="*/ 18406 h 542641"/>
                <a:gd name="connsiteX11" fmla="*/ 405086 w 405086"/>
                <a:gd name="connsiteY11" fmla="*/ 111119 h 542641"/>
                <a:gd name="connsiteX12" fmla="*/ 202615 w 405086"/>
                <a:gd name="connsiteY12" fmla="*/ 542641 h 542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5086" h="542641">
                  <a:moveTo>
                    <a:pt x="202615" y="542641"/>
                  </a:moveTo>
                  <a:cubicBezTo>
                    <a:pt x="34231" y="542641"/>
                    <a:pt x="-2667" y="168014"/>
                    <a:pt x="145" y="111119"/>
                  </a:cubicBezTo>
                  <a:cubicBezTo>
                    <a:pt x="2957" y="54224"/>
                    <a:pt x="24005" y="38857"/>
                    <a:pt x="68999" y="18406"/>
                  </a:cubicBezTo>
                  <a:cubicBezTo>
                    <a:pt x="102403" y="3409"/>
                    <a:pt x="134444" y="0"/>
                    <a:pt x="135807" y="0"/>
                  </a:cubicBezTo>
                  <a:lnTo>
                    <a:pt x="137170" y="14316"/>
                  </a:lnTo>
                  <a:cubicBezTo>
                    <a:pt x="135807" y="14316"/>
                    <a:pt x="13779" y="27268"/>
                    <a:pt x="13779" y="111119"/>
                  </a:cubicBezTo>
                  <a:cubicBezTo>
                    <a:pt x="13779" y="194969"/>
                    <a:pt x="47184" y="528325"/>
                    <a:pt x="202615" y="528325"/>
                  </a:cubicBezTo>
                  <a:cubicBezTo>
                    <a:pt x="358047" y="528325"/>
                    <a:pt x="391451" y="193606"/>
                    <a:pt x="391451" y="111119"/>
                  </a:cubicBezTo>
                  <a:cubicBezTo>
                    <a:pt x="391451" y="28632"/>
                    <a:pt x="269424" y="14316"/>
                    <a:pt x="268060" y="14316"/>
                  </a:cubicBezTo>
                  <a:lnTo>
                    <a:pt x="269424" y="0"/>
                  </a:lnTo>
                  <a:cubicBezTo>
                    <a:pt x="270787" y="0"/>
                    <a:pt x="303510" y="3409"/>
                    <a:pt x="336232" y="18406"/>
                  </a:cubicBezTo>
                  <a:cubicBezTo>
                    <a:pt x="381226" y="38857"/>
                    <a:pt x="405086" y="70898"/>
                    <a:pt x="405086" y="111119"/>
                  </a:cubicBezTo>
                  <a:cubicBezTo>
                    <a:pt x="405086" y="202468"/>
                    <a:pt x="371000" y="542641"/>
                    <a:pt x="202615" y="54264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" name="Freeform 22">
              <a:extLst>
                <a:ext uri="{FF2B5EF4-FFF2-40B4-BE49-F238E27FC236}">
                  <a16:creationId xmlns:a16="http://schemas.microsoft.com/office/drawing/2014/main" id="{38C7EFA8-BA24-DA21-91B8-516D1951BA1B}"/>
                </a:ext>
              </a:extLst>
            </p:cNvPr>
            <p:cNvSpPr/>
            <p:nvPr/>
          </p:nvSpPr>
          <p:spPr>
            <a:xfrm>
              <a:off x="652559" y="2759650"/>
              <a:ext cx="339851" cy="251186"/>
            </a:xfrm>
            <a:custGeom>
              <a:avLst/>
              <a:gdLst>
                <a:gd name="connsiteX0" fmla="*/ 109 w 62827"/>
                <a:gd name="connsiteY0" fmla="*/ 17724 h 46356"/>
                <a:gd name="connsiteX1" fmla="*/ 109 w 62827"/>
                <a:gd name="connsiteY1" fmla="*/ 28632 h 46356"/>
                <a:gd name="connsiteX2" fmla="*/ 1472 w 62827"/>
                <a:gd name="connsiteY2" fmla="*/ 37494 h 46356"/>
                <a:gd name="connsiteX3" fmla="*/ 12380 w 62827"/>
                <a:gd name="connsiteY3" fmla="*/ 46356 h 46356"/>
                <a:gd name="connsiteX4" fmla="*/ 62827 w 62827"/>
                <a:gd name="connsiteY4" fmla="*/ 23178 h 46356"/>
                <a:gd name="connsiteX5" fmla="*/ 12380 w 62827"/>
                <a:gd name="connsiteY5" fmla="*/ 0 h 46356"/>
                <a:gd name="connsiteX6" fmla="*/ 1472 w 62827"/>
                <a:gd name="connsiteY6" fmla="*/ 8862 h 46356"/>
                <a:gd name="connsiteX7" fmla="*/ 109 w 62827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66 h 46398"/>
                <a:gd name="connsiteX1" fmla="*/ 0 w 62718"/>
                <a:gd name="connsiteY1" fmla="*/ 28674 h 46398"/>
                <a:gd name="connsiteX2" fmla="*/ 1363 w 62718"/>
                <a:gd name="connsiteY2" fmla="*/ 37536 h 46398"/>
                <a:gd name="connsiteX3" fmla="*/ 12271 w 62718"/>
                <a:gd name="connsiteY3" fmla="*/ 46398 h 46398"/>
                <a:gd name="connsiteX4" fmla="*/ 62718 w 62718"/>
                <a:gd name="connsiteY4" fmla="*/ 23220 h 46398"/>
                <a:gd name="connsiteX5" fmla="*/ 12271 w 62718"/>
                <a:gd name="connsiteY5" fmla="*/ 42 h 46398"/>
                <a:gd name="connsiteX6" fmla="*/ 0 w 62718"/>
                <a:gd name="connsiteY6" fmla="*/ 17766 h 46398"/>
                <a:gd name="connsiteX0" fmla="*/ 1 w 62719"/>
                <a:gd name="connsiteY0" fmla="*/ 17779 h 46411"/>
                <a:gd name="connsiteX1" fmla="*/ 1 w 62719"/>
                <a:gd name="connsiteY1" fmla="*/ 28687 h 46411"/>
                <a:gd name="connsiteX2" fmla="*/ 1364 w 62719"/>
                <a:gd name="connsiteY2" fmla="*/ 37549 h 46411"/>
                <a:gd name="connsiteX3" fmla="*/ 12272 w 62719"/>
                <a:gd name="connsiteY3" fmla="*/ 46411 h 46411"/>
                <a:gd name="connsiteX4" fmla="*/ 62719 w 62719"/>
                <a:gd name="connsiteY4" fmla="*/ 23233 h 46411"/>
                <a:gd name="connsiteX5" fmla="*/ 12272 w 62719"/>
                <a:gd name="connsiteY5" fmla="*/ 55 h 46411"/>
                <a:gd name="connsiteX6" fmla="*/ 1 w 62719"/>
                <a:gd name="connsiteY6" fmla="*/ 17779 h 46411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19" h="46356">
                  <a:moveTo>
                    <a:pt x="1" y="17724"/>
                  </a:moveTo>
                  <a:lnTo>
                    <a:pt x="1" y="28632"/>
                  </a:lnTo>
                  <a:cubicBezTo>
                    <a:pt x="1" y="32040"/>
                    <a:pt x="1" y="34767"/>
                    <a:pt x="1364" y="37494"/>
                  </a:cubicBezTo>
                  <a:cubicBezTo>
                    <a:pt x="2728" y="41584"/>
                    <a:pt x="6137" y="46356"/>
                    <a:pt x="12272" y="46356"/>
                  </a:cubicBezTo>
                  <a:cubicBezTo>
                    <a:pt x="23180" y="46356"/>
                    <a:pt x="62719" y="42266"/>
                    <a:pt x="62719" y="23178"/>
                  </a:cubicBezTo>
                  <a:cubicBezTo>
                    <a:pt x="62719" y="4090"/>
                    <a:pt x="24586" y="1406"/>
                    <a:pt x="12272" y="0"/>
                  </a:cubicBezTo>
                  <a:cubicBezTo>
                    <a:pt x="2170" y="2607"/>
                    <a:pt x="-63" y="9436"/>
                    <a:pt x="1" y="1772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3" name="Freeform 22">
              <a:extLst>
                <a:ext uri="{FF2B5EF4-FFF2-40B4-BE49-F238E27FC236}">
                  <a16:creationId xmlns:a16="http://schemas.microsoft.com/office/drawing/2014/main" id="{09DA2974-2A4D-5137-F2C3-2A416834B369}"/>
                </a:ext>
              </a:extLst>
            </p:cNvPr>
            <p:cNvSpPr/>
            <p:nvPr/>
          </p:nvSpPr>
          <p:spPr>
            <a:xfrm rot="10800000">
              <a:off x="-27129" y="2759650"/>
              <a:ext cx="339851" cy="251186"/>
            </a:xfrm>
            <a:custGeom>
              <a:avLst/>
              <a:gdLst>
                <a:gd name="connsiteX0" fmla="*/ 109 w 62827"/>
                <a:gd name="connsiteY0" fmla="*/ 17724 h 46356"/>
                <a:gd name="connsiteX1" fmla="*/ 109 w 62827"/>
                <a:gd name="connsiteY1" fmla="*/ 28632 h 46356"/>
                <a:gd name="connsiteX2" fmla="*/ 1472 w 62827"/>
                <a:gd name="connsiteY2" fmla="*/ 37494 h 46356"/>
                <a:gd name="connsiteX3" fmla="*/ 12380 w 62827"/>
                <a:gd name="connsiteY3" fmla="*/ 46356 h 46356"/>
                <a:gd name="connsiteX4" fmla="*/ 62827 w 62827"/>
                <a:gd name="connsiteY4" fmla="*/ 23178 h 46356"/>
                <a:gd name="connsiteX5" fmla="*/ 12380 w 62827"/>
                <a:gd name="connsiteY5" fmla="*/ 0 h 46356"/>
                <a:gd name="connsiteX6" fmla="*/ 1472 w 62827"/>
                <a:gd name="connsiteY6" fmla="*/ 8862 h 46356"/>
                <a:gd name="connsiteX7" fmla="*/ 109 w 62827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66 h 46398"/>
                <a:gd name="connsiteX1" fmla="*/ 0 w 62718"/>
                <a:gd name="connsiteY1" fmla="*/ 28674 h 46398"/>
                <a:gd name="connsiteX2" fmla="*/ 1363 w 62718"/>
                <a:gd name="connsiteY2" fmla="*/ 37536 h 46398"/>
                <a:gd name="connsiteX3" fmla="*/ 12271 w 62718"/>
                <a:gd name="connsiteY3" fmla="*/ 46398 h 46398"/>
                <a:gd name="connsiteX4" fmla="*/ 62718 w 62718"/>
                <a:gd name="connsiteY4" fmla="*/ 23220 h 46398"/>
                <a:gd name="connsiteX5" fmla="*/ 12271 w 62718"/>
                <a:gd name="connsiteY5" fmla="*/ 42 h 46398"/>
                <a:gd name="connsiteX6" fmla="*/ 0 w 62718"/>
                <a:gd name="connsiteY6" fmla="*/ 17766 h 46398"/>
                <a:gd name="connsiteX0" fmla="*/ 1 w 62719"/>
                <a:gd name="connsiteY0" fmla="*/ 17779 h 46411"/>
                <a:gd name="connsiteX1" fmla="*/ 1 w 62719"/>
                <a:gd name="connsiteY1" fmla="*/ 28687 h 46411"/>
                <a:gd name="connsiteX2" fmla="*/ 1364 w 62719"/>
                <a:gd name="connsiteY2" fmla="*/ 37549 h 46411"/>
                <a:gd name="connsiteX3" fmla="*/ 12272 w 62719"/>
                <a:gd name="connsiteY3" fmla="*/ 46411 h 46411"/>
                <a:gd name="connsiteX4" fmla="*/ 62719 w 62719"/>
                <a:gd name="connsiteY4" fmla="*/ 23233 h 46411"/>
                <a:gd name="connsiteX5" fmla="*/ 12272 w 62719"/>
                <a:gd name="connsiteY5" fmla="*/ 55 h 46411"/>
                <a:gd name="connsiteX6" fmla="*/ 1 w 62719"/>
                <a:gd name="connsiteY6" fmla="*/ 17779 h 46411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19" h="46356">
                  <a:moveTo>
                    <a:pt x="1" y="17724"/>
                  </a:moveTo>
                  <a:lnTo>
                    <a:pt x="1" y="28632"/>
                  </a:lnTo>
                  <a:cubicBezTo>
                    <a:pt x="1" y="32040"/>
                    <a:pt x="1" y="34767"/>
                    <a:pt x="1364" y="37494"/>
                  </a:cubicBezTo>
                  <a:cubicBezTo>
                    <a:pt x="2728" y="41584"/>
                    <a:pt x="6137" y="46356"/>
                    <a:pt x="12272" y="46356"/>
                  </a:cubicBezTo>
                  <a:cubicBezTo>
                    <a:pt x="23180" y="46356"/>
                    <a:pt x="62719" y="42266"/>
                    <a:pt x="62719" y="23178"/>
                  </a:cubicBezTo>
                  <a:cubicBezTo>
                    <a:pt x="62719" y="4090"/>
                    <a:pt x="24586" y="1406"/>
                    <a:pt x="12272" y="0"/>
                  </a:cubicBezTo>
                  <a:cubicBezTo>
                    <a:pt x="2170" y="2607"/>
                    <a:pt x="-63" y="9436"/>
                    <a:pt x="1" y="1772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Medical Process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B631550-BE7C-28D1-D762-8BF5F48B51CF}"/>
              </a:ext>
            </a:extLst>
          </p:cNvPr>
          <p:cNvGrpSpPr/>
          <p:nvPr/>
        </p:nvGrpSpPr>
        <p:grpSpPr>
          <a:xfrm>
            <a:off x="8099623" y="2829732"/>
            <a:ext cx="722432" cy="921950"/>
            <a:chOff x="10809658" y="2745122"/>
            <a:chExt cx="963242" cy="1229267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96608CAC-1FB4-7C08-CDF1-D5E83FD37878}"/>
                </a:ext>
              </a:extLst>
            </p:cNvPr>
            <p:cNvSpPr/>
            <p:nvPr/>
          </p:nvSpPr>
          <p:spPr>
            <a:xfrm>
              <a:off x="10809658" y="2745122"/>
              <a:ext cx="963242" cy="963228"/>
            </a:xfrm>
            <a:custGeom>
              <a:avLst/>
              <a:gdLst>
                <a:gd name="connsiteX0" fmla="*/ 220877 w 220876"/>
                <a:gd name="connsiteY0" fmla="*/ 110437 h 220873"/>
                <a:gd name="connsiteX1" fmla="*/ 110438 w 220876"/>
                <a:gd name="connsiteY1" fmla="*/ 220874 h 220873"/>
                <a:gd name="connsiteX2" fmla="*/ 0 w 220876"/>
                <a:gd name="connsiteY2" fmla="*/ 110437 h 220873"/>
                <a:gd name="connsiteX3" fmla="*/ 110438 w 220876"/>
                <a:gd name="connsiteY3" fmla="*/ 0 h 220873"/>
                <a:gd name="connsiteX4" fmla="*/ 220877 w 220876"/>
                <a:gd name="connsiteY4" fmla="*/ 110437 h 22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876" h="220873">
                  <a:moveTo>
                    <a:pt x="220877" y="110437"/>
                  </a:moveTo>
                  <a:cubicBezTo>
                    <a:pt x="220877" y="171430"/>
                    <a:pt x="171432" y="220874"/>
                    <a:pt x="110438" y="220874"/>
                  </a:cubicBezTo>
                  <a:cubicBezTo>
                    <a:pt x="49445" y="220874"/>
                    <a:pt x="0" y="171430"/>
                    <a:pt x="0" y="110437"/>
                  </a:cubicBezTo>
                  <a:cubicBezTo>
                    <a:pt x="0" y="49444"/>
                    <a:pt x="49445" y="0"/>
                    <a:pt x="110438" y="0"/>
                  </a:cubicBezTo>
                  <a:cubicBezTo>
                    <a:pt x="171432" y="0"/>
                    <a:pt x="220877" y="49444"/>
                    <a:pt x="220877" y="11043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E292E939-507D-F5FD-6FE4-8DCF092D507F}"/>
                </a:ext>
              </a:extLst>
            </p:cNvPr>
            <p:cNvSpPr/>
            <p:nvPr/>
          </p:nvSpPr>
          <p:spPr>
            <a:xfrm>
              <a:off x="11035607" y="2990346"/>
              <a:ext cx="520268" cy="984043"/>
            </a:xfrm>
            <a:custGeom>
              <a:avLst/>
              <a:gdLst>
                <a:gd name="connsiteX0" fmla="*/ 118619 w 119300"/>
                <a:gd name="connsiteY0" fmla="*/ 59309 h 225646"/>
                <a:gd name="connsiteX1" fmla="*/ 59309 w 119300"/>
                <a:gd name="connsiteY1" fmla="*/ 0 h 225646"/>
                <a:gd name="connsiteX2" fmla="*/ 0 w 119300"/>
                <a:gd name="connsiteY2" fmla="*/ 59309 h 225646"/>
                <a:gd name="connsiteX3" fmla="*/ 49765 w 119300"/>
                <a:gd name="connsiteY3" fmla="*/ 117936 h 225646"/>
                <a:gd name="connsiteX4" fmla="*/ 49765 w 119300"/>
                <a:gd name="connsiteY4" fmla="*/ 225646 h 225646"/>
                <a:gd name="connsiteX5" fmla="*/ 69535 w 119300"/>
                <a:gd name="connsiteY5" fmla="*/ 225646 h 225646"/>
                <a:gd name="connsiteX6" fmla="*/ 69535 w 119300"/>
                <a:gd name="connsiteY6" fmla="*/ 117936 h 225646"/>
                <a:gd name="connsiteX7" fmla="*/ 119301 w 119300"/>
                <a:gd name="connsiteY7" fmla="*/ 59309 h 225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300" h="225646">
                  <a:moveTo>
                    <a:pt x="118619" y="59309"/>
                  </a:moveTo>
                  <a:cubicBezTo>
                    <a:pt x="118619" y="26587"/>
                    <a:pt x="92032" y="0"/>
                    <a:pt x="59309" y="0"/>
                  </a:cubicBezTo>
                  <a:cubicBezTo>
                    <a:pt x="26587" y="0"/>
                    <a:pt x="0" y="26587"/>
                    <a:pt x="0" y="59309"/>
                  </a:cubicBezTo>
                  <a:cubicBezTo>
                    <a:pt x="0" y="92031"/>
                    <a:pt x="21815" y="113164"/>
                    <a:pt x="49765" y="117936"/>
                  </a:cubicBezTo>
                  <a:lnTo>
                    <a:pt x="49765" y="225646"/>
                  </a:lnTo>
                  <a:lnTo>
                    <a:pt x="69535" y="225646"/>
                  </a:lnTo>
                  <a:lnTo>
                    <a:pt x="69535" y="117936"/>
                  </a:lnTo>
                  <a:cubicBezTo>
                    <a:pt x="97486" y="113164"/>
                    <a:pt x="119301" y="88622"/>
                    <a:pt x="119301" y="5930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B52FADA9-A6BD-4D00-4DA1-1547BE696F77}"/>
                </a:ext>
              </a:extLst>
            </p:cNvPr>
            <p:cNvSpPr/>
            <p:nvPr/>
          </p:nvSpPr>
          <p:spPr>
            <a:xfrm>
              <a:off x="11032632" y="2939806"/>
              <a:ext cx="517298" cy="517289"/>
            </a:xfrm>
            <a:custGeom>
              <a:avLst/>
              <a:gdLst>
                <a:gd name="connsiteX0" fmla="*/ 118619 w 118619"/>
                <a:gd name="connsiteY0" fmla="*/ 59309 h 118617"/>
                <a:gd name="connsiteX1" fmla="*/ 59309 w 118619"/>
                <a:gd name="connsiteY1" fmla="*/ 118617 h 118617"/>
                <a:gd name="connsiteX2" fmla="*/ 0 w 118619"/>
                <a:gd name="connsiteY2" fmla="*/ 59309 h 118617"/>
                <a:gd name="connsiteX3" fmla="*/ 59309 w 118619"/>
                <a:gd name="connsiteY3" fmla="*/ 0 h 118617"/>
                <a:gd name="connsiteX4" fmla="*/ 118619 w 118619"/>
                <a:gd name="connsiteY4" fmla="*/ 59309 h 1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619" h="118617">
                  <a:moveTo>
                    <a:pt x="118619" y="59309"/>
                  </a:moveTo>
                  <a:cubicBezTo>
                    <a:pt x="118619" y="92064"/>
                    <a:pt x="92065" y="118617"/>
                    <a:pt x="59309" y="118617"/>
                  </a:cubicBezTo>
                  <a:cubicBezTo>
                    <a:pt x="26554" y="118617"/>
                    <a:pt x="0" y="92064"/>
                    <a:pt x="0" y="59309"/>
                  </a:cubicBezTo>
                  <a:cubicBezTo>
                    <a:pt x="0" y="26553"/>
                    <a:pt x="26554" y="0"/>
                    <a:pt x="59309" y="0"/>
                  </a:cubicBezTo>
                  <a:cubicBezTo>
                    <a:pt x="92065" y="0"/>
                    <a:pt x="118619" y="26553"/>
                    <a:pt x="118619" y="59309"/>
                  </a:cubicBezTo>
                  <a:close/>
                </a:path>
              </a:pathLst>
            </a:custGeom>
            <a:solidFill>
              <a:srgbClr val="FFFFFF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0" name="Freeform 9">
            <a:extLst>
              <a:ext uri="{FF2B5EF4-FFF2-40B4-BE49-F238E27FC236}">
                <a16:creationId xmlns:a16="http://schemas.microsoft.com/office/drawing/2014/main" id="{9EDEDE90-3716-4FED-D54B-47A71C5A769D}"/>
              </a:ext>
            </a:extLst>
          </p:cNvPr>
          <p:cNvSpPr/>
          <p:nvPr/>
        </p:nvSpPr>
        <p:spPr>
          <a:xfrm>
            <a:off x="2162773" y="2732708"/>
            <a:ext cx="838379" cy="838367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1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F5A2B099-E01D-7CDA-7FCB-DE4A63600B41}"/>
              </a:ext>
            </a:extLst>
          </p:cNvPr>
          <p:cNvSpPr/>
          <p:nvPr/>
        </p:nvSpPr>
        <p:spPr>
          <a:xfrm>
            <a:off x="4303565" y="2732708"/>
            <a:ext cx="838379" cy="838367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3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21B046A7-7559-303A-3ABF-093AF5CCDDF5}"/>
              </a:ext>
            </a:extLst>
          </p:cNvPr>
          <p:cNvSpPr/>
          <p:nvPr/>
        </p:nvSpPr>
        <p:spPr>
          <a:xfrm>
            <a:off x="6444358" y="2732708"/>
            <a:ext cx="838379" cy="838367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5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D8902439-4624-B4BE-4F0A-700722A50E1B}"/>
              </a:ext>
            </a:extLst>
          </p:cNvPr>
          <p:cNvSpPr/>
          <p:nvPr/>
        </p:nvSpPr>
        <p:spPr>
          <a:xfrm>
            <a:off x="3233169" y="3789586"/>
            <a:ext cx="838379" cy="838367"/>
          </a:xfrm>
          <a:custGeom>
            <a:avLst/>
            <a:gdLst>
              <a:gd name="connsiteX0" fmla="*/ 256326 w 256326"/>
              <a:gd name="connsiteY0" fmla="*/ 128162 h 256322"/>
              <a:gd name="connsiteX1" fmla="*/ 128163 w 256326"/>
              <a:gd name="connsiteY1" fmla="*/ 256323 h 256322"/>
              <a:gd name="connsiteX2" fmla="*/ 0 w 256326"/>
              <a:gd name="connsiteY2" fmla="*/ 128162 h 256322"/>
              <a:gd name="connsiteX3" fmla="*/ 128163 w 256326"/>
              <a:gd name="connsiteY3" fmla="*/ 0 h 256322"/>
              <a:gd name="connsiteX4" fmla="*/ 256326 w 256326"/>
              <a:gd name="connsiteY4" fmla="*/ 128162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2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2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2"/>
                </a:cubicBezTo>
                <a:close/>
              </a:path>
            </a:pathLst>
          </a:custGeom>
          <a:solidFill>
            <a:schemeClr val="accent2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6F46334-155A-19B8-B8B8-36DF2EAFCB6B}"/>
              </a:ext>
            </a:extLst>
          </p:cNvPr>
          <p:cNvSpPr/>
          <p:nvPr/>
        </p:nvSpPr>
        <p:spPr>
          <a:xfrm>
            <a:off x="5373961" y="3789586"/>
            <a:ext cx="838379" cy="838367"/>
          </a:xfrm>
          <a:custGeom>
            <a:avLst/>
            <a:gdLst>
              <a:gd name="connsiteX0" fmla="*/ 256326 w 256326"/>
              <a:gd name="connsiteY0" fmla="*/ 128162 h 256322"/>
              <a:gd name="connsiteX1" fmla="*/ 128163 w 256326"/>
              <a:gd name="connsiteY1" fmla="*/ 256323 h 256322"/>
              <a:gd name="connsiteX2" fmla="*/ 0 w 256326"/>
              <a:gd name="connsiteY2" fmla="*/ 128162 h 256322"/>
              <a:gd name="connsiteX3" fmla="*/ 128163 w 256326"/>
              <a:gd name="connsiteY3" fmla="*/ 0 h 256322"/>
              <a:gd name="connsiteX4" fmla="*/ 256326 w 256326"/>
              <a:gd name="connsiteY4" fmla="*/ 128162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2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2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2"/>
                </a:cubicBezTo>
                <a:close/>
              </a:path>
            </a:pathLst>
          </a:custGeom>
          <a:solidFill>
            <a:schemeClr val="accent4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0A73B762-81E8-0D61-8481-6BC0417B59F7}"/>
              </a:ext>
            </a:extLst>
          </p:cNvPr>
          <p:cNvSpPr/>
          <p:nvPr/>
        </p:nvSpPr>
        <p:spPr>
          <a:xfrm>
            <a:off x="7514754" y="3789586"/>
            <a:ext cx="838379" cy="838367"/>
          </a:xfrm>
          <a:custGeom>
            <a:avLst/>
            <a:gdLst>
              <a:gd name="connsiteX0" fmla="*/ 256326 w 256326"/>
              <a:gd name="connsiteY0" fmla="*/ 128162 h 256322"/>
              <a:gd name="connsiteX1" fmla="*/ 128163 w 256326"/>
              <a:gd name="connsiteY1" fmla="*/ 256323 h 256322"/>
              <a:gd name="connsiteX2" fmla="*/ 0 w 256326"/>
              <a:gd name="connsiteY2" fmla="*/ 128162 h 256322"/>
              <a:gd name="connsiteX3" fmla="*/ 128163 w 256326"/>
              <a:gd name="connsiteY3" fmla="*/ 0 h 256322"/>
              <a:gd name="connsiteX4" fmla="*/ 256326 w 256326"/>
              <a:gd name="connsiteY4" fmla="*/ 128162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2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2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2"/>
                </a:cubicBezTo>
                <a:close/>
              </a:path>
            </a:pathLst>
          </a:custGeom>
          <a:solidFill>
            <a:srgbClr val="805AAB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69A53F6D-BE28-8229-0254-9E7C24F2ACF7}"/>
              </a:ext>
            </a:extLst>
          </p:cNvPr>
          <p:cNvSpPr/>
          <p:nvPr/>
        </p:nvSpPr>
        <p:spPr>
          <a:xfrm>
            <a:off x="357623" y="2558574"/>
            <a:ext cx="8157663" cy="2243518"/>
          </a:xfrm>
          <a:custGeom>
            <a:avLst/>
            <a:gdLst>
              <a:gd name="connsiteX0" fmla="*/ 2479807 w 2494122"/>
              <a:gd name="connsiteY0" fmla="*/ 342285 h 685933"/>
              <a:gd name="connsiteX1" fmla="*/ 2464127 w 2494122"/>
              <a:gd name="connsiteY1" fmla="*/ 357964 h 685933"/>
              <a:gd name="connsiteX2" fmla="*/ 2464127 w 2494122"/>
              <a:gd name="connsiteY2" fmla="*/ 502487 h 685933"/>
              <a:gd name="connsiteX3" fmla="*/ 2321648 w 2494122"/>
              <a:gd name="connsiteY3" fmla="*/ 653826 h 685933"/>
              <a:gd name="connsiteX4" fmla="*/ 2168261 w 2494122"/>
              <a:gd name="connsiteY4" fmla="*/ 505895 h 685933"/>
              <a:gd name="connsiteX5" fmla="*/ 2168261 w 2494122"/>
              <a:gd name="connsiteY5" fmla="*/ 182765 h 685933"/>
              <a:gd name="connsiteX6" fmla="*/ 1994423 w 2494122"/>
              <a:gd name="connsiteY6" fmla="*/ 67 h 685933"/>
              <a:gd name="connsiteX7" fmla="*/ 1809677 w 2494122"/>
              <a:gd name="connsiteY7" fmla="*/ 179356 h 685933"/>
              <a:gd name="connsiteX8" fmla="*/ 1809677 w 2494122"/>
              <a:gd name="connsiteY8" fmla="*/ 503169 h 685933"/>
              <a:gd name="connsiteX9" fmla="*/ 1667198 w 2494122"/>
              <a:gd name="connsiteY9" fmla="*/ 654508 h 685933"/>
              <a:gd name="connsiteX10" fmla="*/ 1513812 w 2494122"/>
              <a:gd name="connsiteY10" fmla="*/ 506577 h 685933"/>
              <a:gd name="connsiteX11" fmla="*/ 1513812 w 2494122"/>
              <a:gd name="connsiteY11" fmla="*/ 183446 h 685933"/>
              <a:gd name="connsiteX12" fmla="*/ 1339973 w 2494122"/>
              <a:gd name="connsiteY12" fmla="*/ 748 h 685933"/>
              <a:gd name="connsiteX13" fmla="*/ 1155228 w 2494122"/>
              <a:gd name="connsiteY13" fmla="*/ 180038 h 685933"/>
              <a:gd name="connsiteX14" fmla="*/ 1155228 w 2494122"/>
              <a:gd name="connsiteY14" fmla="*/ 503850 h 685933"/>
              <a:gd name="connsiteX15" fmla="*/ 1012748 w 2494122"/>
              <a:gd name="connsiteY15" fmla="*/ 655190 h 685933"/>
              <a:gd name="connsiteX16" fmla="*/ 859362 w 2494122"/>
              <a:gd name="connsiteY16" fmla="*/ 507259 h 685933"/>
              <a:gd name="connsiteX17" fmla="*/ 859362 w 2494122"/>
              <a:gd name="connsiteY17" fmla="*/ 184128 h 685933"/>
              <a:gd name="connsiteX18" fmla="*/ 685524 w 2494122"/>
              <a:gd name="connsiteY18" fmla="*/ 1430 h 685933"/>
              <a:gd name="connsiteX19" fmla="*/ 500778 w 2494122"/>
              <a:gd name="connsiteY19" fmla="*/ 180720 h 685933"/>
              <a:gd name="connsiteX20" fmla="*/ 500778 w 2494122"/>
              <a:gd name="connsiteY20" fmla="*/ 504532 h 685933"/>
              <a:gd name="connsiteX21" fmla="*/ 358299 w 2494122"/>
              <a:gd name="connsiteY21" fmla="*/ 655871 h 685933"/>
              <a:gd name="connsiteX22" fmla="*/ 204912 w 2494122"/>
              <a:gd name="connsiteY22" fmla="*/ 507941 h 685933"/>
              <a:gd name="connsiteX23" fmla="*/ 204912 w 2494122"/>
              <a:gd name="connsiteY23" fmla="*/ 460221 h 685933"/>
              <a:gd name="connsiteX24" fmla="*/ 266948 w 2494122"/>
              <a:gd name="connsiteY24" fmla="*/ 331378 h 685933"/>
              <a:gd name="connsiteX25" fmla="*/ 361707 w 2494122"/>
              <a:gd name="connsiteY25" fmla="*/ 169812 h 685933"/>
              <a:gd name="connsiteX26" fmla="*/ 376705 w 2494122"/>
              <a:gd name="connsiteY26" fmla="*/ 113230 h 685933"/>
              <a:gd name="connsiteX27" fmla="*/ 364434 w 2494122"/>
              <a:gd name="connsiteY27" fmla="*/ 94824 h 685933"/>
              <a:gd name="connsiteX28" fmla="*/ 364434 w 2494122"/>
              <a:gd name="connsiteY28" fmla="*/ 94824 h 685933"/>
              <a:gd name="connsiteX29" fmla="*/ 346028 w 2494122"/>
              <a:gd name="connsiteY29" fmla="*/ 106413 h 685933"/>
              <a:gd name="connsiteX30" fmla="*/ 331712 w 2494122"/>
              <a:gd name="connsiteY30" fmla="*/ 160269 h 685933"/>
              <a:gd name="connsiteX31" fmla="*/ 188551 w 2494122"/>
              <a:gd name="connsiteY31" fmla="*/ 327287 h 685933"/>
              <a:gd name="connsiteX32" fmla="*/ 45390 w 2494122"/>
              <a:gd name="connsiteY32" fmla="*/ 160269 h 685933"/>
              <a:gd name="connsiteX33" fmla="*/ 31074 w 2494122"/>
              <a:gd name="connsiteY33" fmla="*/ 106413 h 685933"/>
              <a:gd name="connsiteX34" fmla="*/ 12667 w 2494122"/>
              <a:gd name="connsiteY34" fmla="*/ 94143 h 685933"/>
              <a:gd name="connsiteX35" fmla="*/ 12667 w 2494122"/>
              <a:gd name="connsiteY35" fmla="*/ 94143 h 685933"/>
              <a:gd name="connsiteX36" fmla="*/ 396 w 2494122"/>
              <a:gd name="connsiteY36" fmla="*/ 112549 h 685933"/>
              <a:gd name="connsiteX37" fmla="*/ 15394 w 2494122"/>
              <a:gd name="connsiteY37" fmla="*/ 169131 h 685933"/>
              <a:gd name="connsiteX38" fmla="*/ 110153 w 2494122"/>
              <a:gd name="connsiteY38" fmla="*/ 330696 h 685933"/>
              <a:gd name="connsiteX39" fmla="*/ 172189 w 2494122"/>
              <a:gd name="connsiteY39" fmla="*/ 459539 h 685933"/>
              <a:gd name="connsiteX40" fmla="*/ 172189 w 2494122"/>
              <a:gd name="connsiteY40" fmla="*/ 503169 h 685933"/>
              <a:gd name="connsiteX41" fmla="*/ 346028 w 2494122"/>
              <a:gd name="connsiteY41" fmla="*/ 685867 h 685933"/>
              <a:gd name="connsiteX42" fmla="*/ 530773 w 2494122"/>
              <a:gd name="connsiteY42" fmla="*/ 506577 h 685933"/>
              <a:gd name="connsiteX43" fmla="*/ 530773 w 2494122"/>
              <a:gd name="connsiteY43" fmla="*/ 182765 h 685933"/>
              <a:gd name="connsiteX44" fmla="*/ 673253 w 2494122"/>
              <a:gd name="connsiteY44" fmla="*/ 31425 h 685933"/>
              <a:gd name="connsiteX45" fmla="*/ 826639 w 2494122"/>
              <a:gd name="connsiteY45" fmla="*/ 179356 h 685933"/>
              <a:gd name="connsiteX46" fmla="*/ 826639 w 2494122"/>
              <a:gd name="connsiteY46" fmla="*/ 502487 h 685933"/>
              <a:gd name="connsiteX47" fmla="*/ 1000478 w 2494122"/>
              <a:gd name="connsiteY47" fmla="*/ 685185 h 685933"/>
              <a:gd name="connsiteX48" fmla="*/ 1185223 w 2494122"/>
              <a:gd name="connsiteY48" fmla="*/ 505895 h 685933"/>
              <a:gd name="connsiteX49" fmla="*/ 1185223 w 2494122"/>
              <a:gd name="connsiteY49" fmla="*/ 182083 h 685933"/>
              <a:gd name="connsiteX50" fmla="*/ 1327702 w 2494122"/>
              <a:gd name="connsiteY50" fmla="*/ 30744 h 685933"/>
              <a:gd name="connsiteX51" fmla="*/ 1481089 w 2494122"/>
              <a:gd name="connsiteY51" fmla="*/ 178674 h 685933"/>
              <a:gd name="connsiteX52" fmla="*/ 1481089 w 2494122"/>
              <a:gd name="connsiteY52" fmla="*/ 501805 h 685933"/>
              <a:gd name="connsiteX53" fmla="*/ 1654927 w 2494122"/>
              <a:gd name="connsiteY53" fmla="*/ 684503 h 685933"/>
              <a:gd name="connsiteX54" fmla="*/ 1839673 w 2494122"/>
              <a:gd name="connsiteY54" fmla="*/ 505214 h 685933"/>
              <a:gd name="connsiteX55" fmla="*/ 1839673 w 2494122"/>
              <a:gd name="connsiteY55" fmla="*/ 181401 h 685933"/>
              <a:gd name="connsiteX56" fmla="*/ 1982152 w 2494122"/>
              <a:gd name="connsiteY56" fmla="*/ 30062 h 685933"/>
              <a:gd name="connsiteX57" fmla="*/ 2135539 w 2494122"/>
              <a:gd name="connsiteY57" fmla="*/ 177993 h 685933"/>
              <a:gd name="connsiteX58" fmla="*/ 2135539 w 2494122"/>
              <a:gd name="connsiteY58" fmla="*/ 501123 h 685933"/>
              <a:gd name="connsiteX59" fmla="*/ 2309377 w 2494122"/>
              <a:gd name="connsiteY59" fmla="*/ 683822 h 685933"/>
              <a:gd name="connsiteX60" fmla="*/ 2494123 w 2494122"/>
              <a:gd name="connsiteY60" fmla="*/ 504532 h 685933"/>
              <a:gd name="connsiteX61" fmla="*/ 2494123 w 2494122"/>
              <a:gd name="connsiteY61" fmla="*/ 356601 h 685933"/>
              <a:gd name="connsiteX62" fmla="*/ 2478443 w 2494122"/>
              <a:gd name="connsiteY62" fmla="*/ 340922 h 685933"/>
              <a:gd name="connsiteX0" fmla="*/ 2479370 w 2494123"/>
              <a:gd name="connsiteY0" fmla="*/ 340975 h 685933"/>
              <a:gd name="connsiteX1" fmla="*/ 2464127 w 2494123"/>
              <a:gd name="connsiteY1" fmla="*/ 357964 h 685933"/>
              <a:gd name="connsiteX2" fmla="*/ 2464127 w 2494123"/>
              <a:gd name="connsiteY2" fmla="*/ 502487 h 685933"/>
              <a:gd name="connsiteX3" fmla="*/ 2321648 w 2494123"/>
              <a:gd name="connsiteY3" fmla="*/ 653826 h 685933"/>
              <a:gd name="connsiteX4" fmla="*/ 2168261 w 2494123"/>
              <a:gd name="connsiteY4" fmla="*/ 505895 h 685933"/>
              <a:gd name="connsiteX5" fmla="*/ 2168261 w 2494123"/>
              <a:gd name="connsiteY5" fmla="*/ 182765 h 685933"/>
              <a:gd name="connsiteX6" fmla="*/ 1994423 w 2494123"/>
              <a:gd name="connsiteY6" fmla="*/ 67 h 685933"/>
              <a:gd name="connsiteX7" fmla="*/ 1809677 w 2494123"/>
              <a:gd name="connsiteY7" fmla="*/ 179356 h 685933"/>
              <a:gd name="connsiteX8" fmla="*/ 1809677 w 2494123"/>
              <a:gd name="connsiteY8" fmla="*/ 503169 h 685933"/>
              <a:gd name="connsiteX9" fmla="*/ 1667198 w 2494123"/>
              <a:gd name="connsiteY9" fmla="*/ 654508 h 685933"/>
              <a:gd name="connsiteX10" fmla="*/ 1513812 w 2494123"/>
              <a:gd name="connsiteY10" fmla="*/ 506577 h 685933"/>
              <a:gd name="connsiteX11" fmla="*/ 1513812 w 2494123"/>
              <a:gd name="connsiteY11" fmla="*/ 183446 h 685933"/>
              <a:gd name="connsiteX12" fmla="*/ 1339973 w 2494123"/>
              <a:gd name="connsiteY12" fmla="*/ 748 h 685933"/>
              <a:gd name="connsiteX13" fmla="*/ 1155228 w 2494123"/>
              <a:gd name="connsiteY13" fmla="*/ 180038 h 685933"/>
              <a:gd name="connsiteX14" fmla="*/ 1155228 w 2494123"/>
              <a:gd name="connsiteY14" fmla="*/ 503850 h 685933"/>
              <a:gd name="connsiteX15" fmla="*/ 1012748 w 2494123"/>
              <a:gd name="connsiteY15" fmla="*/ 655190 h 685933"/>
              <a:gd name="connsiteX16" fmla="*/ 859362 w 2494123"/>
              <a:gd name="connsiteY16" fmla="*/ 507259 h 685933"/>
              <a:gd name="connsiteX17" fmla="*/ 859362 w 2494123"/>
              <a:gd name="connsiteY17" fmla="*/ 184128 h 685933"/>
              <a:gd name="connsiteX18" fmla="*/ 685524 w 2494123"/>
              <a:gd name="connsiteY18" fmla="*/ 1430 h 685933"/>
              <a:gd name="connsiteX19" fmla="*/ 500778 w 2494123"/>
              <a:gd name="connsiteY19" fmla="*/ 180720 h 685933"/>
              <a:gd name="connsiteX20" fmla="*/ 500778 w 2494123"/>
              <a:gd name="connsiteY20" fmla="*/ 504532 h 685933"/>
              <a:gd name="connsiteX21" fmla="*/ 358299 w 2494123"/>
              <a:gd name="connsiteY21" fmla="*/ 655871 h 685933"/>
              <a:gd name="connsiteX22" fmla="*/ 204912 w 2494123"/>
              <a:gd name="connsiteY22" fmla="*/ 507941 h 685933"/>
              <a:gd name="connsiteX23" fmla="*/ 204912 w 2494123"/>
              <a:gd name="connsiteY23" fmla="*/ 460221 h 685933"/>
              <a:gd name="connsiteX24" fmla="*/ 266948 w 2494123"/>
              <a:gd name="connsiteY24" fmla="*/ 331378 h 685933"/>
              <a:gd name="connsiteX25" fmla="*/ 361707 w 2494123"/>
              <a:gd name="connsiteY25" fmla="*/ 169812 h 685933"/>
              <a:gd name="connsiteX26" fmla="*/ 376705 w 2494123"/>
              <a:gd name="connsiteY26" fmla="*/ 113230 h 685933"/>
              <a:gd name="connsiteX27" fmla="*/ 364434 w 2494123"/>
              <a:gd name="connsiteY27" fmla="*/ 94824 h 685933"/>
              <a:gd name="connsiteX28" fmla="*/ 364434 w 2494123"/>
              <a:gd name="connsiteY28" fmla="*/ 94824 h 685933"/>
              <a:gd name="connsiteX29" fmla="*/ 346028 w 2494123"/>
              <a:gd name="connsiteY29" fmla="*/ 106413 h 685933"/>
              <a:gd name="connsiteX30" fmla="*/ 331712 w 2494123"/>
              <a:gd name="connsiteY30" fmla="*/ 160269 h 685933"/>
              <a:gd name="connsiteX31" fmla="*/ 188551 w 2494123"/>
              <a:gd name="connsiteY31" fmla="*/ 327287 h 685933"/>
              <a:gd name="connsiteX32" fmla="*/ 45390 w 2494123"/>
              <a:gd name="connsiteY32" fmla="*/ 160269 h 685933"/>
              <a:gd name="connsiteX33" fmla="*/ 31074 w 2494123"/>
              <a:gd name="connsiteY33" fmla="*/ 106413 h 685933"/>
              <a:gd name="connsiteX34" fmla="*/ 12667 w 2494123"/>
              <a:gd name="connsiteY34" fmla="*/ 94143 h 685933"/>
              <a:gd name="connsiteX35" fmla="*/ 12667 w 2494123"/>
              <a:gd name="connsiteY35" fmla="*/ 94143 h 685933"/>
              <a:gd name="connsiteX36" fmla="*/ 396 w 2494123"/>
              <a:gd name="connsiteY36" fmla="*/ 112549 h 685933"/>
              <a:gd name="connsiteX37" fmla="*/ 15394 w 2494123"/>
              <a:gd name="connsiteY37" fmla="*/ 169131 h 685933"/>
              <a:gd name="connsiteX38" fmla="*/ 110153 w 2494123"/>
              <a:gd name="connsiteY38" fmla="*/ 330696 h 685933"/>
              <a:gd name="connsiteX39" fmla="*/ 172189 w 2494123"/>
              <a:gd name="connsiteY39" fmla="*/ 459539 h 685933"/>
              <a:gd name="connsiteX40" fmla="*/ 172189 w 2494123"/>
              <a:gd name="connsiteY40" fmla="*/ 503169 h 685933"/>
              <a:gd name="connsiteX41" fmla="*/ 346028 w 2494123"/>
              <a:gd name="connsiteY41" fmla="*/ 685867 h 685933"/>
              <a:gd name="connsiteX42" fmla="*/ 530773 w 2494123"/>
              <a:gd name="connsiteY42" fmla="*/ 506577 h 685933"/>
              <a:gd name="connsiteX43" fmla="*/ 530773 w 2494123"/>
              <a:gd name="connsiteY43" fmla="*/ 182765 h 685933"/>
              <a:gd name="connsiteX44" fmla="*/ 673253 w 2494123"/>
              <a:gd name="connsiteY44" fmla="*/ 31425 h 685933"/>
              <a:gd name="connsiteX45" fmla="*/ 826639 w 2494123"/>
              <a:gd name="connsiteY45" fmla="*/ 179356 h 685933"/>
              <a:gd name="connsiteX46" fmla="*/ 826639 w 2494123"/>
              <a:gd name="connsiteY46" fmla="*/ 502487 h 685933"/>
              <a:gd name="connsiteX47" fmla="*/ 1000478 w 2494123"/>
              <a:gd name="connsiteY47" fmla="*/ 685185 h 685933"/>
              <a:gd name="connsiteX48" fmla="*/ 1185223 w 2494123"/>
              <a:gd name="connsiteY48" fmla="*/ 505895 h 685933"/>
              <a:gd name="connsiteX49" fmla="*/ 1185223 w 2494123"/>
              <a:gd name="connsiteY49" fmla="*/ 182083 h 685933"/>
              <a:gd name="connsiteX50" fmla="*/ 1327702 w 2494123"/>
              <a:gd name="connsiteY50" fmla="*/ 30744 h 685933"/>
              <a:gd name="connsiteX51" fmla="*/ 1481089 w 2494123"/>
              <a:gd name="connsiteY51" fmla="*/ 178674 h 685933"/>
              <a:gd name="connsiteX52" fmla="*/ 1481089 w 2494123"/>
              <a:gd name="connsiteY52" fmla="*/ 501805 h 685933"/>
              <a:gd name="connsiteX53" fmla="*/ 1654927 w 2494123"/>
              <a:gd name="connsiteY53" fmla="*/ 684503 h 685933"/>
              <a:gd name="connsiteX54" fmla="*/ 1839673 w 2494123"/>
              <a:gd name="connsiteY54" fmla="*/ 505214 h 685933"/>
              <a:gd name="connsiteX55" fmla="*/ 1839673 w 2494123"/>
              <a:gd name="connsiteY55" fmla="*/ 181401 h 685933"/>
              <a:gd name="connsiteX56" fmla="*/ 1982152 w 2494123"/>
              <a:gd name="connsiteY56" fmla="*/ 30062 h 685933"/>
              <a:gd name="connsiteX57" fmla="*/ 2135539 w 2494123"/>
              <a:gd name="connsiteY57" fmla="*/ 177993 h 685933"/>
              <a:gd name="connsiteX58" fmla="*/ 2135539 w 2494123"/>
              <a:gd name="connsiteY58" fmla="*/ 501123 h 685933"/>
              <a:gd name="connsiteX59" fmla="*/ 2309377 w 2494123"/>
              <a:gd name="connsiteY59" fmla="*/ 683822 h 685933"/>
              <a:gd name="connsiteX60" fmla="*/ 2494123 w 2494123"/>
              <a:gd name="connsiteY60" fmla="*/ 504532 h 685933"/>
              <a:gd name="connsiteX61" fmla="*/ 2494123 w 2494123"/>
              <a:gd name="connsiteY61" fmla="*/ 356601 h 685933"/>
              <a:gd name="connsiteX62" fmla="*/ 2478443 w 2494123"/>
              <a:gd name="connsiteY62" fmla="*/ 340922 h 685933"/>
              <a:gd name="connsiteX63" fmla="*/ 2479370 w 2494123"/>
              <a:gd name="connsiteY63" fmla="*/ 340975 h 68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2494123" h="685933">
                <a:moveTo>
                  <a:pt x="2479370" y="340975"/>
                </a:moveTo>
                <a:cubicBezTo>
                  <a:pt x="2470507" y="340975"/>
                  <a:pt x="2464127" y="349102"/>
                  <a:pt x="2464127" y="357964"/>
                </a:cubicBezTo>
                <a:lnTo>
                  <a:pt x="2464127" y="502487"/>
                </a:lnTo>
                <a:cubicBezTo>
                  <a:pt x="2464127" y="582929"/>
                  <a:pt x="2402091" y="651100"/>
                  <a:pt x="2321648" y="653826"/>
                </a:cubicBezTo>
                <a:cubicBezTo>
                  <a:pt x="2237797" y="657235"/>
                  <a:pt x="2168261" y="589746"/>
                  <a:pt x="2168261" y="505895"/>
                </a:cubicBezTo>
                <a:lnTo>
                  <a:pt x="2168261" y="182765"/>
                </a:lnTo>
                <a:cubicBezTo>
                  <a:pt x="2168261" y="85281"/>
                  <a:pt x="2091909" y="2793"/>
                  <a:pt x="1994423" y="67"/>
                </a:cubicBezTo>
                <a:cubicBezTo>
                  <a:pt x="1892847" y="-2660"/>
                  <a:pt x="1809677" y="78463"/>
                  <a:pt x="1809677" y="179356"/>
                </a:cubicBezTo>
                <a:lnTo>
                  <a:pt x="1809677" y="503169"/>
                </a:lnTo>
                <a:cubicBezTo>
                  <a:pt x="1809677" y="583610"/>
                  <a:pt x="1747641" y="651781"/>
                  <a:pt x="1667198" y="654508"/>
                </a:cubicBezTo>
                <a:cubicBezTo>
                  <a:pt x="1583347" y="657917"/>
                  <a:pt x="1513812" y="590427"/>
                  <a:pt x="1513812" y="506577"/>
                </a:cubicBezTo>
                <a:lnTo>
                  <a:pt x="1513812" y="183446"/>
                </a:lnTo>
                <a:cubicBezTo>
                  <a:pt x="1513812" y="85962"/>
                  <a:pt x="1437459" y="3475"/>
                  <a:pt x="1339973" y="748"/>
                </a:cubicBezTo>
                <a:cubicBezTo>
                  <a:pt x="1238397" y="-1979"/>
                  <a:pt x="1155228" y="79145"/>
                  <a:pt x="1155228" y="180038"/>
                </a:cubicBezTo>
                <a:lnTo>
                  <a:pt x="1155228" y="503850"/>
                </a:lnTo>
                <a:cubicBezTo>
                  <a:pt x="1155228" y="584292"/>
                  <a:pt x="1093191" y="652463"/>
                  <a:pt x="1012748" y="655190"/>
                </a:cubicBezTo>
                <a:cubicBezTo>
                  <a:pt x="928897" y="658598"/>
                  <a:pt x="859362" y="591109"/>
                  <a:pt x="859362" y="507259"/>
                </a:cubicBezTo>
                <a:lnTo>
                  <a:pt x="859362" y="184128"/>
                </a:lnTo>
                <a:cubicBezTo>
                  <a:pt x="859362" y="86644"/>
                  <a:pt x="783009" y="4157"/>
                  <a:pt x="685524" y="1430"/>
                </a:cubicBezTo>
                <a:cubicBezTo>
                  <a:pt x="583947" y="-1297"/>
                  <a:pt x="500778" y="79827"/>
                  <a:pt x="500778" y="180720"/>
                </a:cubicBezTo>
                <a:lnTo>
                  <a:pt x="500778" y="504532"/>
                </a:lnTo>
                <a:cubicBezTo>
                  <a:pt x="500778" y="584974"/>
                  <a:pt x="438741" y="653145"/>
                  <a:pt x="358299" y="655871"/>
                </a:cubicBezTo>
                <a:cubicBezTo>
                  <a:pt x="274447" y="659280"/>
                  <a:pt x="204912" y="591791"/>
                  <a:pt x="204912" y="507941"/>
                </a:cubicBezTo>
                <a:lnTo>
                  <a:pt x="204912" y="460221"/>
                </a:lnTo>
                <a:cubicBezTo>
                  <a:pt x="204912" y="409774"/>
                  <a:pt x="227409" y="362055"/>
                  <a:pt x="266948" y="331378"/>
                </a:cubicBezTo>
                <a:cubicBezTo>
                  <a:pt x="306488" y="301382"/>
                  <a:pt x="338529" y="246845"/>
                  <a:pt x="361707" y="169812"/>
                </a:cubicBezTo>
                <a:cubicBezTo>
                  <a:pt x="367161" y="151406"/>
                  <a:pt x="372615" y="132318"/>
                  <a:pt x="376705" y="113230"/>
                </a:cubicBezTo>
                <a:cubicBezTo>
                  <a:pt x="378750" y="105050"/>
                  <a:pt x="373296" y="96188"/>
                  <a:pt x="364434" y="94824"/>
                </a:cubicBezTo>
                <a:lnTo>
                  <a:pt x="364434" y="94824"/>
                </a:lnTo>
                <a:cubicBezTo>
                  <a:pt x="356253" y="93461"/>
                  <a:pt x="348073" y="98233"/>
                  <a:pt x="346028" y="106413"/>
                </a:cubicBezTo>
                <a:cubicBezTo>
                  <a:pt x="341937" y="124820"/>
                  <a:pt x="337165" y="142544"/>
                  <a:pt x="331712" y="160269"/>
                </a:cubicBezTo>
                <a:cubicBezTo>
                  <a:pt x="308533" y="236620"/>
                  <a:pt x="264903" y="327287"/>
                  <a:pt x="188551" y="327287"/>
                </a:cubicBezTo>
                <a:cubicBezTo>
                  <a:pt x="112198" y="327287"/>
                  <a:pt x="68568" y="236620"/>
                  <a:pt x="45390" y="160269"/>
                </a:cubicBezTo>
                <a:cubicBezTo>
                  <a:pt x="39936" y="142544"/>
                  <a:pt x="35164" y="124820"/>
                  <a:pt x="31074" y="106413"/>
                </a:cubicBezTo>
                <a:cubicBezTo>
                  <a:pt x="29029" y="98233"/>
                  <a:pt x="20848" y="92779"/>
                  <a:pt x="12667" y="94143"/>
                </a:cubicBezTo>
                <a:lnTo>
                  <a:pt x="12667" y="94143"/>
                </a:lnTo>
                <a:cubicBezTo>
                  <a:pt x="4487" y="96188"/>
                  <a:pt x="-1649" y="104368"/>
                  <a:pt x="396" y="112549"/>
                </a:cubicBezTo>
                <a:cubicBezTo>
                  <a:pt x="4487" y="131637"/>
                  <a:pt x="9259" y="150043"/>
                  <a:pt x="15394" y="169131"/>
                </a:cubicBezTo>
                <a:cubicBezTo>
                  <a:pt x="39254" y="246164"/>
                  <a:pt x="71295" y="300701"/>
                  <a:pt x="110153" y="330696"/>
                </a:cubicBezTo>
                <a:cubicBezTo>
                  <a:pt x="149693" y="361373"/>
                  <a:pt x="172189" y="409093"/>
                  <a:pt x="172189" y="459539"/>
                </a:cubicBezTo>
                <a:lnTo>
                  <a:pt x="172189" y="503169"/>
                </a:lnTo>
                <a:cubicBezTo>
                  <a:pt x="172189" y="600653"/>
                  <a:pt x="248542" y="683140"/>
                  <a:pt x="346028" y="685867"/>
                </a:cubicBezTo>
                <a:cubicBezTo>
                  <a:pt x="447604" y="688594"/>
                  <a:pt x="530773" y="607470"/>
                  <a:pt x="530773" y="506577"/>
                </a:cubicBezTo>
                <a:lnTo>
                  <a:pt x="530773" y="182765"/>
                </a:lnTo>
                <a:cubicBezTo>
                  <a:pt x="530773" y="102323"/>
                  <a:pt x="592810" y="34152"/>
                  <a:pt x="673253" y="31425"/>
                </a:cubicBezTo>
                <a:cubicBezTo>
                  <a:pt x="757104" y="28017"/>
                  <a:pt x="826639" y="95506"/>
                  <a:pt x="826639" y="179356"/>
                </a:cubicBezTo>
                <a:lnTo>
                  <a:pt x="826639" y="502487"/>
                </a:lnTo>
                <a:cubicBezTo>
                  <a:pt x="826639" y="599971"/>
                  <a:pt x="902992" y="682458"/>
                  <a:pt x="1000478" y="685185"/>
                </a:cubicBezTo>
                <a:cubicBezTo>
                  <a:pt x="1102054" y="687912"/>
                  <a:pt x="1185223" y="606788"/>
                  <a:pt x="1185223" y="505895"/>
                </a:cubicBezTo>
                <a:lnTo>
                  <a:pt x="1185223" y="182083"/>
                </a:lnTo>
                <a:cubicBezTo>
                  <a:pt x="1185223" y="101641"/>
                  <a:pt x="1247260" y="33470"/>
                  <a:pt x="1327702" y="30744"/>
                </a:cubicBezTo>
                <a:cubicBezTo>
                  <a:pt x="1411554" y="27335"/>
                  <a:pt x="1481089" y="94824"/>
                  <a:pt x="1481089" y="178674"/>
                </a:cubicBezTo>
                <a:lnTo>
                  <a:pt x="1481089" y="501805"/>
                </a:lnTo>
                <a:cubicBezTo>
                  <a:pt x="1481089" y="599289"/>
                  <a:pt x="1557442" y="681777"/>
                  <a:pt x="1654927" y="684503"/>
                </a:cubicBezTo>
                <a:cubicBezTo>
                  <a:pt x="1756503" y="687230"/>
                  <a:pt x="1839673" y="606107"/>
                  <a:pt x="1839673" y="505214"/>
                </a:cubicBezTo>
                <a:lnTo>
                  <a:pt x="1839673" y="181401"/>
                </a:lnTo>
                <a:cubicBezTo>
                  <a:pt x="1839673" y="100960"/>
                  <a:pt x="1901709" y="32789"/>
                  <a:pt x="1982152" y="30062"/>
                </a:cubicBezTo>
                <a:cubicBezTo>
                  <a:pt x="2066004" y="26653"/>
                  <a:pt x="2135539" y="94143"/>
                  <a:pt x="2135539" y="177993"/>
                </a:cubicBezTo>
                <a:lnTo>
                  <a:pt x="2135539" y="501123"/>
                </a:lnTo>
                <a:cubicBezTo>
                  <a:pt x="2135539" y="598608"/>
                  <a:pt x="2211891" y="681095"/>
                  <a:pt x="2309377" y="683822"/>
                </a:cubicBezTo>
                <a:cubicBezTo>
                  <a:pt x="2410953" y="686548"/>
                  <a:pt x="2494123" y="605425"/>
                  <a:pt x="2494123" y="504532"/>
                </a:cubicBezTo>
                <a:lnTo>
                  <a:pt x="2494123" y="356601"/>
                </a:lnTo>
                <a:cubicBezTo>
                  <a:pt x="2494123" y="347739"/>
                  <a:pt x="2487306" y="340922"/>
                  <a:pt x="2478443" y="340922"/>
                </a:cubicBezTo>
                <a:cubicBezTo>
                  <a:pt x="2478898" y="341376"/>
                  <a:pt x="2478915" y="340521"/>
                  <a:pt x="2479370" y="340975"/>
                </a:cubicBezTo>
                <a:close/>
              </a:path>
            </a:pathLst>
          </a:custGeom>
          <a:solidFill>
            <a:schemeClr val="tx2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47" name="Graphic 46" descr="Fire with solid fill">
            <a:extLst>
              <a:ext uri="{FF2B5EF4-FFF2-40B4-BE49-F238E27FC236}">
                <a16:creationId xmlns:a16="http://schemas.microsoft.com/office/drawing/2014/main" id="{EA89A139-8985-132C-05D8-5A91CB438F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23516" y="2911862"/>
            <a:ext cx="480060" cy="480060"/>
          </a:xfrm>
          <a:prstGeom prst="rect">
            <a:avLst/>
          </a:prstGeom>
        </p:spPr>
      </p:pic>
      <p:pic>
        <p:nvPicPr>
          <p:cNvPr id="48" name="Graphic 47" descr="Bar chart with solid fill">
            <a:extLst>
              <a:ext uri="{FF2B5EF4-FFF2-40B4-BE49-F238E27FC236}">
                <a16:creationId xmlns:a16="http://schemas.microsoft.com/office/drawing/2014/main" id="{316BC344-45DF-299E-7B70-92EC86CCA8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82724" y="2911862"/>
            <a:ext cx="480060" cy="480060"/>
          </a:xfrm>
          <a:prstGeom prst="rect">
            <a:avLst/>
          </a:prstGeom>
        </p:spPr>
      </p:pic>
      <p:pic>
        <p:nvPicPr>
          <p:cNvPr id="49" name="Graphic 48" descr="Handshake with solid fill">
            <a:extLst>
              <a:ext uri="{FF2B5EF4-FFF2-40B4-BE49-F238E27FC236}">
                <a16:creationId xmlns:a16="http://schemas.microsoft.com/office/drawing/2014/main" id="{1C9D3609-7A0B-C665-B88F-6BA7DDC064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93913" y="3968740"/>
            <a:ext cx="480060" cy="480060"/>
          </a:xfrm>
          <a:prstGeom prst="rect">
            <a:avLst/>
          </a:prstGeom>
        </p:spPr>
      </p:pic>
      <p:pic>
        <p:nvPicPr>
          <p:cNvPr id="50" name="Graphic 49" descr="Tools with solid fill">
            <a:extLst>
              <a:ext uri="{FF2B5EF4-FFF2-40B4-BE49-F238E27FC236}">
                <a16:creationId xmlns:a16="http://schemas.microsoft.com/office/drawing/2014/main" id="{70BE2CFD-588D-0A0E-AFDC-0D83A1BBCF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12328" y="3968740"/>
            <a:ext cx="480060" cy="480060"/>
          </a:xfrm>
          <a:prstGeom prst="rect">
            <a:avLst/>
          </a:prstGeom>
        </p:spPr>
      </p:pic>
      <p:pic>
        <p:nvPicPr>
          <p:cNvPr id="51" name="Graphic 50" descr="Lights On with solid fill">
            <a:extLst>
              <a:ext uri="{FF2B5EF4-FFF2-40B4-BE49-F238E27FC236}">
                <a16:creationId xmlns:a16="http://schemas.microsoft.com/office/drawing/2014/main" id="{A63E3508-DF18-B58C-7F78-13992225390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53120" y="3968740"/>
            <a:ext cx="480060" cy="480060"/>
          </a:xfrm>
          <a:prstGeom prst="rect">
            <a:avLst/>
          </a:prstGeom>
        </p:spPr>
      </p:pic>
      <p:pic>
        <p:nvPicPr>
          <p:cNvPr id="52" name="Graphic 51" descr="Rocket with solid fill">
            <a:extLst>
              <a:ext uri="{FF2B5EF4-FFF2-40B4-BE49-F238E27FC236}">
                <a16:creationId xmlns:a16="http://schemas.microsoft.com/office/drawing/2014/main" id="{B470C926-9A16-A27B-2389-02CC8972226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341931" y="2911862"/>
            <a:ext cx="480060" cy="480060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C349CC93-8B5F-8FEF-44F2-E1F5622C48A9}"/>
              </a:ext>
            </a:extLst>
          </p:cNvPr>
          <p:cNvSpPr txBox="1"/>
          <p:nvPr/>
        </p:nvSpPr>
        <p:spPr>
          <a:xfrm>
            <a:off x="1831347" y="2072517"/>
            <a:ext cx="150122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8BC0718-7BB6-226B-B454-81FBA6F734BB}"/>
              </a:ext>
            </a:extLst>
          </p:cNvPr>
          <p:cNvSpPr txBox="1"/>
          <p:nvPr/>
        </p:nvSpPr>
        <p:spPr>
          <a:xfrm>
            <a:off x="2901407" y="5146919"/>
            <a:ext cx="150190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970D5AE-5E64-DAB9-2BB6-0976917B32E7}"/>
              </a:ext>
            </a:extLst>
          </p:cNvPr>
          <p:cNvSpPr txBox="1"/>
          <p:nvPr/>
        </p:nvSpPr>
        <p:spPr>
          <a:xfrm>
            <a:off x="3972141" y="2072517"/>
            <a:ext cx="150122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A7BD327-8963-49C6-86B1-ECD2B675B263}"/>
              </a:ext>
            </a:extLst>
          </p:cNvPr>
          <p:cNvSpPr txBox="1"/>
          <p:nvPr/>
        </p:nvSpPr>
        <p:spPr>
          <a:xfrm>
            <a:off x="5042200" y="5146919"/>
            <a:ext cx="150190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51DD85C-86EE-8761-46E4-7E5B3C913766}"/>
              </a:ext>
            </a:extLst>
          </p:cNvPr>
          <p:cNvSpPr txBox="1"/>
          <p:nvPr/>
        </p:nvSpPr>
        <p:spPr>
          <a:xfrm>
            <a:off x="6112934" y="2072517"/>
            <a:ext cx="150122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67DF643-A45A-6B3A-36BD-33A74F77C8CF}"/>
              </a:ext>
            </a:extLst>
          </p:cNvPr>
          <p:cNvSpPr txBox="1"/>
          <p:nvPr/>
        </p:nvSpPr>
        <p:spPr>
          <a:xfrm>
            <a:off x="7182992" y="5146919"/>
            <a:ext cx="150190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4984306-9708-380E-25CC-37FA8B75CB25}"/>
              </a:ext>
            </a:extLst>
          </p:cNvPr>
          <p:cNvSpPr txBox="1"/>
          <p:nvPr/>
        </p:nvSpPr>
        <p:spPr>
          <a:xfrm>
            <a:off x="2353373" y="3565237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D4E9A1B-F42B-F202-80B9-40B6DB7BE81C}"/>
              </a:ext>
            </a:extLst>
          </p:cNvPr>
          <p:cNvSpPr txBox="1"/>
          <p:nvPr/>
        </p:nvSpPr>
        <p:spPr>
          <a:xfrm>
            <a:off x="4495138" y="3565237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0AA62AA-40C1-F395-6D2F-87159198A3B6}"/>
              </a:ext>
            </a:extLst>
          </p:cNvPr>
          <p:cNvSpPr txBox="1"/>
          <p:nvPr/>
        </p:nvSpPr>
        <p:spPr>
          <a:xfrm>
            <a:off x="3424256" y="4815945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C1B02EF-995E-DF72-BF04-39B2B53E9830}"/>
              </a:ext>
            </a:extLst>
          </p:cNvPr>
          <p:cNvSpPr txBox="1"/>
          <p:nvPr/>
        </p:nvSpPr>
        <p:spPr>
          <a:xfrm>
            <a:off x="5566020" y="4815945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DE50285-87E6-9137-2D66-B9AA1BC46627}"/>
              </a:ext>
            </a:extLst>
          </p:cNvPr>
          <p:cNvSpPr txBox="1"/>
          <p:nvPr/>
        </p:nvSpPr>
        <p:spPr>
          <a:xfrm>
            <a:off x="6636902" y="3565237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05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C9A40E1-669A-C959-E3DE-0F69122A121D}"/>
              </a:ext>
            </a:extLst>
          </p:cNvPr>
          <p:cNvSpPr txBox="1"/>
          <p:nvPr/>
        </p:nvSpPr>
        <p:spPr>
          <a:xfrm>
            <a:off x="7707785" y="4815945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813312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>
            <a:extLst>
              <a:ext uri="{FF2B5EF4-FFF2-40B4-BE49-F238E27FC236}">
                <a16:creationId xmlns:a16="http://schemas.microsoft.com/office/drawing/2014/main" id="{795BFAE2-4A85-AAFE-8A2F-7A12F3FB13BD}"/>
              </a:ext>
            </a:extLst>
          </p:cNvPr>
          <p:cNvGrpSpPr/>
          <p:nvPr/>
        </p:nvGrpSpPr>
        <p:grpSpPr>
          <a:xfrm>
            <a:off x="314325" y="1883189"/>
            <a:ext cx="1323594" cy="1817370"/>
            <a:chOff x="-615256" y="2759650"/>
            <a:chExt cx="2195013" cy="3010563"/>
          </a:xfrm>
        </p:grpSpPr>
        <p:sp>
          <p:nvSpPr>
            <p:cNvPr id="71" name="Freeform 20">
              <a:extLst>
                <a:ext uri="{FF2B5EF4-FFF2-40B4-BE49-F238E27FC236}">
                  <a16:creationId xmlns:a16="http://schemas.microsoft.com/office/drawing/2014/main" id="{19BD3196-E7FC-A4FE-9244-271DF95AAC74}"/>
                </a:ext>
              </a:extLst>
            </p:cNvPr>
            <p:cNvSpPr/>
            <p:nvPr/>
          </p:nvSpPr>
          <p:spPr>
            <a:xfrm>
              <a:off x="-615256" y="2829839"/>
              <a:ext cx="2195013" cy="2940374"/>
            </a:xfrm>
            <a:custGeom>
              <a:avLst/>
              <a:gdLst>
                <a:gd name="connsiteX0" fmla="*/ 202470 w 404940"/>
                <a:gd name="connsiteY0" fmla="*/ 542641 h 542640"/>
                <a:gd name="connsiteX1" fmla="*/ 0 w 404940"/>
                <a:gd name="connsiteY1" fmla="*/ 111119 h 542640"/>
                <a:gd name="connsiteX2" fmla="*/ 68854 w 404940"/>
                <a:gd name="connsiteY2" fmla="*/ 18406 h 542640"/>
                <a:gd name="connsiteX3" fmla="*/ 135662 w 404940"/>
                <a:gd name="connsiteY3" fmla="*/ 0 h 542640"/>
                <a:gd name="connsiteX4" fmla="*/ 137025 w 404940"/>
                <a:gd name="connsiteY4" fmla="*/ 14316 h 542640"/>
                <a:gd name="connsiteX5" fmla="*/ 13634 w 404940"/>
                <a:gd name="connsiteY5" fmla="*/ 111119 h 542640"/>
                <a:gd name="connsiteX6" fmla="*/ 202470 w 404940"/>
                <a:gd name="connsiteY6" fmla="*/ 528325 h 542640"/>
                <a:gd name="connsiteX7" fmla="*/ 391306 w 404940"/>
                <a:gd name="connsiteY7" fmla="*/ 111119 h 542640"/>
                <a:gd name="connsiteX8" fmla="*/ 267915 w 404940"/>
                <a:gd name="connsiteY8" fmla="*/ 14316 h 542640"/>
                <a:gd name="connsiteX9" fmla="*/ 269279 w 404940"/>
                <a:gd name="connsiteY9" fmla="*/ 0 h 542640"/>
                <a:gd name="connsiteX10" fmla="*/ 336087 w 404940"/>
                <a:gd name="connsiteY10" fmla="*/ 18406 h 542640"/>
                <a:gd name="connsiteX11" fmla="*/ 404941 w 404940"/>
                <a:gd name="connsiteY11" fmla="*/ 111119 h 542640"/>
                <a:gd name="connsiteX12" fmla="*/ 202470 w 404940"/>
                <a:gd name="connsiteY12" fmla="*/ 542641 h 542640"/>
                <a:gd name="connsiteX0" fmla="*/ 202509 w 404980"/>
                <a:gd name="connsiteY0" fmla="*/ 542641 h 542641"/>
                <a:gd name="connsiteX1" fmla="*/ 39 w 404980"/>
                <a:gd name="connsiteY1" fmla="*/ 111119 h 542641"/>
                <a:gd name="connsiteX2" fmla="*/ 68893 w 404980"/>
                <a:gd name="connsiteY2" fmla="*/ 18406 h 542641"/>
                <a:gd name="connsiteX3" fmla="*/ 135701 w 404980"/>
                <a:gd name="connsiteY3" fmla="*/ 0 h 542641"/>
                <a:gd name="connsiteX4" fmla="*/ 137064 w 404980"/>
                <a:gd name="connsiteY4" fmla="*/ 14316 h 542641"/>
                <a:gd name="connsiteX5" fmla="*/ 13673 w 404980"/>
                <a:gd name="connsiteY5" fmla="*/ 111119 h 542641"/>
                <a:gd name="connsiteX6" fmla="*/ 202509 w 404980"/>
                <a:gd name="connsiteY6" fmla="*/ 528325 h 542641"/>
                <a:gd name="connsiteX7" fmla="*/ 391345 w 404980"/>
                <a:gd name="connsiteY7" fmla="*/ 111119 h 542641"/>
                <a:gd name="connsiteX8" fmla="*/ 267954 w 404980"/>
                <a:gd name="connsiteY8" fmla="*/ 14316 h 542641"/>
                <a:gd name="connsiteX9" fmla="*/ 269318 w 404980"/>
                <a:gd name="connsiteY9" fmla="*/ 0 h 542641"/>
                <a:gd name="connsiteX10" fmla="*/ 336126 w 404980"/>
                <a:gd name="connsiteY10" fmla="*/ 18406 h 542641"/>
                <a:gd name="connsiteX11" fmla="*/ 404980 w 404980"/>
                <a:gd name="connsiteY11" fmla="*/ 111119 h 542641"/>
                <a:gd name="connsiteX12" fmla="*/ 202509 w 404980"/>
                <a:gd name="connsiteY12" fmla="*/ 542641 h 542641"/>
                <a:gd name="connsiteX0" fmla="*/ 202509 w 404980"/>
                <a:gd name="connsiteY0" fmla="*/ 542641 h 542641"/>
                <a:gd name="connsiteX1" fmla="*/ 39 w 404980"/>
                <a:gd name="connsiteY1" fmla="*/ 111119 h 542641"/>
                <a:gd name="connsiteX2" fmla="*/ 68893 w 404980"/>
                <a:gd name="connsiteY2" fmla="*/ 18406 h 542641"/>
                <a:gd name="connsiteX3" fmla="*/ 135701 w 404980"/>
                <a:gd name="connsiteY3" fmla="*/ 0 h 542641"/>
                <a:gd name="connsiteX4" fmla="*/ 137064 w 404980"/>
                <a:gd name="connsiteY4" fmla="*/ 14316 h 542641"/>
                <a:gd name="connsiteX5" fmla="*/ 13673 w 404980"/>
                <a:gd name="connsiteY5" fmla="*/ 111119 h 542641"/>
                <a:gd name="connsiteX6" fmla="*/ 202509 w 404980"/>
                <a:gd name="connsiteY6" fmla="*/ 528325 h 542641"/>
                <a:gd name="connsiteX7" fmla="*/ 391345 w 404980"/>
                <a:gd name="connsiteY7" fmla="*/ 111119 h 542641"/>
                <a:gd name="connsiteX8" fmla="*/ 267954 w 404980"/>
                <a:gd name="connsiteY8" fmla="*/ 14316 h 542641"/>
                <a:gd name="connsiteX9" fmla="*/ 269318 w 404980"/>
                <a:gd name="connsiteY9" fmla="*/ 0 h 542641"/>
                <a:gd name="connsiteX10" fmla="*/ 336126 w 404980"/>
                <a:gd name="connsiteY10" fmla="*/ 18406 h 542641"/>
                <a:gd name="connsiteX11" fmla="*/ 404980 w 404980"/>
                <a:gd name="connsiteY11" fmla="*/ 111119 h 542641"/>
                <a:gd name="connsiteX12" fmla="*/ 202509 w 404980"/>
                <a:gd name="connsiteY12" fmla="*/ 542641 h 542641"/>
                <a:gd name="connsiteX0" fmla="*/ 202615 w 405086"/>
                <a:gd name="connsiteY0" fmla="*/ 542641 h 542641"/>
                <a:gd name="connsiteX1" fmla="*/ 145 w 405086"/>
                <a:gd name="connsiteY1" fmla="*/ 111119 h 542641"/>
                <a:gd name="connsiteX2" fmla="*/ 68999 w 405086"/>
                <a:gd name="connsiteY2" fmla="*/ 18406 h 542641"/>
                <a:gd name="connsiteX3" fmla="*/ 135807 w 405086"/>
                <a:gd name="connsiteY3" fmla="*/ 0 h 542641"/>
                <a:gd name="connsiteX4" fmla="*/ 137170 w 405086"/>
                <a:gd name="connsiteY4" fmla="*/ 14316 h 542641"/>
                <a:gd name="connsiteX5" fmla="*/ 13779 w 405086"/>
                <a:gd name="connsiteY5" fmla="*/ 111119 h 542641"/>
                <a:gd name="connsiteX6" fmla="*/ 202615 w 405086"/>
                <a:gd name="connsiteY6" fmla="*/ 528325 h 542641"/>
                <a:gd name="connsiteX7" fmla="*/ 391451 w 405086"/>
                <a:gd name="connsiteY7" fmla="*/ 111119 h 542641"/>
                <a:gd name="connsiteX8" fmla="*/ 268060 w 405086"/>
                <a:gd name="connsiteY8" fmla="*/ 14316 h 542641"/>
                <a:gd name="connsiteX9" fmla="*/ 269424 w 405086"/>
                <a:gd name="connsiteY9" fmla="*/ 0 h 542641"/>
                <a:gd name="connsiteX10" fmla="*/ 336232 w 405086"/>
                <a:gd name="connsiteY10" fmla="*/ 18406 h 542641"/>
                <a:gd name="connsiteX11" fmla="*/ 405086 w 405086"/>
                <a:gd name="connsiteY11" fmla="*/ 111119 h 542641"/>
                <a:gd name="connsiteX12" fmla="*/ 202615 w 405086"/>
                <a:gd name="connsiteY12" fmla="*/ 542641 h 542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5086" h="542641">
                  <a:moveTo>
                    <a:pt x="202615" y="542641"/>
                  </a:moveTo>
                  <a:cubicBezTo>
                    <a:pt x="34231" y="542641"/>
                    <a:pt x="-2667" y="168014"/>
                    <a:pt x="145" y="111119"/>
                  </a:cubicBezTo>
                  <a:cubicBezTo>
                    <a:pt x="2957" y="54224"/>
                    <a:pt x="24005" y="38857"/>
                    <a:pt x="68999" y="18406"/>
                  </a:cubicBezTo>
                  <a:cubicBezTo>
                    <a:pt x="102403" y="3409"/>
                    <a:pt x="134444" y="0"/>
                    <a:pt x="135807" y="0"/>
                  </a:cubicBezTo>
                  <a:lnTo>
                    <a:pt x="137170" y="14316"/>
                  </a:lnTo>
                  <a:cubicBezTo>
                    <a:pt x="135807" y="14316"/>
                    <a:pt x="13779" y="27268"/>
                    <a:pt x="13779" y="111119"/>
                  </a:cubicBezTo>
                  <a:cubicBezTo>
                    <a:pt x="13779" y="194969"/>
                    <a:pt x="47184" y="528325"/>
                    <a:pt x="202615" y="528325"/>
                  </a:cubicBezTo>
                  <a:cubicBezTo>
                    <a:pt x="358047" y="528325"/>
                    <a:pt x="391451" y="193606"/>
                    <a:pt x="391451" y="111119"/>
                  </a:cubicBezTo>
                  <a:cubicBezTo>
                    <a:pt x="391451" y="28632"/>
                    <a:pt x="269424" y="14316"/>
                    <a:pt x="268060" y="14316"/>
                  </a:cubicBezTo>
                  <a:lnTo>
                    <a:pt x="269424" y="0"/>
                  </a:lnTo>
                  <a:cubicBezTo>
                    <a:pt x="270787" y="0"/>
                    <a:pt x="303510" y="3409"/>
                    <a:pt x="336232" y="18406"/>
                  </a:cubicBezTo>
                  <a:cubicBezTo>
                    <a:pt x="381226" y="38857"/>
                    <a:pt x="405086" y="70898"/>
                    <a:pt x="405086" y="111119"/>
                  </a:cubicBezTo>
                  <a:cubicBezTo>
                    <a:pt x="405086" y="202468"/>
                    <a:pt x="371000" y="542641"/>
                    <a:pt x="202615" y="54264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" name="Freeform 22">
              <a:extLst>
                <a:ext uri="{FF2B5EF4-FFF2-40B4-BE49-F238E27FC236}">
                  <a16:creationId xmlns:a16="http://schemas.microsoft.com/office/drawing/2014/main" id="{38C7EFA8-BA24-DA21-91B8-516D1951BA1B}"/>
                </a:ext>
              </a:extLst>
            </p:cNvPr>
            <p:cNvSpPr/>
            <p:nvPr/>
          </p:nvSpPr>
          <p:spPr>
            <a:xfrm>
              <a:off x="652559" y="2759650"/>
              <a:ext cx="339851" cy="251186"/>
            </a:xfrm>
            <a:custGeom>
              <a:avLst/>
              <a:gdLst>
                <a:gd name="connsiteX0" fmla="*/ 109 w 62827"/>
                <a:gd name="connsiteY0" fmla="*/ 17724 h 46356"/>
                <a:gd name="connsiteX1" fmla="*/ 109 w 62827"/>
                <a:gd name="connsiteY1" fmla="*/ 28632 h 46356"/>
                <a:gd name="connsiteX2" fmla="*/ 1472 w 62827"/>
                <a:gd name="connsiteY2" fmla="*/ 37494 h 46356"/>
                <a:gd name="connsiteX3" fmla="*/ 12380 w 62827"/>
                <a:gd name="connsiteY3" fmla="*/ 46356 h 46356"/>
                <a:gd name="connsiteX4" fmla="*/ 62827 w 62827"/>
                <a:gd name="connsiteY4" fmla="*/ 23178 h 46356"/>
                <a:gd name="connsiteX5" fmla="*/ 12380 w 62827"/>
                <a:gd name="connsiteY5" fmla="*/ 0 h 46356"/>
                <a:gd name="connsiteX6" fmla="*/ 1472 w 62827"/>
                <a:gd name="connsiteY6" fmla="*/ 8862 h 46356"/>
                <a:gd name="connsiteX7" fmla="*/ 109 w 62827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66 h 46398"/>
                <a:gd name="connsiteX1" fmla="*/ 0 w 62718"/>
                <a:gd name="connsiteY1" fmla="*/ 28674 h 46398"/>
                <a:gd name="connsiteX2" fmla="*/ 1363 w 62718"/>
                <a:gd name="connsiteY2" fmla="*/ 37536 h 46398"/>
                <a:gd name="connsiteX3" fmla="*/ 12271 w 62718"/>
                <a:gd name="connsiteY3" fmla="*/ 46398 h 46398"/>
                <a:gd name="connsiteX4" fmla="*/ 62718 w 62718"/>
                <a:gd name="connsiteY4" fmla="*/ 23220 h 46398"/>
                <a:gd name="connsiteX5" fmla="*/ 12271 w 62718"/>
                <a:gd name="connsiteY5" fmla="*/ 42 h 46398"/>
                <a:gd name="connsiteX6" fmla="*/ 0 w 62718"/>
                <a:gd name="connsiteY6" fmla="*/ 17766 h 46398"/>
                <a:gd name="connsiteX0" fmla="*/ 1 w 62719"/>
                <a:gd name="connsiteY0" fmla="*/ 17779 h 46411"/>
                <a:gd name="connsiteX1" fmla="*/ 1 w 62719"/>
                <a:gd name="connsiteY1" fmla="*/ 28687 h 46411"/>
                <a:gd name="connsiteX2" fmla="*/ 1364 w 62719"/>
                <a:gd name="connsiteY2" fmla="*/ 37549 h 46411"/>
                <a:gd name="connsiteX3" fmla="*/ 12272 w 62719"/>
                <a:gd name="connsiteY3" fmla="*/ 46411 h 46411"/>
                <a:gd name="connsiteX4" fmla="*/ 62719 w 62719"/>
                <a:gd name="connsiteY4" fmla="*/ 23233 h 46411"/>
                <a:gd name="connsiteX5" fmla="*/ 12272 w 62719"/>
                <a:gd name="connsiteY5" fmla="*/ 55 h 46411"/>
                <a:gd name="connsiteX6" fmla="*/ 1 w 62719"/>
                <a:gd name="connsiteY6" fmla="*/ 17779 h 46411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19" h="46356">
                  <a:moveTo>
                    <a:pt x="1" y="17724"/>
                  </a:moveTo>
                  <a:lnTo>
                    <a:pt x="1" y="28632"/>
                  </a:lnTo>
                  <a:cubicBezTo>
                    <a:pt x="1" y="32040"/>
                    <a:pt x="1" y="34767"/>
                    <a:pt x="1364" y="37494"/>
                  </a:cubicBezTo>
                  <a:cubicBezTo>
                    <a:pt x="2728" y="41584"/>
                    <a:pt x="6137" y="46356"/>
                    <a:pt x="12272" y="46356"/>
                  </a:cubicBezTo>
                  <a:cubicBezTo>
                    <a:pt x="23180" y="46356"/>
                    <a:pt x="62719" y="42266"/>
                    <a:pt x="62719" y="23178"/>
                  </a:cubicBezTo>
                  <a:cubicBezTo>
                    <a:pt x="62719" y="4090"/>
                    <a:pt x="24586" y="1406"/>
                    <a:pt x="12272" y="0"/>
                  </a:cubicBezTo>
                  <a:cubicBezTo>
                    <a:pt x="2170" y="2607"/>
                    <a:pt x="-63" y="9436"/>
                    <a:pt x="1" y="1772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3" name="Freeform 22">
              <a:extLst>
                <a:ext uri="{FF2B5EF4-FFF2-40B4-BE49-F238E27FC236}">
                  <a16:creationId xmlns:a16="http://schemas.microsoft.com/office/drawing/2014/main" id="{09DA2974-2A4D-5137-F2C3-2A416834B369}"/>
                </a:ext>
              </a:extLst>
            </p:cNvPr>
            <p:cNvSpPr/>
            <p:nvPr/>
          </p:nvSpPr>
          <p:spPr>
            <a:xfrm rot="10800000">
              <a:off x="-27129" y="2759650"/>
              <a:ext cx="339851" cy="251186"/>
            </a:xfrm>
            <a:custGeom>
              <a:avLst/>
              <a:gdLst>
                <a:gd name="connsiteX0" fmla="*/ 109 w 62827"/>
                <a:gd name="connsiteY0" fmla="*/ 17724 h 46356"/>
                <a:gd name="connsiteX1" fmla="*/ 109 w 62827"/>
                <a:gd name="connsiteY1" fmla="*/ 28632 h 46356"/>
                <a:gd name="connsiteX2" fmla="*/ 1472 w 62827"/>
                <a:gd name="connsiteY2" fmla="*/ 37494 h 46356"/>
                <a:gd name="connsiteX3" fmla="*/ 12380 w 62827"/>
                <a:gd name="connsiteY3" fmla="*/ 46356 h 46356"/>
                <a:gd name="connsiteX4" fmla="*/ 62827 w 62827"/>
                <a:gd name="connsiteY4" fmla="*/ 23178 h 46356"/>
                <a:gd name="connsiteX5" fmla="*/ 12380 w 62827"/>
                <a:gd name="connsiteY5" fmla="*/ 0 h 46356"/>
                <a:gd name="connsiteX6" fmla="*/ 1472 w 62827"/>
                <a:gd name="connsiteY6" fmla="*/ 8862 h 46356"/>
                <a:gd name="connsiteX7" fmla="*/ 109 w 62827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66 h 46398"/>
                <a:gd name="connsiteX1" fmla="*/ 0 w 62718"/>
                <a:gd name="connsiteY1" fmla="*/ 28674 h 46398"/>
                <a:gd name="connsiteX2" fmla="*/ 1363 w 62718"/>
                <a:gd name="connsiteY2" fmla="*/ 37536 h 46398"/>
                <a:gd name="connsiteX3" fmla="*/ 12271 w 62718"/>
                <a:gd name="connsiteY3" fmla="*/ 46398 h 46398"/>
                <a:gd name="connsiteX4" fmla="*/ 62718 w 62718"/>
                <a:gd name="connsiteY4" fmla="*/ 23220 h 46398"/>
                <a:gd name="connsiteX5" fmla="*/ 12271 w 62718"/>
                <a:gd name="connsiteY5" fmla="*/ 42 h 46398"/>
                <a:gd name="connsiteX6" fmla="*/ 0 w 62718"/>
                <a:gd name="connsiteY6" fmla="*/ 17766 h 46398"/>
                <a:gd name="connsiteX0" fmla="*/ 1 w 62719"/>
                <a:gd name="connsiteY0" fmla="*/ 17779 h 46411"/>
                <a:gd name="connsiteX1" fmla="*/ 1 w 62719"/>
                <a:gd name="connsiteY1" fmla="*/ 28687 h 46411"/>
                <a:gd name="connsiteX2" fmla="*/ 1364 w 62719"/>
                <a:gd name="connsiteY2" fmla="*/ 37549 h 46411"/>
                <a:gd name="connsiteX3" fmla="*/ 12272 w 62719"/>
                <a:gd name="connsiteY3" fmla="*/ 46411 h 46411"/>
                <a:gd name="connsiteX4" fmla="*/ 62719 w 62719"/>
                <a:gd name="connsiteY4" fmla="*/ 23233 h 46411"/>
                <a:gd name="connsiteX5" fmla="*/ 12272 w 62719"/>
                <a:gd name="connsiteY5" fmla="*/ 55 h 46411"/>
                <a:gd name="connsiteX6" fmla="*/ 1 w 62719"/>
                <a:gd name="connsiteY6" fmla="*/ 17779 h 46411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19" h="46356">
                  <a:moveTo>
                    <a:pt x="1" y="17724"/>
                  </a:moveTo>
                  <a:lnTo>
                    <a:pt x="1" y="28632"/>
                  </a:lnTo>
                  <a:cubicBezTo>
                    <a:pt x="1" y="32040"/>
                    <a:pt x="1" y="34767"/>
                    <a:pt x="1364" y="37494"/>
                  </a:cubicBezTo>
                  <a:cubicBezTo>
                    <a:pt x="2728" y="41584"/>
                    <a:pt x="6137" y="46356"/>
                    <a:pt x="12272" y="46356"/>
                  </a:cubicBezTo>
                  <a:cubicBezTo>
                    <a:pt x="23180" y="46356"/>
                    <a:pt x="62719" y="42266"/>
                    <a:pt x="62719" y="23178"/>
                  </a:cubicBezTo>
                  <a:cubicBezTo>
                    <a:pt x="62719" y="4090"/>
                    <a:pt x="24586" y="1406"/>
                    <a:pt x="12272" y="0"/>
                  </a:cubicBezTo>
                  <a:cubicBezTo>
                    <a:pt x="2170" y="2607"/>
                    <a:pt x="-63" y="9436"/>
                    <a:pt x="1" y="1772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Medical Process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B631550-BE7C-28D1-D762-8BF5F48B51CF}"/>
              </a:ext>
            </a:extLst>
          </p:cNvPr>
          <p:cNvGrpSpPr/>
          <p:nvPr/>
        </p:nvGrpSpPr>
        <p:grpSpPr>
          <a:xfrm>
            <a:off x="8099623" y="2829732"/>
            <a:ext cx="722432" cy="921950"/>
            <a:chOff x="10809658" y="2745122"/>
            <a:chExt cx="963242" cy="1229267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96608CAC-1FB4-7C08-CDF1-D5E83FD37878}"/>
                </a:ext>
              </a:extLst>
            </p:cNvPr>
            <p:cNvSpPr/>
            <p:nvPr/>
          </p:nvSpPr>
          <p:spPr>
            <a:xfrm>
              <a:off x="10809658" y="2745122"/>
              <a:ext cx="963242" cy="963228"/>
            </a:xfrm>
            <a:custGeom>
              <a:avLst/>
              <a:gdLst>
                <a:gd name="connsiteX0" fmla="*/ 220877 w 220876"/>
                <a:gd name="connsiteY0" fmla="*/ 110437 h 220873"/>
                <a:gd name="connsiteX1" fmla="*/ 110438 w 220876"/>
                <a:gd name="connsiteY1" fmla="*/ 220874 h 220873"/>
                <a:gd name="connsiteX2" fmla="*/ 0 w 220876"/>
                <a:gd name="connsiteY2" fmla="*/ 110437 h 220873"/>
                <a:gd name="connsiteX3" fmla="*/ 110438 w 220876"/>
                <a:gd name="connsiteY3" fmla="*/ 0 h 220873"/>
                <a:gd name="connsiteX4" fmla="*/ 220877 w 220876"/>
                <a:gd name="connsiteY4" fmla="*/ 110437 h 22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876" h="220873">
                  <a:moveTo>
                    <a:pt x="220877" y="110437"/>
                  </a:moveTo>
                  <a:cubicBezTo>
                    <a:pt x="220877" y="171430"/>
                    <a:pt x="171432" y="220874"/>
                    <a:pt x="110438" y="220874"/>
                  </a:cubicBezTo>
                  <a:cubicBezTo>
                    <a:pt x="49445" y="220874"/>
                    <a:pt x="0" y="171430"/>
                    <a:pt x="0" y="110437"/>
                  </a:cubicBezTo>
                  <a:cubicBezTo>
                    <a:pt x="0" y="49444"/>
                    <a:pt x="49445" y="0"/>
                    <a:pt x="110438" y="0"/>
                  </a:cubicBezTo>
                  <a:cubicBezTo>
                    <a:pt x="171432" y="0"/>
                    <a:pt x="220877" y="49444"/>
                    <a:pt x="220877" y="11043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E292E939-507D-F5FD-6FE4-8DCF092D507F}"/>
                </a:ext>
              </a:extLst>
            </p:cNvPr>
            <p:cNvSpPr/>
            <p:nvPr/>
          </p:nvSpPr>
          <p:spPr>
            <a:xfrm>
              <a:off x="11035607" y="2990346"/>
              <a:ext cx="520268" cy="984043"/>
            </a:xfrm>
            <a:custGeom>
              <a:avLst/>
              <a:gdLst>
                <a:gd name="connsiteX0" fmla="*/ 118619 w 119300"/>
                <a:gd name="connsiteY0" fmla="*/ 59309 h 225646"/>
                <a:gd name="connsiteX1" fmla="*/ 59309 w 119300"/>
                <a:gd name="connsiteY1" fmla="*/ 0 h 225646"/>
                <a:gd name="connsiteX2" fmla="*/ 0 w 119300"/>
                <a:gd name="connsiteY2" fmla="*/ 59309 h 225646"/>
                <a:gd name="connsiteX3" fmla="*/ 49765 w 119300"/>
                <a:gd name="connsiteY3" fmla="*/ 117936 h 225646"/>
                <a:gd name="connsiteX4" fmla="*/ 49765 w 119300"/>
                <a:gd name="connsiteY4" fmla="*/ 225646 h 225646"/>
                <a:gd name="connsiteX5" fmla="*/ 69535 w 119300"/>
                <a:gd name="connsiteY5" fmla="*/ 225646 h 225646"/>
                <a:gd name="connsiteX6" fmla="*/ 69535 w 119300"/>
                <a:gd name="connsiteY6" fmla="*/ 117936 h 225646"/>
                <a:gd name="connsiteX7" fmla="*/ 119301 w 119300"/>
                <a:gd name="connsiteY7" fmla="*/ 59309 h 225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300" h="225646">
                  <a:moveTo>
                    <a:pt x="118619" y="59309"/>
                  </a:moveTo>
                  <a:cubicBezTo>
                    <a:pt x="118619" y="26587"/>
                    <a:pt x="92032" y="0"/>
                    <a:pt x="59309" y="0"/>
                  </a:cubicBezTo>
                  <a:cubicBezTo>
                    <a:pt x="26587" y="0"/>
                    <a:pt x="0" y="26587"/>
                    <a:pt x="0" y="59309"/>
                  </a:cubicBezTo>
                  <a:cubicBezTo>
                    <a:pt x="0" y="92031"/>
                    <a:pt x="21815" y="113164"/>
                    <a:pt x="49765" y="117936"/>
                  </a:cubicBezTo>
                  <a:lnTo>
                    <a:pt x="49765" y="225646"/>
                  </a:lnTo>
                  <a:lnTo>
                    <a:pt x="69535" y="225646"/>
                  </a:lnTo>
                  <a:lnTo>
                    <a:pt x="69535" y="117936"/>
                  </a:lnTo>
                  <a:cubicBezTo>
                    <a:pt x="97486" y="113164"/>
                    <a:pt x="119301" y="88622"/>
                    <a:pt x="119301" y="5930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B52FADA9-A6BD-4D00-4DA1-1547BE696F77}"/>
                </a:ext>
              </a:extLst>
            </p:cNvPr>
            <p:cNvSpPr/>
            <p:nvPr/>
          </p:nvSpPr>
          <p:spPr>
            <a:xfrm>
              <a:off x="11032632" y="2939806"/>
              <a:ext cx="517298" cy="517289"/>
            </a:xfrm>
            <a:custGeom>
              <a:avLst/>
              <a:gdLst>
                <a:gd name="connsiteX0" fmla="*/ 118619 w 118619"/>
                <a:gd name="connsiteY0" fmla="*/ 59309 h 118617"/>
                <a:gd name="connsiteX1" fmla="*/ 59309 w 118619"/>
                <a:gd name="connsiteY1" fmla="*/ 118617 h 118617"/>
                <a:gd name="connsiteX2" fmla="*/ 0 w 118619"/>
                <a:gd name="connsiteY2" fmla="*/ 59309 h 118617"/>
                <a:gd name="connsiteX3" fmla="*/ 59309 w 118619"/>
                <a:gd name="connsiteY3" fmla="*/ 0 h 118617"/>
                <a:gd name="connsiteX4" fmla="*/ 118619 w 118619"/>
                <a:gd name="connsiteY4" fmla="*/ 59309 h 1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619" h="118617">
                  <a:moveTo>
                    <a:pt x="118619" y="59309"/>
                  </a:moveTo>
                  <a:cubicBezTo>
                    <a:pt x="118619" y="92064"/>
                    <a:pt x="92065" y="118617"/>
                    <a:pt x="59309" y="118617"/>
                  </a:cubicBezTo>
                  <a:cubicBezTo>
                    <a:pt x="26554" y="118617"/>
                    <a:pt x="0" y="92064"/>
                    <a:pt x="0" y="59309"/>
                  </a:cubicBezTo>
                  <a:cubicBezTo>
                    <a:pt x="0" y="26553"/>
                    <a:pt x="26554" y="0"/>
                    <a:pt x="59309" y="0"/>
                  </a:cubicBezTo>
                  <a:cubicBezTo>
                    <a:pt x="92065" y="0"/>
                    <a:pt x="118619" y="26553"/>
                    <a:pt x="118619" y="59309"/>
                  </a:cubicBezTo>
                  <a:close/>
                </a:path>
              </a:pathLst>
            </a:custGeom>
            <a:solidFill>
              <a:srgbClr val="FFFFFF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0" name="Freeform 9">
            <a:extLst>
              <a:ext uri="{FF2B5EF4-FFF2-40B4-BE49-F238E27FC236}">
                <a16:creationId xmlns:a16="http://schemas.microsoft.com/office/drawing/2014/main" id="{9EDEDE90-3716-4FED-D54B-47A71C5A769D}"/>
              </a:ext>
            </a:extLst>
          </p:cNvPr>
          <p:cNvSpPr/>
          <p:nvPr/>
        </p:nvSpPr>
        <p:spPr>
          <a:xfrm>
            <a:off x="2162773" y="2732708"/>
            <a:ext cx="838379" cy="838367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1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F5A2B099-E01D-7CDA-7FCB-DE4A63600B41}"/>
              </a:ext>
            </a:extLst>
          </p:cNvPr>
          <p:cNvSpPr/>
          <p:nvPr/>
        </p:nvSpPr>
        <p:spPr>
          <a:xfrm>
            <a:off x="4303565" y="2732708"/>
            <a:ext cx="838379" cy="838367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3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21B046A7-7559-303A-3ABF-093AF5CCDDF5}"/>
              </a:ext>
            </a:extLst>
          </p:cNvPr>
          <p:cNvSpPr/>
          <p:nvPr/>
        </p:nvSpPr>
        <p:spPr>
          <a:xfrm>
            <a:off x="6444358" y="2732708"/>
            <a:ext cx="838379" cy="838367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5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D8902439-4624-B4BE-4F0A-700722A50E1B}"/>
              </a:ext>
            </a:extLst>
          </p:cNvPr>
          <p:cNvSpPr/>
          <p:nvPr/>
        </p:nvSpPr>
        <p:spPr>
          <a:xfrm>
            <a:off x="3233169" y="3789586"/>
            <a:ext cx="838379" cy="838367"/>
          </a:xfrm>
          <a:custGeom>
            <a:avLst/>
            <a:gdLst>
              <a:gd name="connsiteX0" fmla="*/ 256326 w 256326"/>
              <a:gd name="connsiteY0" fmla="*/ 128162 h 256322"/>
              <a:gd name="connsiteX1" fmla="*/ 128163 w 256326"/>
              <a:gd name="connsiteY1" fmla="*/ 256323 h 256322"/>
              <a:gd name="connsiteX2" fmla="*/ 0 w 256326"/>
              <a:gd name="connsiteY2" fmla="*/ 128162 h 256322"/>
              <a:gd name="connsiteX3" fmla="*/ 128163 w 256326"/>
              <a:gd name="connsiteY3" fmla="*/ 0 h 256322"/>
              <a:gd name="connsiteX4" fmla="*/ 256326 w 256326"/>
              <a:gd name="connsiteY4" fmla="*/ 128162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2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2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2"/>
                </a:cubicBezTo>
                <a:close/>
              </a:path>
            </a:pathLst>
          </a:custGeom>
          <a:solidFill>
            <a:schemeClr val="accent2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6F46334-155A-19B8-B8B8-36DF2EAFCB6B}"/>
              </a:ext>
            </a:extLst>
          </p:cNvPr>
          <p:cNvSpPr/>
          <p:nvPr/>
        </p:nvSpPr>
        <p:spPr>
          <a:xfrm>
            <a:off x="5373961" y="3789586"/>
            <a:ext cx="838379" cy="838367"/>
          </a:xfrm>
          <a:custGeom>
            <a:avLst/>
            <a:gdLst>
              <a:gd name="connsiteX0" fmla="*/ 256326 w 256326"/>
              <a:gd name="connsiteY0" fmla="*/ 128162 h 256322"/>
              <a:gd name="connsiteX1" fmla="*/ 128163 w 256326"/>
              <a:gd name="connsiteY1" fmla="*/ 256323 h 256322"/>
              <a:gd name="connsiteX2" fmla="*/ 0 w 256326"/>
              <a:gd name="connsiteY2" fmla="*/ 128162 h 256322"/>
              <a:gd name="connsiteX3" fmla="*/ 128163 w 256326"/>
              <a:gd name="connsiteY3" fmla="*/ 0 h 256322"/>
              <a:gd name="connsiteX4" fmla="*/ 256326 w 256326"/>
              <a:gd name="connsiteY4" fmla="*/ 128162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2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2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2"/>
                </a:cubicBezTo>
                <a:close/>
              </a:path>
            </a:pathLst>
          </a:custGeom>
          <a:solidFill>
            <a:schemeClr val="accent4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0A73B762-81E8-0D61-8481-6BC0417B59F7}"/>
              </a:ext>
            </a:extLst>
          </p:cNvPr>
          <p:cNvSpPr/>
          <p:nvPr/>
        </p:nvSpPr>
        <p:spPr>
          <a:xfrm>
            <a:off x="7514754" y="3789586"/>
            <a:ext cx="838379" cy="838367"/>
          </a:xfrm>
          <a:custGeom>
            <a:avLst/>
            <a:gdLst>
              <a:gd name="connsiteX0" fmla="*/ 256326 w 256326"/>
              <a:gd name="connsiteY0" fmla="*/ 128162 h 256322"/>
              <a:gd name="connsiteX1" fmla="*/ 128163 w 256326"/>
              <a:gd name="connsiteY1" fmla="*/ 256323 h 256322"/>
              <a:gd name="connsiteX2" fmla="*/ 0 w 256326"/>
              <a:gd name="connsiteY2" fmla="*/ 128162 h 256322"/>
              <a:gd name="connsiteX3" fmla="*/ 128163 w 256326"/>
              <a:gd name="connsiteY3" fmla="*/ 0 h 256322"/>
              <a:gd name="connsiteX4" fmla="*/ 256326 w 256326"/>
              <a:gd name="connsiteY4" fmla="*/ 128162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2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2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2"/>
                </a:cubicBezTo>
                <a:close/>
              </a:path>
            </a:pathLst>
          </a:custGeom>
          <a:solidFill>
            <a:srgbClr val="805AAB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69A53F6D-BE28-8229-0254-9E7C24F2ACF7}"/>
              </a:ext>
            </a:extLst>
          </p:cNvPr>
          <p:cNvSpPr/>
          <p:nvPr/>
        </p:nvSpPr>
        <p:spPr>
          <a:xfrm>
            <a:off x="357623" y="2558574"/>
            <a:ext cx="8157663" cy="2243518"/>
          </a:xfrm>
          <a:custGeom>
            <a:avLst/>
            <a:gdLst>
              <a:gd name="connsiteX0" fmla="*/ 2479807 w 2494122"/>
              <a:gd name="connsiteY0" fmla="*/ 342285 h 685933"/>
              <a:gd name="connsiteX1" fmla="*/ 2464127 w 2494122"/>
              <a:gd name="connsiteY1" fmla="*/ 357964 h 685933"/>
              <a:gd name="connsiteX2" fmla="*/ 2464127 w 2494122"/>
              <a:gd name="connsiteY2" fmla="*/ 502487 h 685933"/>
              <a:gd name="connsiteX3" fmla="*/ 2321648 w 2494122"/>
              <a:gd name="connsiteY3" fmla="*/ 653826 h 685933"/>
              <a:gd name="connsiteX4" fmla="*/ 2168261 w 2494122"/>
              <a:gd name="connsiteY4" fmla="*/ 505895 h 685933"/>
              <a:gd name="connsiteX5" fmla="*/ 2168261 w 2494122"/>
              <a:gd name="connsiteY5" fmla="*/ 182765 h 685933"/>
              <a:gd name="connsiteX6" fmla="*/ 1994423 w 2494122"/>
              <a:gd name="connsiteY6" fmla="*/ 67 h 685933"/>
              <a:gd name="connsiteX7" fmla="*/ 1809677 w 2494122"/>
              <a:gd name="connsiteY7" fmla="*/ 179356 h 685933"/>
              <a:gd name="connsiteX8" fmla="*/ 1809677 w 2494122"/>
              <a:gd name="connsiteY8" fmla="*/ 503169 h 685933"/>
              <a:gd name="connsiteX9" fmla="*/ 1667198 w 2494122"/>
              <a:gd name="connsiteY9" fmla="*/ 654508 h 685933"/>
              <a:gd name="connsiteX10" fmla="*/ 1513812 w 2494122"/>
              <a:gd name="connsiteY10" fmla="*/ 506577 h 685933"/>
              <a:gd name="connsiteX11" fmla="*/ 1513812 w 2494122"/>
              <a:gd name="connsiteY11" fmla="*/ 183446 h 685933"/>
              <a:gd name="connsiteX12" fmla="*/ 1339973 w 2494122"/>
              <a:gd name="connsiteY12" fmla="*/ 748 h 685933"/>
              <a:gd name="connsiteX13" fmla="*/ 1155228 w 2494122"/>
              <a:gd name="connsiteY13" fmla="*/ 180038 h 685933"/>
              <a:gd name="connsiteX14" fmla="*/ 1155228 w 2494122"/>
              <a:gd name="connsiteY14" fmla="*/ 503850 h 685933"/>
              <a:gd name="connsiteX15" fmla="*/ 1012748 w 2494122"/>
              <a:gd name="connsiteY15" fmla="*/ 655190 h 685933"/>
              <a:gd name="connsiteX16" fmla="*/ 859362 w 2494122"/>
              <a:gd name="connsiteY16" fmla="*/ 507259 h 685933"/>
              <a:gd name="connsiteX17" fmla="*/ 859362 w 2494122"/>
              <a:gd name="connsiteY17" fmla="*/ 184128 h 685933"/>
              <a:gd name="connsiteX18" fmla="*/ 685524 w 2494122"/>
              <a:gd name="connsiteY18" fmla="*/ 1430 h 685933"/>
              <a:gd name="connsiteX19" fmla="*/ 500778 w 2494122"/>
              <a:gd name="connsiteY19" fmla="*/ 180720 h 685933"/>
              <a:gd name="connsiteX20" fmla="*/ 500778 w 2494122"/>
              <a:gd name="connsiteY20" fmla="*/ 504532 h 685933"/>
              <a:gd name="connsiteX21" fmla="*/ 358299 w 2494122"/>
              <a:gd name="connsiteY21" fmla="*/ 655871 h 685933"/>
              <a:gd name="connsiteX22" fmla="*/ 204912 w 2494122"/>
              <a:gd name="connsiteY22" fmla="*/ 507941 h 685933"/>
              <a:gd name="connsiteX23" fmla="*/ 204912 w 2494122"/>
              <a:gd name="connsiteY23" fmla="*/ 460221 h 685933"/>
              <a:gd name="connsiteX24" fmla="*/ 266948 w 2494122"/>
              <a:gd name="connsiteY24" fmla="*/ 331378 h 685933"/>
              <a:gd name="connsiteX25" fmla="*/ 361707 w 2494122"/>
              <a:gd name="connsiteY25" fmla="*/ 169812 h 685933"/>
              <a:gd name="connsiteX26" fmla="*/ 376705 w 2494122"/>
              <a:gd name="connsiteY26" fmla="*/ 113230 h 685933"/>
              <a:gd name="connsiteX27" fmla="*/ 364434 w 2494122"/>
              <a:gd name="connsiteY27" fmla="*/ 94824 h 685933"/>
              <a:gd name="connsiteX28" fmla="*/ 364434 w 2494122"/>
              <a:gd name="connsiteY28" fmla="*/ 94824 h 685933"/>
              <a:gd name="connsiteX29" fmla="*/ 346028 w 2494122"/>
              <a:gd name="connsiteY29" fmla="*/ 106413 h 685933"/>
              <a:gd name="connsiteX30" fmla="*/ 331712 w 2494122"/>
              <a:gd name="connsiteY30" fmla="*/ 160269 h 685933"/>
              <a:gd name="connsiteX31" fmla="*/ 188551 w 2494122"/>
              <a:gd name="connsiteY31" fmla="*/ 327287 h 685933"/>
              <a:gd name="connsiteX32" fmla="*/ 45390 w 2494122"/>
              <a:gd name="connsiteY32" fmla="*/ 160269 h 685933"/>
              <a:gd name="connsiteX33" fmla="*/ 31074 w 2494122"/>
              <a:gd name="connsiteY33" fmla="*/ 106413 h 685933"/>
              <a:gd name="connsiteX34" fmla="*/ 12667 w 2494122"/>
              <a:gd name="connsiteY34" fmla="*/ 94143 h 685933"/>
              <a:gd name="connsiteX35" fmla="*/ 12667 w 2494122"/>
              <a:gd name="connsiteY35" fmla="*/ 94143 h 685933"/>
              <a:gd name="connsiteX36" fmla="*/ 396 w 2494122"/>
              <a:gd name="connsiteY36" fmla="*/ 112549 h 685933"/>
              <a:gd name="connsiteX37" fmla="*/ 15394 w 2494122"/>
              <a:gd name="connsiteY37" fmla="*/ 169131 h 685933"/>
              <a:gd name="connsiteX38" fmla="*/ 110153 w 2494122"/>
              <a:gd name="connsiteY38" fmla="*/ 330696 h 685933"/>
              <a:gd name="connsiteX39" fmla="*/ 172189 w 2494122"/>
              <a:gd name="connsiteY39" fmla="*/ 459539 h 685933"/>
              <a:gd name="connsiteX40" fmla="*/ 172189 w 2494122"/>
              <a:gd name="connsiteY40" fmla="*/ 503169 h 685933"/>
              <a:gd name="connsiteX41" fmla="*/ 346028 w 2494122"/>
              <a:gd name="connsiteY41" fmla="*/ 685867 h 685933"/>
              <a:gd name="connsiteX42" fmla="*/ 530773 w 2494122"/>
              <a:gd name="connsiteY42" fmla="*/ 506577 h 685933"/>
              <a:gd name="connsiteX43" fmla="*/ 530773 w 2494122"/>
              <a:gd name="connsiteY43" fmla="*/ 182765 h 685933"/>
              <a:gd name="connsiteX44" fmla="*/ 673253 w 2494122"/>
              <a:gd name="connsiteY44" fmla="*/ 31425 h 685933"/>
              <a:gd name="connsiteX45" fmla="*/ 826639 w 2494122"/>
              <a:gd name="connsiteY45" fmla="*/ 179356 h 685933"/>
              <a:gd name="connsiteX46" fmla="*/ 826639 w 2494122"/>
              <a:gd name="connsiteY46" fmla="*/ 502487 h 685933"/>
              <a:gd name="connsiteX47" fmla="*/ 1000478 w 2494122"/>
              <a:gd name="connsiteY47" fmla="*/ 685185 h 685933"/>
              <a:gd name="connsiteX48" fmla="*/ 1185223 w 2494122"/>
              <a:gd name="connsiteY48" fmla="*/ 505895 h 685933"/>
              <a:gd name="connsiteX49" fmla="*/ 1185223 w 2494122"/>
              <a:gd name="connsiteY49" fmla="*/ 182083 h 685933"/>
              <a:gd name="connsiteX50" fmla="*/ 1327702 w 2494122"/>
              <a:gd name="connsiteY50" fmla="*/ 30744 h 685933"/>
              <a:gd name="connsiteX51" fmla="*/ 1481089 w 2494122"/>
              <a:gd name="connsiteY51" fmla="*/ 178674 h 685933"/>
              <a:gd name="connsiteX52" fmla="*/ 1481089 w 2494122"/>
              <a:gd name="connsiteY52" fmla="*/ 501805 h 685933"/>
              <a:gd name="connsiteX53" fmla="*/ 1654927 w 2494122"/>
              <a:gd name="connsiteY53" fmla="*/ 684503 h 685933"/>
              <a:gd name="connsiteX54" fmla="*/ 1839673 w 2494122"/>
              <a:gd name="connsiteY54" fmla="*/ 505214 h 685933"/>
              <a:gd name="connsiteX55" fmla="*/ 1839673 w 2494122"/>
              <a:gd name="connsiteY55" fmla="*/ 181401 h 685933"/>
              <a:gd name="connsiteX56" fmla="*/ 1982152 w 2494122"/>
              <a:gd name="connsiteY56" fmla="*/ 30062 h 685933"/>
              <a:gd name="connsiteX57" fmla="*/ 2135539 w 2494122"/>
              <a:gd name="connsiteY57" fmla="*/ 177993 h 685933"/>
              <a:gd name="connsiteX58" fmla="*/ 2135539 w 2494122"/>
              <a:gd name="connsiteY58" fmla="*/ 501123 h 685933"/>
              <a:gd name="connsiteX59" fmla="*/ 2309377 w 2494122"/>
              <a:gd name="connsiteY59" fmla="*/ 683822 h 685933"/>
              <a:gd name="connsiteX60" fmla="*/ 2494123 w 2494122"/>
              <a:gd name="connsiteY60" fmla="*/ 504532 h 685933"/>
              <a:gd name="connsiteX61" fmla="*/ 2494123 w 2494122"/>
              <a:gd name="connsiteY61" fmla="*/ 356601 h 685933"/>
              <a:gd name="connsiteX62" fmla="*/ 2478443 w 2494122"/>
              <a:gd name="connsiteY62" fmla="*/ 340922 h 685933"/>
              <a:gd name="connsiteX0" fmla="*/ 2479370 w 2494123"/>
              <a:gd name="connsiteY0" fmla="*/ 340975 h 685933"/>
              <a:gd name="connsiteX1" fmla="*/ 2464127 w 2494123"/>
              <a:gd name="connsiteY1" fmla="*/ 357964 h 685933"/>
              <a:gd name="connsiteX2" fmla="*/ 2464127 w 2494123"/>
              <a:gd name="connsiteY2" fmla="*/ 502487 h 685933"/>
              <a:gd name="connsiteX3" fmla="*/ 2321648 w 2494123"/>
              <a:gd name="connsiteY3" fmla="*/ 653826 h 685933"/>
              <a:gd name="connsiteX4" fmla="*/ 2168261 w 2494123"/>
              <a:gd name="connsiteY4" fmla="*/ 505895 h 685933"/>
              <a:gd name="connsiteX5" fmla="*/ 2168261 w 2494123"/>
              <a:gd name="connsiteY5" fmla="*/ 182765 h 685933"/>
              <a:gd name="connsiteX6" fmla="*/ 1994423 w 2494123"/>
              <a:gd name="connsiteY6" fmla="*/ 67 h 685933"/>
              <a:gd name="connsiteX7" fmla="*/ 1809677 w 2494123"/>
              <a:gd name="connsiteY7" fmla="*/ 179356 h 685933"/>
              <a:gd name="connsiteX8" fmla="*/ 1809677 w 2494123"/>
              <a:gd name="connsiteY8" fmla="*/ 503169 h 685933"/>
              <a:gd name="connsiteX9" fmla="*/ 1667198 w 2494123"/>
              <a:gd name="connsiteY9" fmla="*/ 654508 h 685933"/>
              <a:gd name="connsiteX10" fmla="*/ 1513812 w 2494123"/>
              <a:gd name="connsiteY10" fmla="*/ 506577 h 685933"/>
              <a:gd name="connsiteX11" fmla="*/ 1513812 w 2494123"/>
              <a:gd name="connsiteY11" fmla="*/ 183446 h 685933"/>
              <a:gd name="connsiteX12" fmla="*/ 1339973 w 2494123"/>
              <a:gd name="connsiteY12" fmla="*/ 748 h 685933"/>
              <a:gd name="connsiteX13" fmla="*/ 1155228 w 2494123"/>
              <a:gd name="connsiteY13" fmla="*/ 180038 h 685933"/>
              <a:gd name="connsiteX14" fmla="*/ 1155228 w 2494123"/>
              <a:gd name="connsiteY14" fmla="*/ 503850 h 685933"/>
              <a:gd name="connsiteX15" fmla="*/ 1012748 w 2494123"/>
              <a:gd name="connsiteY15" fmla="*/ 655190 h 685933"/>
              <a:gd name="connsiteX16" fmla="*/ 859362 w 2494123"/>
              <a:gd name="connsiteY16" fmla="*/ 507259 h 685933"/>
              <a:gd name="connsiteX17" fmla="*/ 859362 w 2494123"/>
              <a:gd name="connsiteY17" fmla="*/ 184128 h 685933"/>
              <a:gd name="connsiteX18" fmla="*/ 685524 w 2494123"/>
              <a:gd name="connsiteY18" fmla="*/ 1430 h 685933"/>
              <a:gd name="connsiteX19" fmla="*/ 500778 w 2494123"/>
              <a:gd name="connsiteY19" fmla="*/ 180720 h 685933"/>
              <a:gd name="connsiteX20" fmla="*/ 500778 w 2494123"/>
              <a:gd name="connsiteY20" fmla="*/ 504532 h 685933"/>
              <a:gd name="connsiteX21" fmla="*/ 358299 w 2494123"/>
              <a:gd name="connsiteY21" fmla="*/ 655871 h 685933"/>
              <a:gd name="connsiteX22" fmla="*/ 204912 w 2494123"/>
              <a:gd name="connsiteY22" fmla="*/ 507941 h 685933"/>
              <a:gd name="connsiteX23" fmla="*/ 204912 w 2494123"/>
              <a:gd name="connsiteY23" fmla="*/ 460221 h 685933"/>
              <a:gd name="connsiteX24" fmla="*/ 266948 w 2494123"/>
              <a:gd name="connsiteY24" fmla="*/ 331378 h 685933"/>
              <a:gd name="connsiteX25" fmla="*/ 361707 w 2494123"/>
              <a:gd name="connsiteY25" fmla="*/ 169812 h 685933"/>
              <a:gd name="connsiteX26" fmla="*/ 376705 w 2494123"/>
              <a:gd name="connsiteY26" fmla="*/ 113230 h 685933"/>
              <a:gd name="connsiteX27" fmla="*/ 364434 w 2494123"/>
              <a:gd name="connsiteY27" fmla="*/ 94824 h 685933"/>
              <a:gd name="connsiteX28" fmla="*/ 364434 w 2494123"/>
              <a:gd name="connsiteY28" fmla="*/ 94824 h 685933"/>
              <a:gd name="connsiteX29" fmla="*/ 346028 w 2494123"/>
              <a:gd name="connsiteY29" fmla="*/ 106413 h 685933"/>
              <a:gd name="connsiteX30" fmla="*/ 331712 w 2494123"/>
              <a:gd name="connsiteY30" fmla="*/ 160269 h 685933"/>
              <a:gd name="connsiteX31" fmla="*/ 188551 w 2494123"/>
              <a:gd name="connsiteY31" fmla="*/ 327287 h 685933"/>
              <a:gd name="connsiteX32" fmla="*/ 45390 w 2494123"/>
              <a:gd name="connsiteY32" fmla="*/ 160269 h 685933"/>
              <a:gd name="connsiteX33" fmla="*/ 31074 w 2494123"/>
              <a:gd name="connsiteY33" fmla="*/ 106413 h 685933"/>
              <a:gd name="connsiteX34" fmla="*/ 12667 w 2494123"/>
              <a:gd name="connsiteY34" fmla="*/ 94143 h 685933"/>
              <a:gd name="connsiteX35" fmla="*/ 12667 w 2494123"/>
              <a:gd name="connsiteY35" fmla="*/ 94143 h 685933"/>
              <a:gd name="connsiteX36" fmla="*/ 396 w 2494123"/>
              <a:gd name="connsiteY36" fmla="*/ 112549 h 685933"/>
              <a:gd name="connsiteX37" fmla="*/ 15394 w 2494123"/>
              <a:gd name="connsiteY37" fmla="*/ 169131 h 685933"/>
              <a:gd name="connsiteX38" fmla="*/ 110153 w 2494123"/>
              <a:gd name="connsiteY38" fmla="*/ 330696 h 685933"/>
              <a:gd name="connsiteX39" fmla="*/ 172189 w 2494123"/>
              <a:gd name="connsiteY39" fmla="*/ 459539 h 685933"/>
              <a:gd name="connsiteX40" fmla="*/ 172189 w 2494123"/>
              <a:gd name="connsiteY40" fmla="*/ 503169 h 685933"/>
              <a:gd name="connsiteX41" fmla="*/ 346028 w 2494123"/>
              <a:gd name="connsiteY41" fmla="*/ 685867 h 685933"/>
              <a:gd name="connsiteX42" fmla="*/ 530773 w 2494123"/>
              <a:gd name="connsiteY42" fmla="*/ 506577 h 685933"/>
              <a:gd name="connsiteX43" fmla="*/ 530773 w 2494123"/>
              <a:gd name="connsiteY43" fmla="*/ 182765 h 685933"/>
              <a:gd name="connsiteX44" fmla="*/ 673253 w 2494123"/>
              <a:gd name="connsiteY44" fmla="*/ 31425 h 685933"/>
              <a:gd name="connsiteX45" fmla="*/ 826639 w 2494123"/>
              <a:gd name="connsiteY45" fmla="*/ 179356 h 685933"/>
              <a:gd name="connsiteX46" fmla="*/ 826639 w 2494123"/>
              <a:gd name="connsiteY46" fmla="*/ 502487 h 685933"/>
              <a:gd name="connsiteX47" fmla="*/ 1000478 w 2494123"/>
              <a:gd name="connsiteY47" fmla="*/ 685185 h 685933"/>
              <a:gd name="connsiteX48" fmla="*/ 1185223 w 2494123"/>
              <a:gd name="connsiteY48" fmla="*/ 505895 h 685933"/>
              <a:gd name="connsiteX49" fmla="*/ 1185223 w 2494123"/>
              <a:gd name="connsiteY49" fmla="*/ 182083 h 685933"/>
              <a:gd name="connsiteX50" fmla="*/ 1327702 w 2494123"/>
              <a:gd name="connsiteY50" fmla="*/ 30744 h 685933"/>
              <a:gd name="connsiteX51" fmla="*/ 1481089 w 2494123"/>
              <a:gd name="connsiteY51" fmla="*/ 178674 h 685933"/>
              <a:gd name="connsiteX52" fmla="*/ 1481089 w 2494123"/>
              <a:gd name="connsiteY52" fmla="*/ 501805 h 685933"/>
              <a:gd name="connsiteX53" fmla="*/ 1654927 w 2494123"/>
              <a:gd name="connsiteY53" fmla="*/ 684503 h 685933"/>
              <a:gd name="connsiteX54" fmla="*/ 1839673 w 2494123"/>
              <a:gd name="connsiteY54" fmla="*/ 505214 h 685933"/>
              <a:gd name="connsiteX55" fmla="*/ 1839673 w 2494123"/>
              <a:gd name="connsiteY55" fmla="*/ 181401 h 685933"/>
              <a:gd name="connsiteX56" fmla="*/ 1982152 w 2494123"/>
              <a:gd name="connsiteY56" fmla="*/ 30062 h 685933"/>
              <a:gd name="connsiteX57" fmla="*/ 2135539 w 2494123"/>
              <a:gd name="connsiteY57" fmla="*/ 177993 h 685933"/>
              <a:gd name="connsiteX58" fmla="*/ 2135539 w 2494123"/>
              <a:gd name="connsiteY58" fmla="*/ 501123 h 685933"/>
              <a:gd name="connsiteX59" fmla="*/ 2309377 w 2494123"/>
              <a:gd name="connsiteY59" fmla="*/ 683822 h 685933"/>
              <a:gd name="connsiteX60" fmla="*/ 2494123 w 2494123"/>
              <a:gd name="connsiteY60" fmla="*/ 504532 h 685933"/>
              <a:gd name="connsiteX61" fmla="*/ 2494123 w 2494123"/>
              <a:gd name="connsiteY61" fmla="*/ 356601 h 685933"/>
              <a:gd name="connsiteX62" fmla="*/ 2478443 w 2494123"/>
              <a:gd name="connsiteY62" fmla="*/ 340922 h 685933"/>
              <a:gd name="connsiteX63" fmla="*/ 2479370 w 2494123"/>
              <a:gd name="connsiteY63" fmla="*/ 340975 h 68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2494123" h="685933">
                <a:moveTo>
                  <a:pt x="2479370" y="340975"/>
                </a:moveTo>
                <a:cubicBezTo>
                  <a:pt x="2470507" y="340975"/>
                  <a:pt x="2464127" y="349102"/>
                  <a:pt x="2464127" y="357964"/>
                </a:cubicBezTo>
                <a:lnTo>
                  <a:pt x="2464127" y="502487"/>
                </a:lnTo>
                <a:cubicBezTo>
                  <a:pt x="2464127" y="582929"/>
                  <a:pt x="2402091" y="651100"/>
                  <a:pt x="2321648" y="653826"/>
                </a:cubicBezTo>
                <a:cubicBezTo>
                  <a:pt x="2237797" y="657235"/>
                  <a:pt x="2168261" y="589746"/>
                  <a:pt x="2168261" y="505895"/>
                </a:cubicBezTo>
                <a:lnTo>
                  <a:pt x="2168261" y="182765"/>
                </a:lnTo>
                <a:cubicBezTo>
                  <a:pt x="2168261" y="85281"/>
                  <a:pt x="2091909" y="2793"/>
                  <a:pt x="1994423" y="67"/>
                </a:cubicBezTo>
                <a:cubicBezTo>
                  <a:pt x="1892847" y="-2660"/>
                  <a:pt x="1809677" y="78463"/>
                  <a:pt x="1809677" y="179356"/>
                </a:cubicBezTo>
                <a:lnTo>
                  <a:pt x="1809677" y="503169"/>
                </a:lnTo>
                <a:cubicBezTo>
                  <a:pt x="1809677" y="583610"/>
                  <a:pt x="1747641" y="651781"/>
                  <a:pt x="1667198" y="654508"/>
                </a:cubicBezTo>
                <a:cubicBezTo>
                  <a:pt x="1583347" y="657917"/>
                  <a:pt x="1513812" y="590427"/>
                  <a:pt x="1513812" y="506577"/>
                </a:cubicBezTo>
                <a:lnTo>
                  <a:pt x="1513812" y="183446"/>
                </a:lnTo>
                <a:cubicBezTo>
                  <a:pt x="1513812" y="85962"/>
                  <a:pt x="1437459" y="3475"/>
                  <a:pt x="1339973" y="748"/>
                </a:cubicBezTo>
                <a:cubicBezTo>
                  <a:pt x="1238397" y="-1979"/>
                  <a:pt x="1155228" y="79145"/>
                  <a:pt x="1155228" y="180038"/>
                </a:cubicBezTo>
                <a:lnTo>
                  <a:pt x="1155228" y="503850"/>
                </a:lnTo>
                <a:cubicBezTo>
                  <a:pt x="1155228" y="584292"/>
                  <a:pt x="1093191" y="652463"/>
                  <a:pt x="1012748" y="655190"/>
                </a:cubicBezTo>
                <a:cubicBezTo>
                  <a:pt x="928897" y="658598"/>
                  <a:pt x="859362" y="591109"/>
                  <a:pt x="859362" y="507259"/>
                </a:cubicBezTo>
                <a:lnTo>
                  <a:pt x="859362" y="184128"/>
                </a:lnTo>
                <a:cubicBezTo>
                  <a:pt x="859362" y="86644"/>
                  <a:pt x="783009" y="4157"/>
                  <a:pt x="685524" y="1430"/>
                </a:cubicBezTo>
                <a:cubicBezTo>
                  <a:pt x="583947" y="-1297"/>
                  <a:pt x="500778" y="79827"/>
                  <a:pt x="500778" y="180720"/>
                </a:cubicBezTo>
                <a:lnTo>
                  <a:pt x="500778" y="504532"/>
                </a:lnTo>
                <a:cubicBezTo>
                  <a:pt x="500778" y="584974"/>
                  <a:pt x="438741" y="653145"/>
                  <a:pt x="358299" y="655871"/>
                </a:cubicBezTo>
                <a:cubicBezTo>
                  <a:pt x="274447" y="659280"/>
                  <a:pt x="204912" y="591791"/>
                  <a:pt x="204912" y="507941"/>
                </a:cubicBezTo>
                <a:lnTo>
                  <a:pt x="204912" y="460221"/>
                </a:lnTo>
                <a:cubicBezTo>
                  <a:pt x="204912" y="409774"/>
                  <a:pt x="227409" y="362055"/>
                  <a:pt x="266948" y="331378"/>
                </a:cubicBezTo>
                <a:cubicBezTo>
                  <a:pt x="306488" y="301382"/>
                  <a:pt x="338529" y="246845"/>
                  <a:pt x="361707" y="169812"/>
                </a:cubicBezTo>
                <a:cubicBezTo>
                  <a:pt x="367161" y="151406"/>
                  <a:pt x="372615" y="132318"/>
                  <a:pt x="376705" y="113230"/>
                </a:cubicBezTo>
                <a:cubicBezTo>
                  <a:pt x="378750" y="105050"/>
                  <a:pt x="373296" y="96188"/>
                  <a:pt x="364434" y="94824"/>
                </a:cubicBezTo>
                <a:lnTo>
                  <a:pt x="364434" y="94824"/>
                </a:lnTo>
                <a:cubicBezTo>
                  <a:pt x="356253" y="93461"/>
                  <a:pt x="348073" y="98233"/>
                  <a:pt x="346028" y="106413"/>
                </a:cubicBezTo>
                <a:cubicBezTo>
                  <a:pt x="341937" y="124820"/>
                  <a:pt x="337165" y="142544"/>
                  <a:pt x="331712" y="160269"/>
                </a:cubicBezTo>
                <a:cubicBezTo>
                  <a:pt x="308533" y="236620"/>
                  <a:pt x="264903" y="327287"/>
                  <a:pt x="188551" y="327287"/>
                </a:cubicBezTo>
                <a:cubicBezTo>
                  <a:pt x="112198" y="327287"/>
                  <a:pt x="68568" y="236620"/>
                  <a:pt x="45390" y="160269"/>
                </a:cubicBezTo>
                <a:cubicBezTo>
                  <a:pt x="39936" y="142544"/>
                  <a:pt x="35164" y="124820"/>
                  <a:pt x="31074" y="106413"/>
                </a:cubicBezTo>
                <a:cubicBezTo>
                  <a:pt x="29029" y="98233"/>
                  <a:pt x="20848" y="92779"/>
                  <a:pt x="12667" y="94143"/>
                </a:cubicBezTo>
                <a:lnTo>
                  <a:pt x="12667" y="94143"/>
                </a:lnTo>
                <a:cubicBezTo>
                  <a:pt x="4487" y="96188"/>
                  <a:pt x="-1649" y="104368"/>
                  <a:pt x="396" y="112549"/>
                </a:cubicBezTo>
                <a:cubicBezTo>
                  <a:pt x="4487" y="131637"/>
                  <a:pt x="9259" y="150043"/>
                  <a:pt x="15394" y="169131"/>
                </a:cubicBezTo>
                <a:cubicBezTo>
                  <a:pt x="39254" y="246164"/>
                  <a:pt x="71295" y="300701"/>
                  <a:pt x="110153" y="330696"/>
                </a:cubicBezTo>
                <a:cubicBezTo>
                  <a:pt x="149693" y="361373"/>
                  <a:pt x="172189" y="409093"/>
                  <a:pt x="172189" y="459539"/>
                </a:cubicBezTo>
                <a:lnTo>
                  <a:pt x="172189" y="503169"/>
                </a:lnTo>
                <a:cubicBezTo>
                  <a:pt x="172189" y="600653"/>
                  <a:pt x="248542" y="683140"/>
                  <a:pt x="346028" y="685867"/>
                </a:cubicBezTo>
                <a:cubicBezTo>
                  <a:pt x="447604" y="688594"/>
                  <a:pt x="530773" y="607470"/>
                  <a:pt x="530773" y="506577"/>
                </a:cubicBezTo>
                <a:lnTo>
                  <a:pt x="530773" y="182765"/>
                </a:lnTo>
                <a:cubicBezTo>
                  <a:pt x="530773" y="102323"/>
                  <a:pt x="592810" y="34152"/>
                  <a:pt x="673253" y="31425"/>
                </a:cubicBezTo>
                <a:cubicBezTo>
                  <a:pt x="757104" y="28017"/>
                  <a:pt x="826639" y="95506"/>
                  <a:pt x="826639" y="179356"/>
                </a:cubicBezTo>
                <a:lnTo>
                  <a:pt x="826639" y="502487"/>
                </a:lnTo>
                <a:cubicBezTo>
                  <a:pt x="826639" y="599971"/>
                  <a:pt x="902992" y="682458"/>
                  <a:pt x="1000478" y="685185"/>
                </a:cubicBezTo>
                <a:cubicBezTo>
                  <a:pt x="1102054" y="687912"/>
                  <a:pt x="1185223" y="606788"/>
                  <a:pt x="1185223" y="505895"/>
                </a:cubicBezTo>
                <a:lnTo>
                  <a:pt x="1185223" y="182083"/>
                </a:lnTo>
                <a:cubicBezTo>
                  <a:pt x="1185223" y="101641"/>
                  <a:pt x="1247260" y="33470"/>
                  <a:pt x="1327702" y="30744"/>
                </a:cubicBezTo>
                <a:cubicBezTo>
                  <a:pt x="1411554" y="27335"/>
                  <a:pt x="1481089" y="94824"/>
                  <a:pt x="1481089" y="178674"/>
                </a:cubicBezTo>
                <a:lnTo>
                  <a:pt x="1481089" y="501805"/>
                </a:lnTo>
                <a:cubicBezTo>
                  <a:pt x="1481089" y="599289"/>
                  <a:pt x="1557442" y="681777"/>
                  <a:pt x="1654927" y="684503"/>
                </a:cubicBezTo>
                <a:cubicBezTo>
                  <a:pt x="1756503" y="687230"/>
                  <a:pt x="1839673" y="606107"/>
                  <a:pt x="1839673" y="505214"/>
                </a:cubicBezTo>
                <a:lnTo>
                  <a:pt x="1839673" y="181401"/>
                </a:lnTo>
                <a:cubicBezTo>
                  <a:pt x="1839673" y="100960"/>
                  <a:pt x="1901709" y="32789"/>
                  <a:pt x="1982152" y="30062"/>
                </a:cubicBezTo>
                <a:cubicBezTo>
                  <a:pt x="2066004" y="26653"/>
                  <a:pt x="2135539" y="94143"/>
                  <a:pt x="2135539" y="177993"/>
                </a:cubicBezTo>
                <a:lnTo>
                  <a:pt x="2135539" y="501123"/>
                </a:lnTo>
                <a:cubicBezTo>
                  <a:pt x="2135539" y="598608"/>
                  <a:pt x="2211891" y="681095"/>
                  <a:pt x="2309377" y="683822"/>
                </a:cubicBezTo>
                <a:cubicBezTo>
                  <a:pt x="2410953" y="686548"/>
                  <a:pt x="2494123" y="605425"/>
                  <a:pt x="2494123" y="504532"/>
                </a:cubicBezTo>
                <a:lnTo>
                  <a:pt x="2494123" y="356601"/>
                </a:lnTo>
                <a:cubicBezTo>
                  <a:pt x="2494123" y="347739"/>
                  <a:pt x="2487306" y="340922"/>
                  <a:pt x="2478443" y="340922"/>
                </a:cubicBezTo>
                <a:cubicBezTo>
                  <a:pt x="2478898" y="341376"/>
                  <a:pt x="2478915" y="340521"/>
                  <a:pt x="2479370" y="340975"/>
                </a:cubicBezTo>
                <a:close/>
              </a:path>
            </a:pathLst>
          </a:custGeom>
          <a:solidFill>
            <a:schemeClr val="bg1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47" name="Graphic 46" descr="Fire with solid fill">
            <a:extLst>
              <a:ext uri="{FF2B5EF4-FFF2-40B4-BE49-F238E27FC236}">
                <a16:creationId xmlns:a16="http://schemas.microsoft.com/office/drawing/2014/main" id="{EA89A139-8985-132C-05D8-5A91CB438F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23516" y="2911862"/>
            <a:ext cx="480060" cy="480060"/>
          </a:xfrm>
          <a:prstGeom prst="rect">
            <a:avLst/>
          </a:prstGeom>
        </p:spPr>
      </p:pic>
      <p:pic>
        <p:nvPicPr>
          <p:cNvPr id="48" name="Graphic 47" descr="Bar chart with solid fill">
            <a:extLst>
              <a:ext uri="{FF2B5EF4-FFF2-40B4-BE49-F238E27FC236}">
                <a16:creationId xmlns:a16="http://schemas.microsoft.com/office/drawing/2014/main" id="{316BC344-45DF-299E-7B70-92EC86CCA8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82724" y="2911862"/>
            <a:ext cx="480060" cy="480060"/>
          </a:xfrm>
          <a:prstGeom prst="rect">
            <a:avLst/>
          </a:prstGeom>
        </p:spPr>
      </p:pic>
      <p:pic>
        <p:nvPicPr>
          <p:cNvPr id="49" name="Graphic 48" descr="Handshake with solid fill">
            <a:extLst>
              <a:ext uri="{FF2B5EF4-FFF2-40B4-BE49-F238E27FC236}">
                <a16:creationId xmlns:a16="http://schemas.microsoft.com/office/drawing/2014/main" id="{1C9D3609-7A0B-C665-B88F-6BA7DDC064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93913" y="3968740"/>
            <a:ext cx="480060" cy="480060"/>
          </a:xfrm>
          <a:prstGeom prst="rect">
            <a:avLst/>
          </a:prstGeom>
        </p:spPr>
      </p:pic>
      <p:pic>
        <p:nvPicPr>
          <p:cNvPr id="50" name="Graphic 49" descr="Tools with solid fill">
            <a:extLst>
              <a:ext uri="{FF2B5EF4-FFF2-40B4-BE49-F238E27FC236}">
                <a16:creationId xmlns:a16="http://schemas.microsoft.com/office/drawing/2014/main" id="{70BE2CFD-588D-0A0E-AFDC-0D83A1BBCF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12328" y="3968740"/>
            <a:ext cx="480060" cy="480060"/>
          </a:xfrm>
          <a:prstGeom prst="rect">
            <a:avLst/>
          </a:prstGeom>
        </p:spPr>
      </p:pic>
      <p:pic>
        <p:nvPicPr>
          <p:cNvPr id="51" name="Graphic 50" descr="Lights On with solid fill">
            <a:extLst>
              <a:ext uri="{FF2B5EF4-FFF2-40B4-BE49-F238E27FC236}">
                <a16:creationId xmlns:a16="http://schemas.microsoft.com/office/drawing/2014/main" id="{A63E3508-DF18-B58C-7F78-13992225390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53120" y="3968740"/>
            <a:ext cx="480060" cy="480060"/>
          </a:xfrm>
          <a:prstGeom prst="rect">
            <a:avLst/>
          </a:prstGeom>
        </p:spPr>
      </p:pic>
      <p:pic>
        <p:nvPicPr>
          <p:cNvPr id="52" name="Graphic 51" descr="Rocket with solid fill">
            <a:extLst>
              <a:ext uri="{FF2B5EF4-FFF2-40B4-BE49-F238E27FC236}">
                <a16:creationId xmlns:a16="http://schemas.microsoft.com/office/drawing/2014/main" id="{B470C926-9A16-A27B-2389-02CC8972226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341931" y="2911862"/>
            <a:ext cx="480060" cy="480060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C349CC93-8B5F-8FEF-44F2-E1F5622C48A9}"/>
              </a:ext>
            </a:extLst>
          </p:cNvPr>
          <p:cNvSpPr txBox="1"/>
          <p:nvPr/>
        </p:nvSpPr>
        <p:spPr>
          <a:xfrm>
            <a:off x="1831347" y="2072517"/>
            <a:ext cx="150122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8BC0718-7BB6-226B-B454-81FBA6F734BB}"/>
              </a:ext>
            </a:extLst>
          </p:cNvPr>
          <p:cNvSpPr txBox="1"/>
          <p:nvPr/>
        </p:nvSpPr>
        <p:spPr>
          <a:xfrm>
            <a:off x="2901407" y="5146919"/>
            <a:ext cx="150190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970D5AE-5E64-DAB9-2BB6-0976917B32E7}"/>
              </a:ext>
            </a:extLst>
          </p:cNvPr>
          <p:cNvSpPr txBox="1"/>
          <p:nvPr/>
        </p:nvSpPr>
        <p:spPr>
          <a:xfrm>
            <a:off x="3972141" y="2072517"/>
            <a:ext cx="150122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A7BD327-8963-49C6-86B1-ECD2B675B263}"/>
              </a:ext>
            </a:extLst>
          </p:cNvPr>
          <p:cNvSpPr txBox="1"/>
          <p:nvPr/>
        </p:nvSpPr>
        <p:spPr>
          <a:xfrm>
            <a:off x="5042200" y="5146919"/>
            <a:ext cx="150190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51DD85C-86EE-8761-46E4-7E5B3C913766}"/>
              </a:ext>
            </a:extLst>
          </p:cNvPr>
          <p:cNvSpPr txBox="1"/>
          <p:nvPr/>
        </p:nvSpPr>
        <p:spPr>
          <a:xfrm>
            <a:off x="6112934" y="2072517"/>
            <a:ext cx="150122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67DF643-A45A-6B3A-36BD-33A74F77C8CF}"/>
              </a:ext>
            </a:extLst>
          </p:cNvPr>
          <p:cNvSpPr txBox="1"/>
          <p:nvPr/>
        </p:nvSpPr>
        <p:spPr>
          <a:xfrm>
            <a:off x="7182992" y="5146919"/>
            <a:ext cx="150190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4984306-9708-380E-25CC-37FA8B75CB25}"/>
              </a:ext>
            </a:extLst>
          </p:cNvPr>
          <p:cNvSpPr txBox="1"/>
          <p:nvPr/>
        </p:nvSpPr>
        <p:spPr>
          <a:xfrm>
            <a:off x="2353373" y="3565237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D4E9A1B-F42B-F202-80B9-40B6DB7BE81C}"/>
              </a:ext>
            </a:extLst>
          </p:cNvPr>
          <p:cNvSpPr txBox="1"/>
          <p:nvPr/>
        </p:nvSpPr>
        <p:spPr>
          <a:xfrm>
            <a:off x="4495138" y="3565237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0AA62AA-40C1-F395-6D2F-87159198A3B6}"/>
              </a:ext>
            </a:extLst>
          </p:cNvPr>
          <p:cNvSpPr txBox="1"/>
          <p:nvPr/>
        </p:nvSpPr>
        <p:spPr>
          <a:xfrm>
            <a:off x="3424256" y="4815945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C1B02EF-995E-DF72-BF04-39B2B53E9830}"/>
              </a:ext>
            </a:extLst>
          </p:cNvPr>
          <p:cNvSpPr txBox="1"/>
          <p:nvPr/>
        </p:nvSpPr>
        <p:spPr>
          <a:xfrm>
            <a:off x="5566020" y="4815945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DE50285-87E6-9137-2D66-B9AA1BC46627}"/>
              </a:ext>
            </a:extLst>
          </p:cNvPr>
          <p:cNvSpPr txBox="1"/>
          <p:nvPr/>
        </p:nvSpPr>
        <p:spPr>
          <a:xfrm>
            <a:off x="6636902" y="3565237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05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C9A40E1-669A-C959-E3DE-0F69122A121D}"/>
              </a:ext>
            </a:extLst>
          </p:cNvPr>
          <p:cNvSpPr txBox="1"/>
          <p:nvPr/>
        </p:nvSpPr>
        <p:spPr>
          <a:xfrm>
            <a:off x="7707785" y="4815945"/>
            <a:ext cx="457177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>
                    <a:lumMod val="75000"/>
                  </a:scheme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478597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10446</TotalTime>
  <Words>108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6-Step Medical Process – Slide Template</vt:lpstr>
      <vt:lpstr>6-Step Medical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Medical Process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2024-10-08T17:32:07Z</dcterms:modified>
  <cp:category>Charts &amp; Diagrams</cp:category>
</cp:coreProperties>
</file>