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2" r:id="rId4"/>
    <p:sldId id="32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2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95BFAE2-4A85-AAFE-8A2F-7A12F3FB13BD}"/>
              </a:ext>
            </a:extLst>
          </p:cNvPr>
          <p:cNvGrpSpPr/>
          <p:nvPr/>
        </p:nvGrpSpPr>
        <p:grpSpPr>
          <a:xfrm>
            <a:off x="419100" y="1367918"/>
            <a:ext cx="1764792" cy="2423160"/>
            <a:chOff x="-615256" y="2759650"/>
            <a:chExt cx="2195013" cy="3010563"/>
          </a:xfrm>
        </p:grpSpPr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19BD3196-E7FC-A4FE-9244-271DF95AAC7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38C7EFA8-BA24-DA21-91B8-516D1951BA1B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09DA2974-2A4D-5137-F2C3-2A416834B369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631550-BE7C-28D1-D762-8BF5F48B51CF}"/>
              </a:ext>
            </a:extLst>
          </p:cNvPr>
          <p:cNvGrpSpPr/>
          <p:nvPr/>
        </p:nvGrpSpPr>
        <p:grpSpPr>
          <a:xfrm>
            <a:off x="10799498" y="2629975"/>
            <a:ext cx="963242" cy="1229267"/>
            <a:chOff x="10809658" y="2745122"/>
            <a:chExt cx="963242" cy="122926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6608CAC-1FB4-7C08-CDF1-D5E83FD37878}"/>
                </a:ext>
              </a:extLst>
            </p:cNvPr>
            <p:cNvSpPr/>
            <p:nvPr/>
          </p:nvSpPr>
          <p:spPr>
            <a:xfrm>
              <a:off x="10809658" y="2745122"/>
              <a:ext cx="963242" cy="963228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292E939-507D-F5FD-6FE4-8DCF092D507F}"/>
                </a:ext>
              </a:extLst>
            </p:cNvPr>
            <p:cNvSpPr/>
            <p:nvPr/>
          </p:nvSpPr>
          <p:spPr>
            <a:xfrm>
              <a:off x="11035607" y="2990346"/>
              <a:ext cx="520268" cy="984043"/>
            </a:xfrm>
            <a:custGeom>
              <a:avLst/>
              <a:gdLst>
                <a:gd name="connsiteX0" fmla="*/ 118619 w 119300"/>
                <a:gd name="connsiteY0" fmla="*/ 59309 h 225646"/>
                <a:gd name="connsiteX1" fmla="*/ 59309 w 119300"/>
                <a:gd name="connsiteY1" fmla="*/ 0 h 225646"/>
                <a:gd name="connsiteX2" fmla="*/ 0 w 119300"/>
                <a:gd name="connsiteY2" fmla="*/ 59309 h 225646"/>
                <a:gd name="connsiteX3" fmla="*/ 49765 w 119300"/>
                <a:gd name="connsiteY3" fmla="*/ 117936 h 225646"/>
                <a:gd name="connsiteX4" fmla="*/ 49765 w 119300"/>
                <a:gd name="connsiteY4" fmla="*/ 225646 h 225646"/>
                <a:gd name="connsiteX5" fmla="*/ 69535 w 119300"/>
                <a:gd name="connsiteY5" fmla="*/ 225646 h 225646"/>
                <a:gd name="connsiteX6" fmla="*/ 69535 w 119300"/>
                <a:gd name="connsiteY6" fmla="*/ 117936 h 225646"/>
                <a:gd name="connsiteX7" fmla="*/ 119301 w 119300"/>
                <a:gd name="connsiteY7" fmla="*/ 59309 h 22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6">
                  <a:moveTo>
                    <a:pt x="118619" y="59309"/>
                  </a:moveTo>
                  <a:cubicBezTo>
                    <a:pt x="118619" y="26587"/>
                    <a:pt x="92032" y="0"/>
                    <a:pt x="59309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5" y="117936"/>
                  </a:cubicBezTo>
                  <a:lnTo>
                    <a:pt x="49765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52FADA9-A6BD-4D00-4DA1-1547BE696F77}"/>
                </a:ext>
              </a:extLst>
            </p:cNvPr>
            <p:cNvSpPr/>
            <p:nvPr/>
          </p:nvSpPr>
          <p:spPr>
            <a:xfrm>
              <a:off x="11032632" y="2939806"/>
              <a:ext cx="517298" cy="517289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9EDEDE90-3716-4FED-D54B-47A71C5A769D}"/>
              </a:ext>
            </a:extLst>
          </p:cNvPr>
          <p:cNvSpPr/>
          <p:nvPr/>
        </p:nvSpPr>
        <p:spPr>
          <a:xfrm>
            <a:off x="2883696" y="2500611"/>
            <a:ext cx="1117839" cy="1117822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5A2B099-E01D-7CDA-7FCB-DE4A63600B41}"/>
              </a:ext>
            </a:extLst>
          </p:cNvPr>
          <p:cNvSpPr/>
          <p:nvPr/>
        </p:nvSpPr>
        <p:spPr>
          <a:xfrm>
            <a:off x="5738086" y="2500611"/>
            <a:ext cx="1117839" cy="1117822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1B046A7-7559-303A-3ABF-093AF5CCDDF5}"/>
              </a:ext>
            </a:extLst>
          </p:cNvPr>
          <p:cNvSpPr/>
          <p:nvPr/>
        </p:nvSpPr>
        <p:spPr>
          <a:xfrm>
            <a:off x="8592476" y="2500611"/>
            <a:ext cx="1117839" cy="1117822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8902439-4624-B4BE-4F0A-700722A50E1B}"/>
              </a:ext>
            </a:extLst>
          </p:cNvPr>
          <p:cNvSpPr/>
          <p:nvPr/>
        </p:nvSpPr>
        <p:spPr>
          <a:xfrm>
            <a:off x="4310891" y="3909782"/>
            <a:ext cx="1117839" cy="1117822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6F46334-155A-19B8-B8B8-36DF2EAFCB6B}"/>
              </a:ext>
            </a:extLst>
          </p:cNvPr>
          <p:cNvSpPr/>
          <p:nvPr/>
        </p:nvSpPr>
        <p:spPr>
          <a:xfrm>
            <a:off x="7165281" y="3909782"/>
            <a:ext cx="1117839" cy="1117822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73B762-81E8-0D61-8481-6BC0417B59F7}"/>
              </a:ext>
            </a:extLst>
          </p:cNvPr>
          <p:cNvSpPr/>
          <p:nvPr/>
        </p:nvSpPr>
        <p:spPr>
          <a:xfrm>
            <a:off x="10019671" y="3909782"/>
            <a:ext cx="1117839" cy="1117822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rgbClr val="805AAB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9A53F6D-BE28-8229-0254-9E7C24F2ACF7}"/>
              </a:ext>
            </a:extLst>
          </p:cNvPr>
          <p:cNvSpPr/>
          <p:nvPr/>
        </p:nvSpPr>
        <p:spPr>
          <a:xfrm>
            <a:off x="476831" y="2268431"/>
            <a:ext cx="10876884" cy="2991357"/>
          </a:xfrm>
          <a:custGeom>
            <a:avLst/>
            <a:gdLst>
              <a:gd name="connsiteX0" fmla="*/ 2479807 w 2494122"/>
              <a:gd name="connsiteY0" fmla="*/ 342285 h 685933"/>
              <a:gd name="connsiteX1" fmla="*/ 2464127 w 2494122"/>
              <a:gd name="connsiteY1" fmla="*/ 357964 h 685933"/>
              <a:gd name="connsiteX2" fmla="*/ 2464127 w 2494122"/>
              <a:gd name="connsiteY2" fmla="*/ 502487 h 685933"/>
              <a:gd name="connsiteX3" fmla="*/ 2321648 w 2494122"/>
              <a:gd name="connsiteY3" fmla="*/ 653826 h 685933"/>
              <a:gd name="connsiteX4" fmla="*/ 2168261 w 2494122"/>
              <a:gd name="connsiteY4" fmla="*/ 505895 h 685933"/>
              <a:gd name="connsiteX5" fmla="*/ 2168261 w 2494122"/>
              <a:gd name="connsiteY5" fmla="*/ 182765 h 685933"/>
              <a:gd name="connsiteX6" fmla="*/ 1994423 w 2494122"/>
              <a:gd name="connsiteY6" fmla="*/ 67 h 685933"/>
              <a:gd name="connsiteX7" fmla="*/ 1809677 w 2494122"/>
              <a:gd name="connsiteY7" fmla="*/ 179356 h 685933"/>
              <a:gd name="connsiteX8" fmla="*/ 1809677 w 2494122"/>
              <a:gd name="connsiteY8" fmla="*/ 503169 h 685933"/>
              <a:gd name="connsiteX9" fmla="*/ 1667198 w 2494122"/>
              <a:gd name="connsiteY9" fmla="*/ 654508 h 685933"/>
              <a:gd name="connsiteX10" fmla="*/ 1513812 w 2494122"/>
              <a:gd name="connsiteY10" fmla="*/ 506577 h 685933"/>
              <a:gd name="connsiteX11" fmla="*/ 1513812 w 2494122"/>
              <a:gd name="connsiteY11" fmla="*/ 183446 h 685933"/>
              <a:gd name="connsiteX12" fmla="*/ 1339973 w 2494122"/>
              <a:gd name="connsiteY12" fmla="*/ 748 h 685933"/>
              <a:gd name="connsiteX13" fmla="*/ 1155228 w 2494122"/>
              <a:gd name="connsiteY13" fmla="*/ 180038 h 685933"/>
              <a:gd name="connsiteX14" fmla="*/ 1155228 w 2494122"/>
              <a:gd name="connsiteY14" fmla="*/ 503850 h 685933"/>
              <a:gd name="connsiteX15" fmla="*/ 1012748 w 2494122"/>
              <a:gd name="connsiteY15" fmla="*/ 655190 h 685933"/>
              <a:gd name="connsiteX16" fmla="*/ 859362 w 2494122"/>
              <a:gd name="connsiteY16" fmla="*/ 507259 h 685933"/>
              <a:gd name="connsiteX17" fmla="*/ 859362 w 2494122"/>
              <a:gd name="connsiteY17" fmla="*/ 184128 h 685933"/>
              <a:gd name="connsiteX18" fmla="*/ 685524 w 2494122"/>
              <a:gd name="connsiteY18" fmla="*/ 1430 h 685933"/>
              <a:gd name="connsiteX19" fmla="*/ 500778 w 2494122"/>
              <a:gd name="connsiteY19" fmla="*/ 180720 h 685933"/>
              <a:gd name="connsiteX20" fmla="*/ 500778 w 2494122"/>
              <a:gd name="connsiteY20" fmla="*/ 504532 h 685933"/>
              <a:gd name="connsiteX21" fmla="*/ 358299 w 2494122"/>
              <a:gd name="connsiteY21" fmla="*/ 655871 h 685933"/>
              <a:gd name="connsiteX22" fmla="*/ 204912 w 2494122"/>
              <a:gd name="connsiteY22" fmla="*/ 507941 h 685933"/>
              <a:gd name="connsiteX23" fmla="*/ 204912 w 2494122"/>
              <a:gd name="connsiteY23" fmla="*/ 460221 h 685933"/>
              <a:gd name="connsiteX24" fmla="*/ 266948 w 2494122"/>
              <a:gd name="connsiteY24" fmla="*/ 331378 h 685933"/>
              <a:gd name="connsiteX25" fmla="*/ 361707 w 2494122"/>
              <a:gd name="connsiteY25" fmla="*/ 169812 h 685933"/>
              <a:gd name="connsiteX26" fmla="*/ 376705 w 2494122"/>
              <a:gd name="connsiteY26" fmla="*/ 113230 h 685933"/>
              <a:gd name="connsiteX27" fmla="*/ 364434 w 2494122"/>
              <a:gd name="connsiteY27" fmla="*/ 94824 h 685933"/>
              <a:gd name="connsiteX28" fmla="*/ 364434 w 2494122"/>
              <a:gd name="connsiteY28" fmla="*/ 94824 h 685933"/>
              <a:gd name="connsiteX29" fmla="*/ 346028 w 2494122"/>
              <a:gd name="connsiteY29" fmla="*/ 106413 h 685933"/>
              <a:gd name="connsiteX30" fmla="*/ 331712 w 2494122"/>
              <a:gd name="connsiteY30" fmla="*/ 160269 h 685933"/>
              <a:gd name="connsiteX31" fmla="*/ 188551 w 2494122"/>
              <a:gd name="connsiteY31" fmla="*/ 327287 h 685933"/>
              <a:gd name="connsiteX32" fmla="*/ 45390 w 2494122"/>
              <a:gd name="connsiteY32" fmla="*/ 160269 h 685933"/>
              <a:gd name="connsiteX33" fmla="*/ 31074 w 2494122"/>
              <a:gd name="connsiteY33" fmla="*/ 106413 h 685933"/>
              <a:gd name="connsiteX34" fmla="*/ 12667 w 2494122"/>
              <a:gd name="connsiteY34" fmla="*/ 94143 h 685933"/>
              <a:gd name="connsiteX35" fmla="*/ 12667 w 2494122"/>
              <a:gd name="connsiteY35" fmla="*/ 94143 h 685933"/>
              <a:gd name="connsiteX36" fmla="*/ 396 w 2494122"/>
              <a:gd name="connsiteY36" fmla="*/ 112549 h 685933"/>
              <a:gd name="connsiteX37" fmla="*/ 15394 w 2494122"/>
              <a:gd name="connsiteY37" fmla="*/ 169131 h 685933"/>
              <a:gd name="connsiteX38" fmla="*/ 110153 w 2494122"/>
              <a:gd name="connsiteY38" fmla="*/ 330696 h 685933"/>
              <a:gd name="connsiteX39" fmla="*/ 172189 w 2494122"/>
              <a:gd name="connsiteY39" fmla="*/ 459539 h 685933"/>
              <a:gd name="connsiteX40" fmla="*/ 172189 w 2494122"/>
              <a:gd name="connsiteY40" fmla="*/ 503169 h 685933"/>
              <a:gd name="connsiteX41" fmla="*/ 346028 w 2494122"/>
              <a:gd name="connsiteY41" fmla="*/ 685867 h 685933"/>
              <a:gd name="connsiteX42" fmla="*/ 530773 w 2494122"/>
              <a:gd name="connsiteY42" fmla="*/ 506577 h 685933"/>
              <a:gd name="connsiteX43" fmla="*/ 530773 w 2494122"/>
              <a:gd name="connsiteY43" fmla="*/ 182765 h 685933"/>
              <a:gd name="connsiteX44" fmla="*/ 673253 w 2494122"/>
              <a:gd name="connsiteY44" fmla="*/ 31425 h 685933"/>
              <a:gd name="connsiteX45" fmla="*/ 826639 w 2494122"/>
              <a:gd name="connsiteY45" fmla="*/ 179356 h 685933"/>
              <a:gd name="connsiteX46" fmla="*/ 826639 w 2494122"/>
              <a:gd name="connsiteY46" fmla="*/ 502487 h 685933"/>
              <a:gd name="connsiteX47" fmla="*/ 1000478 w 2494122"/>
              <a:gd name="connsiteY47" fmla="*/ 685185 h 685933"/>
              <a:gd name="connsiteX48" fmla="*/ 1185223 w 2494122"/>
              <a:gd name="connsiteY48" fmla="*/ 505895 h 685933"/>
              <a:gd name="connsiteX49" fmla="*/ 1185223 w 2494122"/>
              <a:gd name="connsiteY49" fmla="*/ 182083 h 685933"/>
              <a:gd name="connsiteX50" fmla="*/ 1327702 w 2494122"/>
              <a:gd name="connsiteY50" fmla="*/ 30744 h 685933"/>
              <a:gd name="connsiteX51" fmla="*/ 1481089 w 2494122"/>
              <a:gd name="connsiteY51" fmla="*/ 178674 h 685933"/>
              <a:gd name="connsiteX52" fmla="*/ 1481089 w 2494122"/>
              <a:gd name="connsiteY52" fmla="*/ 501805 h 685933"/>
              <a:gd name="connsiteX53" fmla="*/ 1654927 w 2494122"/>
              <a:gd name="connsiteY53" fmla="*/ 684503 h 685933"/>
              <a:gd name="connsiteX54" fmla="*/ 1839673 w 2494122"/>
              <a:gd name="connsiteY54" fmla="*/ 505214 h 685933"/>
              <a:gd name="connsiteX55" fmla="*/ 1839673 w 2494122"/>
              <a:gd name="connsiteY55" fmla="*/ 181401 h 685933"/>
              <a:gd name="connsiteX56" fmla="*/ 1982152 w 2494122"/>
              <a:gd name="connsiteY56" fmla="*/ 30062 h 685933"/>
              <a:gd name="connsiteX57" fmla="*/ 2135539 w 2494122"/>
              <a:gd name="connsiteY57" fmla="*/ 177993 h 685933"/>
              <a:gd name="connsiteX58" fmla="*/ 2135539 w 2494122"/>
              <a:gd name="connsiteY58" fmla="*/ 501123 h 685933"/>
              <a:gd name="connsiteX59" fmla="*/ 2309377 w 2494122"/>
              <a:gd name="connsiteY59" fmla="*/ 683822 h 685933"/>
              <a:gd name="connsiteX60" fmla="*/ 2494123 w 2494122"/>
              <a:gd name="connsiteY60" fmla="*/ 504532 h 685933"/>
              <a:gd name="connsiteX61" fmla="*/ 2494123 w 2494122"/>
              <a:gd name="connsiteY61" fmla="*/ 356601 h 685933"/>
              <a:gd name="connsiteX62" fmla="*/ 2478443 w 2494122"/>
              <a:gd name="connsiteY62" fmla="*/ 340922 h 685933"/>
              <a:gd name="connsiteX0" fmla="*/ 2479370 w 2494123"/>
              <a:gd name="connsiteY0" fmla="*/ 340975 h 685933"/>
              <a:gd name="connsiteX1" fmla="*/ 2464127 w 2494123"/>
              <a:gd name="connsiteY1" fmla="*/ 357964 h 685933"/>
              <a:gd name="connsiteX2" fmla="*/ 2464127 w 2494123"/>
              <a:gd name="connsiteY2" fmla="*/ 502487 h 685933"/>
              <a:gd name="connsiteX3" fmla="*/ 2321648 w 2494123"/>
              <a:gd name="connsiteY3" fmla="*/ 653826 h 685933"/>
              <a:gd name="connsiteX4" fmla="*/ 2168261 w 2494123"/>
              <a:gd name="connsiteY4" fmla="*/ 505895 h 685933"/>
              <a:gd name="connsiteX5" fmla="*/ 2168261 w 2494123"/>
              <a:gd name="connsiteY5" fmla="*/ 182765 h 685933"/>
              <a:gd name="connsiteX6" fmla="*/ 1994423 w 2494123"/>
              <a:gd name="connsiteY6" fmla="*/ 67 h 685933"/>
              <a:gd name="connsiteX7" fmla="*/ 1809677 w 2494123"/>
              <a:gd name="connsiteY7" fmla="*/ 179356 h 685933"/>
              <a:gd name="connsiteX8" fmla="*/ 1809677 w 2494123"/>
              <a:gd name="connsiteY8" fmla="*/ 503169 h 685933"/>
              <a:gd name="connsiteX9" fmla="*/ 1667198 w 2494123"/>
              <a:gd name="connsiteY9" fmla="*/ 654508 h 685933"/>
              <a:gd name="connsiteX10" fmla="*/ 1513812 w 2494123"/>
              <a:gd name="connsiteY10" fmla="*/ 506577 h 685933"/>
              <a:gd name="connsiteX11" fmla="*/ 1513812 w 2494123"/>
              <a:gd name="connsiteY11" fmla="*/ 183446 h 685933"/>
              <a:gd name="connsiteX12" fmla="*/ 1339973 w 2494123"/>
              <a:gd name="connsiteY12" fmla="*/ 748 h 685933"/>
              <a:gd name="connsiteX13" fmla="*/ 1155228 w 2494123"/>
              <a:gd name="connsiteY13" fmla="*/ 180038 h 685933"/>
              <a:gd name="connsiteX14" fmla="*/ 1155228 w 2494123"/>
              <a:gd name="connsiteY14" fmla="*/ 503850 h 685933"/>
              <a:gd name="connsiteX15" fmla="*/ 1012748 w 2494123"/>
              <a:gd name="connsiteY15" fmla="*/ 655190 h 685933"/>
              <a:gd name="connsiteX16" fmla="*/ 859362 w 2494123"/>
              <a:gd name="connsiteY16" fmla="*/ 507259 h 685933"/>
              <a:gd name="connsiteX17" fmla="*/ 859362 w 2494123"/>
              <a:gd name="connsiteY17" fmla="*/ 184128 h 685933"/>
              <a:gd name="connsiteX18" fmla="*/ 685524 w 2494123"/>
              <a:gd name="connsiteY18" fmla="*/ 1430 h 685933"/>
              <a:gd name="connsiteX19" fmla="*/ 500778 w 2494123"/>
              <a:gd name="connsiteY19" fmla="*/ 180720 h 685933"/>
              <a:gd name="connsiteX20" fmla="*/ 500778 w 2494123"/>
              <a:gd name="connsiteY20" fmla="*/ 504532 h 685933"/>
              <a:gd name="connsiteX21" fmla="*/ 358299 w 2494123"/>
              <a:gd name="connsiteY21" fmla="*/ 655871 h 685933"/>
              <a:gd name="connsiteX22" fmla="*/ 204912 w 2494123"/>
              <a:gd name="connsiteY22" fmla="*/ 507941 h 685933"/>
              <a:gd name="connsiteX23" fmla="*/ 204912 w 2494123"/>
              <a:gd name="connsiteY23" fmla="*/ 460221 h 685933"/>
              <a:gd name="connsiteX24" fmla="*/ 266948 w 2494123"/>
              <a:gd name="connsiteY24" fmla="*/ 331378 h 685933"/>
              <a:gd name="connsiteX25" fmla="*/ 361707 w 2494123"/>
              <a:gd name="connsiteY25" fmla="*/ 169812 h 685933"/>
              <a:gd name="connsiteX26" fmla="*/ 376705 w 2494123"/>
              <a:gd name="connsiteY26" fmla="*/ 113230 h 685933"/>
              <a:gd name="connsiteX27" fmla="*/ 364434 w 2494123"/>
              <a:gd name="connsiteY27" fmla="*/ 94824 h 685933"/>
              <a:gd name="connsiteX28" fmla="*/ 364434 w 2494123"/>
              <a:gd name="connsiteY28" fmla="*/ 94824 h 685933"/>
              <a:gd name="connsiteX29" fmla="*/ 346028 w 2494123"/>
              <a:gd name="connsiteY29" fmla="*/ 106413 h 685933"/>
              <a:gd name="connsiteX30" fmla="*/ 331712 w 2494123"/>
              <a:gd name="connsiteY30" fmla="*/ 160269 h 685933"/>
              <a:gd name="connsiteX31" fmla="*/ 188551 w 2494123"/>
              <a:gd name="connsiteY31" fmla="*/ 327287 h 685933"/>
              <a:gd name="connsiteX32" fmla="*/ 45390 w 2494123"/>
              <a:gd name="connsiteY32" fmla="*/ 160269 h 685933"/>
              <a:gd name="connsiteX33" fmla="*/ 31074 w 2494123"/>
              <a:gd name="connsiteY33" fmla="*/ 106413 h 685933"/>
              <a:gd name="connsiteX34" fmla="*/ 12667 w 2494123"/>
              <a:gd name="connsiteY34" fmla="*/ 94143 h 685933"/>
              <a:gd name="connsiteX35" fmla="*/ 12667 w 2494123"/>
              <a:gd name="connsiteY35" fmla="*/ 94143 h 685933"/>
              <a:gd name="connsiteX36" fmla="*/ 396 w 2494123"/>
              <a:gd name="connsiteY36" fmla="*/ 112549 h 685933"/>
              <a:gd name="connsiteX37" fmla="*/ 15394 w 2494123"/>
              <a:gd name="connsiteY37" fmla="*/ 169131 h 685933"/>
              <a:gd name="connsiteX38" fmla="*/ 110153 w 2494123"/>
              <a:gd name="connsiteY38" fmla="*/ 330696 h 685933"/>
              <a:gd name="connsiteX39" fmla="*/ 172189 w 2494123"/>
              <a:gd name="connsiteY39" fmla="*/ 459539 h 685933"/>
              <a:gd name="connsiteX40" fmla="*/ 172189 w 2494123"/>
              <a:gd name="connsiteY40" fmla="*/ 503169 h 685933"/>
              <a:gd name="connsiteX41" fmla="*/ 346028 w 2494123"/>
              <a:gd name="connsiteY41" fmla="*/ 685867 h 685933"/>
              <a:gd name="connsiteX42" fmla="*/ 530773 w 2494123"/>
              <a:gd name="connsiteY42" fmla="*/ 506577 h 685933"/>
              <a:gd name="connsiteX43" fmla="*/ 530773 w 2494123"/>
              <a:gd name="connsiteY43" fmla="*/ 182765 h 685933"/>
              <a:gd name="connsiteX44" fmla="*/ 673253 w 2494123"/>
              <a:gd name="connsiteY44" fmla="*/ 31425 h 685933"/>
              <a:gd name="connsiteX45" fmla="*/ 826639 w 2494123"/>
              <a:gd name="connsiteY45" fmla="*/ 179356 h 685933"/>
              <a:gd name="connsiteX46" fmla="*/ 826639 w 2494123"/>
              <a:gd name="connsiteY46" fmla="*/ 502487 h 685933"/>
              <a:gd name="connsiteX47" fmla="*/ 1000478 w 2494123"/>
              <a:gd name="connsiteY47" fmla="*/ 685185 h 685933"/>
              <a:gd name="connsiteX48" fmla="*/ 1185223 w 2494123"/>
              <a:gd name="connsiteY48" fmla="*/ 505895 h 685933"/>
              <a:gd name="connsiteX49" fmla="*/ 1185223 w 2494123"/>
              <a:gd name="connsiteY49" fmla="*/ 182083 h 685933"/>
              <a:gd name="connsiteX50" fmla="*/ 1327702 w 2494123"/>
              <a:gd name="connsiteY50" fmla="*/ 30744 h 685933"/>
              <a:gd name="connsiteX51" fmla="*/ 1481089 w 2494123"/>
              <a:gd name="connsiteY51" fmla="*/ 178674 h 685933"/>
              <a:gd name="connsiteX52" fmla="*/ 1481089 w 2494123"/>
              <a:gd name="connsiteY52" fmla="*/ 501805 h 685933"/>
              <a:gd name="connsiteX53" fmla="*/ 1654927 w 2494123"/>
              <a:gd name="connsiteY53" fmla="*/ 684503 h 685933"/>
              <a:gd name="connsiteX54" fmla="*/ 1839673 w 2494123"/>
              <a:gd name="connsiteY54" fmla="*/ 505214 h 685933"/>
              <a:gd name="connsiteX55" fmla="*/ 1839673 w 2494123"/>
              <a:gd name="connsiteY55" fmla="*/ 181401 h 685933"/>
              <a:gd name="connsiteX56" fmla="*/ 1982152 w 2494123"/>
              <a:gd name="connsiteY56" fmla="*/ 30062 h 685933"/>
              <a:gd name="connsiteX57" fmla="*/ 2135539 w 2494123"/>
              <a:gd name="connsiteY57" fmla="*/ 177993 h 685933"/>
              <a:gd name="connsiteX58" fmla="*/ 2135539 w 2494123"/>
              <a:gd name="connsiteY58" fmla="*/ 501123 h 685933"/>
              <a:gd name="connsiteX59" fmla="*/ 2309377 w 2494123"/>
              <a:gd name="connsiteY59" fmla="*/ 683822 h 685933"/>
              <a:gd name="connsiteX60" fmla="*/ 2494123 w 2494123"/>
              <a:gd name="connsiteY60" fmla="*/ 504532 h 685933"/>
              <a:gd name="connsiteX61" fmla="*/ 2494123 w 2494123"/>
              <a:gd name="connsiteY61" fmla="*/ 356601 h 685933"/>
              <a:gd name="connsiteX62" fmla="*/ 2478443 w 2494123"/>
              <a:gd name="connsiteY62" fmla="*/ 340922 h 685933"/>
              <a:gd name="connsiteX63" fmla="*/ 2479370 w 2494123"/>
              <a:gd name="connsiteY63" fmla="*/ 340975 h 68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494123" h="685933">
                <a:moveTo>
                  <a:pt x="2479370" y="340975"/>
                </a:moveTo>
                <a:cubicBezTo>
                  <a:pt x="2470507" y="340975"/>
                  <a:pt x="2464127" y="349102"/>
                  <a:pt x="2464127" y="357964"/>
                </a:cubicBezTo>
                <a:lnTo>
                  <a:pt x="2464127" y="502487"/>
                </a:lnTo>
                <a:cubicBezTo>
                  <a:pt x="2464127" y="582929"/>
                  <a:pt x="2402091" y="651100"/>
                  <a:pt x="2321648" y="653826"/>
                </a:cubicBezTo>
                <a:cubicBezTo>
                  <a:pt x="2237797" y="657235"/>
                  <a:pt x="2168261" y="589746"/>
                  <a:pt x="2168261" y="505895"/>
                </a:cubicBezTo>
                <a:lnTo>
                  <a:pt x="2168261" y="182765"/>
                </a:lnTo>
                <a:cubicBezTo>
                  <a:pt x="2168261" y="85281"/>
                  <a:pt x="2091909" y="2793"/>
                  <a:pt x="1994423" y="67"/>
                </a:cubicBezTo>
                <a:cubicBezTo>
                  <a:pt x="1892847" y="-2660"/>
                  <a:pt x="1809677" y="78463"/>
                  <a:pt x="1809677" y="179356"/>
                </a:cubicBezTo>
                <a:lnTo>
                  <a:pt x="1809677" y="503169"/>
                </a:lnTo>
                <a:cubicBezTo>
                  <a:pt x="1809677" y="583610"/>
                  <a:pt x="1747641" y="651781"/>
                  <a:pt x="1667198" y="654508"/>
                </a:cubicBezTo>
                <a:cubicBezTo>
                  <a:pt x="1583347" y="657917"/>
                  <a:pt x="1513812" y="590427"/>
                  <a:pt x="1513812" y="506577"/>
                </a:cubicBezTo>
                <a:lnTo>
                  <a:pt x="1513812" y="183446"/>
                </a:lnTo>
                <a:cubicBezTo>
                  <a:pt x="1513812" y="85962"/>
                  <a:pt x="1437459" y="3475"/>
                  <a:pt x="1339973" y="748"/>
                </a:cubicBezTo>
                <a:cubicBezTo>
                  <a:pt x="1238397" y="-1979"/>
                  <a:pt x="1155228" y="79145"/>
                  <a:pt x="1155228" y="180038"/>
                </a:cubicBezTo>
                <a:lnTo>
                  <a:pt x="1155228" y="503850"/>
                </a:lnTo>
                <a:cubicBezTo>
                  <a:pt x="1155228" y="584292"/>
                  <a:pt x="1093191" y="652463"/>
                  <a:pt x="1012748" y="655190"/>
                </a:cubicBezTo>
                <a:cubicBezTo>
                  <a:pt x="928897" y="658598"/>
                  <a:pt x="859362" y="591109"/>
                  <a:pt x="859362" y="507259"/>
                </a:cubicBezTo>
                <a:lnTo>
                  <a:pt x="859362" y="184128"/>
                </a:lnTo>
                <a:cubicBezTo>
                  <a:pt x="859362" y="86644"/>
                  <a:pt x="783009" y="4157"/>
                  <a:pt x="685524" y="1430"/>
                </a:cubicBezTo>
                <a:cubicBezTo>
                  <a:pt x="583947" y="-1297"/>
                  <a:pt x="500778" y="79827"/>
                  <a:pt x="500778" y="180720"/>
                </a:cubicBezTo>
                <a:lnTo>
                  <a:pt x="500778" y="504532"/>
                </a:lnTo>
                <a:cubicBezTo>
                  <a:pt x="500778" y="584974"/>
                  <a:pt x="438741" y="653145"/>
                  <a:pt x="358299" y="655871"/>
                </a:cubicBezTo>
                <a:cubicBezTo>
                  <a:pt x="274447" y="659280"/>
                  <a:pt x="204912" y="591791"/>
                  <a:pt x="204912" y="507941"/>
                </a:cubicBezTo>
                <a:lnTo>
                  <a:pt x="204912" y="460221"/>
                </a:lnTo>
                <a:cubicBezTo>
                  <a:pt x="204912" y="409774"/>
                  <a:pt x="227409" y="362055"/>
                  <a:pt x="266948" y="331378"/>
                </a:cubicBezTo>
                <a:cubicBezTo>
                  <a:pt x="306488" y="301382"/>
                  <a:pt x="338529" y="246845"/>
                  <a:pt x="361707" y="169812"/>
                </a:cubicBezTo>
                <a:cubicBezTo>
                  <a:pt x="367161" y="151406"/>
                  <a:pt x="372615" y="132318"/>
                  <a:pt x="376705" y="113230"/>
                </a:cubicBezTo>
                <a:cubicBezTo>
                  <a:pt x="378750" y="105050"/>
                  <a:pt x="373296" y="96188"/>
                  <a:pt x="364434" y="94824"/>
                </a:cubicBezTo>
                <a:lnTo>
                  <a:pt x="364434" y="94824"/>
                </a:lnTo>
                <a:cubicBezTo>
                  <a:pt x="356253" y="93461"/>
                  <a:pt x="348073" y="98233"/>
                  <a:pt x="346028" y="106413"/>
                </a:cubicBezTo>
                <a:cubicBezTo>
                  <a:pt x="341937" y="124820"/>
                  <a:pt x="337165" y="142544"/>
                  <a:pt x="331712" y="160269"/>
                </a:cubicBezTo>
                <a:cubicBezTo>
                  <a:pt x="308533" y="236620"/>
                  <a:pt x="264903" y="327287"/>
                  <a:pt x="188551" y="327287"/>
                </a:cubicBezTo>
                <a:cubicBezTo>
                  <a:pt x="112198" y="327287"/>
                  <a:pt x="68568" y="236620"/>
                  <a:pt x="45390" y="160269"/>
                </a:cubicBezTo>
                <a:cubicBezTo>
                  <a:pt x="39936" y="142544"/>
                  <a:pt x="35164" y="124820"/>
                  <a:pt x="31074" y="106413"/>
                </a:cubicBezTo>
                <a:cubicBezTo>
                  <a:pt x="29029" y="98233"/>
                  <a:pt x="20848" y="92779"/>
                  <a:pt x="12667" y="94143"/>
                </a:cubicBezTo>
                <a:lnTo>
                  <a:pt x="12667" y="94143"/>
                </a:lnTo>
                <a:cubicBezTo>
                  <a:pt x="4487" y="96188"/>
                  <a:pt x="-1649" y="104368"/>
                  <a:pt x="396" y="112549"/>
                </a:cubicBezTo>
                <a:cubicBezTo>
                  <a:pt x="4487" y="131637"/>
                  <a:pt x="9259" y="150043"/>
                  <a:pt x="15394" y="169131"/>
                </a:cubicBezTo>
                <a:cubicBezTo>
                  <a:pt x="39254" y="246164"/>
                  <a:pt x="71295" y="300701"/>
                  <a:pt x="110153" y="330696"/>
                </a:cubicBezTo>
                <a:cubicBezTo>
                  <a:pt x="149693" y="361373"/>
                  <a:pt x="172189" y="409093"/>
                  <a:pt x="172189" y="459539"/>
                </a:cubicBezTo>
                <a:lnTo>
                  <a:pt x="172189" y="503169"/>
                </a:lnTo>
                <a:cubicBezTo>
                  <a:pt x="172189" y="600653"/>
                  <a:pt x="248542" y="683140"/>
                  <a:pt x="346028" y="685867"/>
                </a:cubicBezTo>
                <a:cubicBezTo>
                  <a:pt x="447604" y="688594"/>
                  <a:pt x="530773" y="607470"/>
                  <a:pt x="530773" y="506577"/>
                </a:cubicBezTo>
                <a:lnTo>
                  <a:pt x="530773" y="182765"/>
                </a:lnTo>
                <a:cubicBezTo>
                  <a:pt x="530773" y="102323"/>
                  <a:pt x="592810" y="34152"/>
                  <a:pt x="673253" y="31425"/>
                </a:cubicBezTo>
                <a:cubicBezTo>
                  <a:pt x="757104" y="28017"/>
                  <a:pt x="826639" y="95506"/>
                  <a:pt x="826639" y="179356"/>
                </a:cubicBezTo>
                <a:lnTo>
                  <a:pt x="826639" y="502487"/>
                </a:lnTo>
                <a:cubicBezTo>
                  <a:pt x="826639" y="599971"/>
                  <a:pt x="902992" y="682458"/>
                  <a:pt x="1000478" y="685185"/>
                </a:cubicBezTo>
                <a:cubicBezTo>
                  <a:pt x="1102054" y="687912"/>
                  <a:pt x="1185223" y="606788"/>
                  <a:pt x="1185223" y="505895"/>
                </a:cubicBezTo>
                <a:lnTo>
                  <a:pt x="1185223" y="182083"/>
                </a:lnTo>
                <a:cubicBezTo>
                  <a:pt x="1185223" y="101641"/>
                  <a:pt x="1247260" y="33470"/>
                  <a:pt x="1327702" y="30744"/>
                </a:cubicBezTo>
                <a:cubicBezTo>
                  <a:pt x="1411554" y="27335"/>
                  <a:pt x="1481089" y="94824"/>
                  <a:pt x="1481089" y="178674"/>
                </a:cubicBezTo>
                <a:lnTo>
                  <a:pt x="1481089" y="501805"/>
                </a:lnTo>
                <a:cubicBezTo>
                  <a:pt x="1481089" y="599289"/>
                  <a:pt x="1557442" y="681777"/>
                  <a:pt x="1654927" y="684503"/>
                </a:cubicBezTo>
                <a:cubicBezTo>
                  <a:pt x="1756503" y="687230"/>
                  <a:pt x="1839673" y="606107"/>
                  <a:pt x="1839673" y="505214"/>
                </a:cubicBezTo>
                <a:lnTo>
                  <a:pt x="1839673" y="181401"/>
                </a:lnTo>
                <a:cubicBezTo>
                  <a:pt x="1839673" y="100960"/>
                  <a:pt x="1901709" y="32789"/>
                  <a:pt x="1982152" y="30062"/>
                </a:cubicBezTo>
                <a:cubicBezTo>
                  <a:pt x="2066004" y="26653"/>
                  <a:pt x="2135539" y="94143"/>
                  <a:pt x="2135539" y="177993"/>
                </a:cubicBezTo>
                <a:lnTo>
                  <a:pt x="2135539" y="501123"/>
                </a:lnTo>
                <a:cubicBezTo>
                  <a:pt x="2135539" y="598608"/>
                  <a:pt x="2211891" y="681095"/>
                  <a:pt x="2309377" y="683822"/>
                </a:cubicBezTo>
                <a:cubicBezTo>
                  <a:pt x="2410953" y="686548"/>
                  <a:pt x="2494123" y="605425"/>
                  <a:pt x="2494123" y="504532"/>
                </a:cubicBezTo>
                <a:lnTo>
                  <a:pt x="2494123" y="356601"/>
                </a:lnTo>
                <a:cubicBezTo>
                  <a:pt x="2494123" y="347739"/>
                  <a:pt x="2487306" y="340922"/>
                  <a:pt x="2478443" y="340922"/>
                </a:cubicBezTo>
                <a:cubicBezTo>
                  <a:pt x="2478898" y="341376"/>
                  <a:pt x="2478915" y="340521"/>
                  <a:pt x="2479370" y="340975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7" name="Graphic 46" descr="Fire with solid fill">
            <a:extLst>
              <a:ext uri="{FF2B5EF4-FFF2-40B4-BE49-F238E27FC236}">
                <a16:creationId xmlns:a16="http://schemas.microsoft.com/office/drawing/2014/main" id="{EA89A139-8985-132C-05D8-5A91CB438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1355" y="2739482"/>
            <a:ext cx="640080" cy="640080"/>
          </a:xfrm>
          <a:prstGeom prst="rect">
            <a:avLst/>
          </a:prstGeom>
        </p:spPr>
      </p:pic>
      <p:pic>
        <p:nvPicPr>
          <p:cNvPr id="48" name="Graphic 47" descr="Bar chart with solid fill">
            <a:extLst>
              <a:ext uri="{FF2B5EF4-FFF2-40B4-BE49-F238E27FC236}">
                <a16:creationId xmlns:a16="http://schemas.microsoft.com/office/drawing/2014/main" id="{316BC344-45DF-299E-7B70-92EC86CCA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76965" y="2739482"/>
            <a:ext cx="640080" cy="640080"/>
          </a:xfrm>
          <a:prstGeom prst="rect">
            <a:avLst/>
          </a:prstGeom>
        </p:spPr>
      </p:pic>
      <p:pic>
        <p:nvPicPr>
          <p:cNvPr id="49" name="Graphic 48" descr="Handshake with solid fill">
            <a:extLst>
              <a:ext uri="{FF2B5EF4-FFF2-40B4-BE49-F238E27FC236}">
                <a16:creationId xmlns:a16="http://schemas.microsoft.com/office/drawing/2014/main" id="{1C9D3609-7A0B-C665-B88F-6BA7DDC06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8550" y="4148653"/>
            <a:ext cx="640080" cy="640080"/>
          </a:xfrm>
          <a:prstGeom prst="rect">
            <a:avLst/>
          </a:prstGeom>
        </p:spPr>
      </p:pic>
      <p:pic>
        <p:nvPicPr>
          <p:cNvPr id="50" name="Graphic 49" descr="Tools with solid fill">
            <a:extLst>
              <a:ext uri="{FF2B5EF4-FFF2-40B4-BE49-F238E27FC236}">
                <a16:creationId xmlns:a16="http://schemas.microsoft.com/office/drawing/2014/main" id="{70BE2CFD-588D-0A0E-AFDC-0D83A1BBCF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49770" y="4148653"/>
            <a:ext cx="640080" cy="640080"/>
          </a:xfrm>
          <a:prstGeom prst="rect">
            <a:avLst/>
          </a:prstGeom>
        </p:spPr>
      </p:pic>
      <p:pic>
        <p:nvPicPr>
          <p:cNvPr id="51" name="Graphic 50" descr="Lights On with solid fill">
            <a:extLst>
              <a:ext uri="{FF2B5EF4-FFF2-40B4-BE49-F238E27FC236}">
                <a16:creationId xmlns:a16="http://schemas.microsoft.com/office/drawing/2014/main" id="{A63E3508-DF18-B58C-7F78-1399222539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04160" y="4148653"/>
            <a:ext cx="640080" cy="640080"/>
          </a:xfrm>
          <a:prstGeom prst="rect">
            <a:avLst/>
          </a:prstGeom>
        </p:spPr>
      </p:pic>
      <p:pic>
        <p:nvPicPr>
          <p:cNvPr id="52" name="Graphic 51" descr="Rocket with solid fill">
            <a:extLst>
              <a:ext uri="{FF2B5EF4-FFF2-40B4-BE49-F238E27FC236}">
                <a16:creationId xmlns:a16="http://schemas.microsoft.com/office/drawing/2014/main" id="{B470C926-9A16-A27B-2389-02CC897222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22575" y="2739482"/>
            <a:ext cx="640080" cy="64008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349CC93-8B5F-8FEF-44F2-E1F5622C48A9}"/>
              </a:ext>
            </a:extLst>
          </p:cNvPr>
          <p:cNvSpPr txBox="1"/>
          <p:nvPr/>
        </p:nvSpPr>
        <p:spPr>
          <a:xfrm>
            <a:off x="2441796" y="165113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BC0718-7BB6-226B-B454-81FBA6F734BB}"/>
              </a:ext>
            </a:extLst>
          </p:cNvPr>
          <p:cNvSpPr txBox="1"/>
          <p:nvPr/>
        </p:nvSpPr>
        <p:spPr>
          <a:xfrm>
            <a:off x="3868542" y="5750336"/>
            <a:ext cx="200253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70D5AE-5E64-DAB9-2BB6-0976917B32E7}"/>
              </a:ext>
            </a:extLst>
          </p:cNvPr>
          <p:cNvSpPr txBox="1"/>
          <p:nvPr/>
        </p:nvSpPr>
        <p:spPr>
          <a:xfrm>
            <a:off x="5296187" y="165113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7BD327-8963-49C6-86B1-ECD2B675B263}"/>
              </a:ext>
            </a:extLst>
          </p:cNvPr>
          <p:cNvSpPr txBox="1"/>
          <p:nvPr/>
        </p:nvSpPr>
        <p:spPr>
          <a:xfrm>
            <a:off x="6722933" y="5750336"/>
            <a:ext cx="200253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1DD85C-86EE-8761-46E4-7E5B3C913766}"/>
              </a:ext>
            </a:extLst>
          </p:cNvPr>
          <p:cNvSpPr txBox="1"/>
          <p:nvPr/>
        </p:nvSpPr>
        <p:spPr>
          <a:xfrm>
            <a:off x="8150578" y="165113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7DF643-A45A-6B3A-36BD-33A74F77C8CF}"/>
              </a:ext>
            </a:extLst>
          </p:cNvPr>
          <p:cNvSpPr txBox="1"/>
          <p:nvPr/>
        </p:nvSpPr>
        <p:spPr>
          <a:xfrm>
            <a:off x="9577322" y="5750336"/>
            <a:ext cx="200253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984306-9708-380E-25CC-37FA8B75CB25}"/>
              </a:ext>
            </a:extLst>
          </p:cNvPr>
          <p:cNvSpPr txBox="1"/>
          <p:nvPr/>
        </p:nvSpPr>
        <p:spPr>
          <a:xfrm>
            <a:off x="3167540" y="36260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D4E9A1B-F42B-F202-80B9-40B6DB7BE81C}"/>
              </a:ext>
            </a:extLst>
          </p:cNvPr>
          <p:cNvSpPr txBox="1"/>
          <p:nvPr/>
        </p:nvSpPr>
        <p:spPr>
          <a:xfrm>
            <a:off x="6023226" y="36260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AA62AA-40C1-F395-6D2F-87159198A3B6}"/>
              </a:ext>
            </a:extLst>
          </p:cNvPr>
          <p:cNvSpPr txBox="1"/>
          <p:nvPr/>
        </p:nvSpPr>
        <p:spPr>
          <a:xfrm>
            <a:off x="4595383" y="52936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1B02EF-995E-DF72-BF04-39B2B53E9830}"/>
              </a:ext>
            </a:extLst>
          </p:cNvPr>
          <p:cNvSpPr txBox="1"/>
          <p:nvPr/>
        </p:nvSpPr>
        <p:spPr>
          <a:xfrm>
            <a:off x="7451069" y="52936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DE50285-87E6-9137-2D66-B9AA1BC46627}"/>
              </a:ext>
            </a:extLst>
          </p:cNvPr>
          <p:cNvSpPr txBox="1"/>
          <p:nvPr/>
        </p:nvSpPr>
        <p:spPr>
          <a:xfrm>
            <a:off x="8878912" y="36260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C9A40E1-669A-C959-E3DE-0F69122A121D}"/>
              </a:ext>
            </a:extLst>
          </p:cNvPr>
          <p:cNvSpPr txBox="1"/>
          <p:nvPr/>
        </p:nvSpPr>
        <p:spPr>
          <a:xfrm>
            <a:off x="10306755" y="52936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81331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95BFAE2-4A85-AAFE-8A2F-7A12F3FB13BD}"/>
              </a:ext>
            </a:extLst>
          </p:cNvPr>
          <p:cNvGrpSpPr/>
          <p:nvPr/>
        </p:nvGrpSpPr>
        <p:grpSpPr>
          <a:xfrm>
            <a:off x="419100" y="1367918"/>
            <a:ext cx="1764792" cy="2423160"/>
            <a:chOff x="-615256" y="2759650"/>
            <a:chExt cx="2195013" cy="3010563"/>
          </a:xfrm>
        </p:grpSpPr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19BD3196-E7FC-A4FE-9244-271DF95AAC7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38C7EFA8-BA24-DA21-91B8-516D1951BA1B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09DA2974-2A4D-5137-F2C3-2A416834B369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631550-BE7C-28D1-D762-8BF5F48B51CF}"/>
              </a:ext>
            </a:extLst>
          </p:cNvPr>
          <p:cNvGrpSpPr/>
          <p:nvPr/>
        </p:nvGrpSpPr>
        <p:grpSpPr>
          <a:xfrm>
            <a:off x="10799498" y="2629975"/>
            <a:ext cx="963242" cy="1229267"/>
            <a:chOff x="10809658" y="2745122"/>
            <a:chExt cx="963242" cy="122926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6608CAC-1FB4-7C08-CDF1-D5E83FD37878}"/>
                </a:ext>
              </a:extLst>
            </p:cNvPr>
            <p:cNvSpPr/>
            <p:nvPr/>
          </p:nvSpPr>
          <p:spPr>
            <a:xfrm>
              <a:off x="10809658" y="2745122"/>
              <a:ext cx="963242" cy="963228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292E939-507D-F5FD-6FE4-8DCF092D507F}"/>
                </a:ext>
              </a:extLst>
            </p:cNvPr>
            <p:cNvSpPr/>
            <p:nvPr/>
          </p:nvSpPr>
          <p:spPr>
            <a:xfrm>
              <a:off x="11035607" y="2990346"/>
              <a:ext cx="520268" cy="984043"/>
            </a:xfrm>
            <a:custGeom>
              <a:avLst/>
              <a:gdLst>
                <a:gd name="connsiteX0" fmla="*/ 118619 w 119300"/>
                <a:gd name="connsiteY0" fmla="*/ 59309 h 225646"/>
                <a:gd name="connsiteX1" fmla="*/ 59309 w 119300"/>
                <a:gd name="connsiteY1" fmla="*/ 0 h 225646"/>
                <a:gd name="connsiteX2" fmla="*/ 0 w 119300"/>
                <a:gd name="connsiteY2" fmla="*/ 59309 h 225646"/>
                <a:gd name="connsiteX3" fmla="*/ 49765 w 119300"/>
                <a:gd name="connsiteY3" fmla="*/ 117936 h 225646"/>
                <a:gd name="connsiteX4" fmla="*/ 49765 w 119300"/>
                <a:gd name="connsiteY4" fmla="*/ 225646 h 225646"/>
                <a:gd name="connsiteX5" fmla="*/ 69535 w 119300"/>
                <a:gd name="connsiteY5" fmla="*/ 225646 h 225646"/>
                <a:gd name="connsiteX6" fmla="*/ 69535 w 119300"/>
                <a:gd name="connsiteY6" fmla="*/ 117936 h 225646"/>
                <a:gd name="connsiteX7" fmla="*/ 119301 w 119300"/>
                <a:gd name="connsiteY7" fmla="*/ 59309 h 22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6">
                  <a:moveTo>
                    <a:pt x="118619" y="59309"/>
                  </a:moveTo>
                  <a:cubicBezTo>
                    <a:pt x="118619" y="26587"/>
                    <a:pt x="92032" y="0"/>
                    <a:pt x="59309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5" y="117936"/>
                  </a:cubicBezTo>
                  <a:lnTo>
                    <a:pt x="49765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52FADA9-A6BD-4D00-4DA1-1547BE696F77}"/>
                </a:ext>
              </a:extLst>
            </p:cNvPr>
            <p:cNvSpPr/>
            <p:nvPr/>
          </p:nvSpPr>
          <p:spPr>
            <a:xfrm>
              <a:off x="11032632" y="2939806"/>
              <a:ext cx="517298" cy="517289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9EDEDE90-3716-4FED-D54B-47A71C5A769D}"/>
              </a:ext>
            </a:extLst>
          </p:cNvPr>
          <p:cNvSpPr/>
          <p:nvPr/>
        </p:nvSpPr>
        <p:spPr>
          <a:xfrm>
            <a:off x="2883696" y="2500611"/>
            <a:ext cx="1117839" cy="1117822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5A2B099-E01D-7CDA-7FCB-DE4A63600B41}"/>
              </a:ext>
            </a:extLst>
          </p:cNvPr>
          <p:cNvSpPr/>
          <p:nvPr/>
        </p:nvSpPr>
        <p:spPr>
          <a:xfrm>
            <a:off x="5738086" y="2500611"/>
            <a:ext cx="1117839" cy="1117822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1B046A7-7559-303A-3ABF-093AF5CCDDF5}"/>
              </a:ext>
            </a:extLst>
          </p:cNvPr>
          <p:cNvSpPr/>
          <p:nvPr/>
        </p:nvSpPr>
        <p:spPr>
          <a:xfrm>
            <a:off x="8592476" y="2500611"/>
            <a:ext cx="1117839" cy="1117822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8902439-4624-B4BE-4F0A-700722A50E1B}"/>
              </a:ext>
            </a:extLst>
          </p:cNvPr>
          <p:cNvSpPr/>
          <p:nvPr/>
        </p:nvSpPr>
        <p:spPr>
          <a:xfrm>
            <a:off x="4310891" y="3909782"/>
            <a:ext cx="1117839" cy="1117822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6F46334-155A-19B8-B8B8-36DF2EAFCB6B}"/>
              </a:ext>
            </a:extLst>
          </p:cNvPr>
          <p:cNvSpPr/>
          <p:nvPr/>
        </p:nvSpPr>
        <p:spPr>
          <a:xfrm>
            <a:off x="7165281" y="3909782"/>
            <a:ext cx="1117839" cy="1117822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73B762-81E8-0D61-8481-6BC0417B59F7}"/>
              </a:ext>
            </a:extLst>
          </p:cNvPr>
          <p:cNvSpPr/>
          <p:nvPr/>
        </p:nvSpPr>
        <p:spPr>
          <a:xfrm>
            <a:off x="10019671" y="3909782"/>
            <a:ext cx="1117839" cy="1117822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rgbClr val="805AAB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9A53F6D-BE28-8229-0254-9E7C24F2ACF7}"/>
              </a:ext>
            </a:extLst>
          </p:cNvPr>
          <p:cNvSpPr/>
          <p:nvPr/>
        </p:nvSpPr>
        <p:spPr>
          <a:xfrm>
            <a:off x="476831" y="2268431"/>
            <a:ext cx="10876884" cy="2991357"/>
          </a:xfrm>
          <a:custGeom>
            <a:avLst/>
            <a:gdLst>
              <a:gd name="connsiteX0" fmla="*/ 2479807 w 2494122"/>
              <a:gd name="connsiteY0" fmla="*/ 342285 h 685933"/>
              <a:gd name="connsiteX1" fmla="*/ 2464127 w 2494122"/>
              <a:gd name="connsiteY1" fmla="*/ 357964 h 685933"/>
              <a:gd name="connsiteX2" fmla="*/ 2464127 w 2494122"/>
              <a:gd name="connsiteY2" fmla="*/ 502487 h 685933"/>
              <a:gd name="connsiteX3" fmla="*/ 2321648 w 2494122"/>
              <a:gd name="connsiteY3" fmla="*/ 653826 h 685933"/>
              <a:gd name="connsiteX4" fmla="*/ 2168261 w 2494122"/>
              <a:gd name="connsiteY4" fmla="*/ 505895 h 685933"/>
              <a:gd name="connsiteX5" fmla="*/ 2168261 w 2494122"/>
              <a:gd name="connsiteY5" fmla="*/ 182765 h 685933"/>
              <a:gd name="connsiteX6" fmla="*/ 1994423 w 2494122"/>
              <a:gd name="connsiteY6" fmla="*/ 67 h 685933"/>
              <a:gd name="connsiteX7" fmla="*/ 1809677 w 2494122"/>
              <a:gd name="connsiteY7" fmla="*/ 179356 h 685933"/>
              <a:gd name="connsiteX8" fmla="*/ 1809677 w 2494122"/>
              <a:gd name="connsiteY8" fmla="*/ 503169 h 685933"/>
              <a:gd name="connsiteX9" fmla="*/ 1667198 w 2494122"/>
              <a:gd name="connsiteY9" fmla="*/ 654508 h 685933"/>
              <a:gd name="connsiteX10" fmla="*/ 1513812 w 2494122"/>
              <a:gd name="connsiteY10" fmla="*/ 506577 h 685933"/>
              <a:gd name="connsiteX11" fmla="*/ 1513812 w 2494122"/>
              <a:gd name="connsiteY11" fmla="*/ 183446 h 685933"/>
              <a:gd name="connsiteX12" fmla="*/ 1339973 w 2494122"/>
              <a:gd name="connsiteY12" fmla="*/ 748 h 685933"/>
              <a:gd name="connsiteX13" fmla="*/ 1155228 w 2494122"/>
              <a:gd name="connsiteY13" fmla="*/ 180038 h 685933"/>
              <a:gd name="connsiteX14" fmla="*/ 1155228 w 2494122"/>
              <a:gd name="connsiteY14" fmla="*/ 503850 h 685933"/>
              <a:gd name="connsiteX15" fmla="*/ 1012748 w 2494122"/>
              <a:gd name="connsiteY15" fmla="*/ 655190 h 685933"/>
              <a:gd name="connsiteX16" fmla="*/ 859362 w 2494122"/>
              <a:gd name="connsiteY16" fmla="*/ 507259 h 685933"/>
              <a:gd name="connsiteX17" fmla="*/ 859362 w 2494122"/>
              <a:gd name="connsiteY17" fmla="*/ 184128 h 685933"/>
              <a:gd name="connsiteX18" fmla="*/ 685524 w 2494122"/>
              <a:gd name="connsiteY18" fmla="*/ 1430 h 685933"/>
              <a:gd name="connsiteX19" fmla="*/ 500778 w 2494122"/>
              <a:gd name="connsiteY19" fmla="*/ 180720 h 685933"/>
              <a:gd name="connsiteX20" fmla="*/ 500778 w 2494122"/>
              <a:gd name="connsiteY20" fmla="*/ 504532 h 685933"/>
              <a:gd name="connsiteX21" fmla="*/ 358299 w 2494122"/>
              <a:gd name="connsiteY21" fmla="*/ 655871 h 685933"/>
              <a:gd name="connsiteX22" fmla="*/ 204912 w 2494122"/>
              <a:gd name="connsiteY22" fmla="*/ 507941 h 685933"/>
              <a:gd name="connsiteX23" fmla="*/ 204912 w 2494122"/>
              <a:gd name="connsiteY23" fmla="*/ 460221 h 685933"/>
              <a:gd name="connsiteX24" fmla="*/ 266948 w 2494122"/>
              <a:gd name="connsiteY24" fmla="*/ 331378 h 685933"/>
              <a:gd name="connsiteX25" fmla="*/ 361707 w 2494122"/>
              <a:gd name="connsiteY25" fmla="*/ 169812 h 685933"/>
              <a:gd name="connsiteX26" fmla="*/ 376705 w 2494122"/>
              <a:gd name="connsiteY26" fmla="*/ 113230 h 685933"/>
              <a:gd name="connsiteX27" fmla="*/ 364434 w 2494122"/>
              <a:gd name="connsiteY27" fmla="*/ 94824 h 685933"/>
              <a:gd name="connsiteX28" fmla="*/ 364434 w 2494122"/>
              <a:gd name="connsiteY28" fmla="*/ 94824 h 685933"/>
              <a:gd name="connsiteX29" fmla="*/ 346028 w 2494122"/>
              <a:gd name="connsiteY29" fmla="*/ 106413 h 685933"/>
              <a:gd name="connsiteX30" fmla="*/ 331712 w 2494122"/>
              <a:gd name="connsiteY30" fmla="*/ 160269 h 685933"/>
              <a:gd name="connsiteX31" fmla="*/ 188551 w 2494122"/>
              <a:gd name="connsiteY31" fmla="*/ 327287 h 685933"/>
              <a:gd name="connsiteX32" fmla="*/ 45390 w 2494122"/>
              <a:gd name="connsiteY32" fmla="*/ 160269 h 685933"/>
              <a:gd name="connsiteX33" fmla="*/ 31074 w 2494122"/>
              <a:gd name="connsiteY33" fmla="*/ 106413 h 685933"/>
              <a:gd name="connsiteX34" fmla="*/ 12667 w 2494122"/>
              <a:gd name="connsiteY34" fmla="*/ 94143 h 685933"/>
              <a:gd name="connsiteX35" fmla="*/ 12667 w 2494122"/>
              <a:gd name="connsiteY35" fmla="*/ 94143 h 685933"/>
              <a:gd name="connsiteX36" fmla="*/ 396 w 2494122"/>
              <a:gd name="connsiteY36" fmla="*/ 112549 h 685933"/>
              <a:gd name="connsiteX37" fmla="*/ 15394 w 2494122"/>
              <a:gd name="connsiteY37" fmla="*/ 169131 h 685933"/>
              <a:gd name="connsiteX38" fmla="*/ 110153 w 2494122"/>
              <a:gd name="connsiteY38" fmla="*/ 330696 h 685933"/>
              <a:gd name="connsiteX39" fmla="*/ 172189 w 2494122"/>
              <a:gd name="connsiteY39" fmla="*/ 459539 h 685933"/>
              <a:gd name="connsiteX40" fmla="*/ 172189 w 2494122"/>
              <a:gd name="connsiteY40" fmla="*/ 503169 h 685933"/>
              <a:gd name="connsiteX41" fmla="*/ 346028 w 2494122"/>
              <a:gd name="connsiteY41" fmla="*/ 685867 h 685933"/>
              <a:gd name="connsiteX42" fmla="*/ 530773 w 2494122"/>
              <a:gd name="connsiteY42" fmla="*/ 506577 h 685933"/>
              <a:gd name="connsiteX43" fmla="*/ 530773 w 2494122"/>
              <a:gd name="connsiteY43" fmla="*/ 182765 h 685933"/>
              <a:gd name="connsiteX44" fmla="*/ 673253 w 2494122"/>
              <a:gd name="connsiteY44" fmla="*/ 31425 h 685933"/>
              <a:gd name="connsiteX45" fmla="*/ 826639 w 2494122"/>
              <a:gd name="connsiteY45" fmla="*/ 179356 h 685933"/>
              <a:gd name="connsiteX46" fmla="*/ 826639 w 2494122"/>
              <a:gd name="connsiteY46" fmla="*/ 502487 h 685933"/>
              <a:gd name="connsiteX47" fmla="*/ 1000478 w 2494122"/>
              <a:gd name="connsiteY47" fmla="*/ 685185 h 685933"/>
              <a:gd name="connsiteX48" fmla="*/ 1185223 w 2494122"/>
              <a:gd name="connsiteY48" fmla="*/ 505895 h 685933"/>
              <a:gd name="connsiteX49" fmla="*/ 1185223 w 2494122"/>
              <a:gd name="connsiteY49" fmla="*/ 182083 h 685933"/>
              <a:gd name="connsiteX50" fmla="*/ 1327702 w 2494122"/>
              <a:gd name="connsiteY50" fmla="*/ 30744 h 685933"/>
              <a:gd name="connsiteX51" fmla="*/ 1481089 w 2494122"/>
              <a:gd name="connsiteY51" fmla="*/ 178674 h 685933"/>
              <a:gd name="connsiteX52" fmla="*/ 1481089 w 2494122"/>
              <a:gd name="connsiteY52" fmla="*/ 501805 h 685933"/>
              <a:gd name="connsiteX53" fmla="*/ 1654927 w 2494122"/>
              <a:gd name="connsiteY53" fmla="*/ 684503 h 685933"/>
              <a:gd name="connsiteX54" fmla="*/ 1839673 w 2494122"/>
              <a:gd name="connsiteY54" fmla="*/ 505214 h 685933"/>
              <a:gd name="connsiteX55" fmla="*/ 1839673 w 2494122"/>
              <a:gd name="connsiteY55" fmla="*/ 181401 h 685933"/>
              <a:gd name="connsiteX56" fmla="*/ 1982152 w 2494122"/>
              <a:gd name="connsiteY56" fmla="*/ 30062 h 685933"/>
              <a:gd name="connsiteX57" fmla="*/ 2135539 w 2494122"/>
              <a:gd name="connsiteY57" fmla="*/ 177993 h 685933"/>
              <a:gd name="connsiteX58" fmla="*/ 2135539 w 2494122"/>
              <a:gd name="connsiteY58" fmla="*/ 501123 h 685933"/>
              <a:gd name="connsiteX59" fmla="*/ 2309377 w 2494122"/>
              <a:gd name="connsiteY59" fmla="*/ 683822 h 685933"/>
              <a:gd name="connsiteX60" fmla="*/ 2494123 w 2494122"/>
              <a:gd name="connsiteY60" fmla="*/ 504532 h 685933"/>
              <a:gd name="connsiteX61" fmla="*/ 2494123 w 2494122"/>
              <a:gd name="connsiteY61" fmla="*/ 356601 h 685933"/>
              <a:gd name="connsiteX62" fmla="*/ 2478443 w 2494122"/>
              <a:gd name="connsiteY62" fmla="*/ 340922 h 685933"/>
              <a:gd name="connsiteX0" fmla="*/ 2479370 w 2494123"/>
              <a:gd name="connsiteY0" fmla="*/ 340975 h 685933"/>
              <a:gd name="connsiteX1" fmla="*/ 2464127 w 2494123"/>
              <a:gd name="connsiteY1" fmla="*/ 357964 h 685933"/>
              <a:gd name="connsiteX2" fmla="*/ 2464127 w 2494123"/>
              <a:gd name="connsiteY2" fmla="*/ 502487 h 685933"/>
              <a:gd name="connsiteX3" fmla="*/ 2321648 w 2494123"/>
              <a:gd name="connsiteY3" fmla="*/ 653826 h 685933"/>
              <a:gd name="connsiteX4" fmla="*/ 2168261 w 2494123"/>
              <a:gd name="connsiteY4" fmla="*/ 505895 h 685933"/>
              <a:gd name="connsiteX5" fmla="*/ 2168261 w 2494123"/>
              <a:gd name="connsiteY5" fmla="*/ 182765 h 685933"/>
              <a:gd name="connsiteX6" fmla="*/ 1994423 w 2494123"/>
              <a:gd name="connsiteY6" fmla="*/ 67 h 685933"/>
              <a:gd name="connsiteX7" fmla="*/ 1809677 w 2494123"/>
              <a:gd name="connsiteY7" fmla="*/ 179356 h 685933"/>
              <a:gd name="connsiteX8" fmla="*/ 1809677 w 2494123"/>
              <a:gd name="connsiteY8" fmla="*/ 503169 h 685933"/>
              <a:gd name="connsiteX9" fmla="*/ 1667198 w 2494123"/>
              <a:gd name="connsiteY9" fmla="*/ 654508 h 685933"/>
              <a:gd name="connsiteX10" fmla="*/ 1513812 w 2494123"/>
              <a:gd name="connsiteY10" fmla="*/ 506577 h 685933"/>
              <a:gd name="connsiteX11" fmla="*/ 1513812 w 2494123"/>
              <a:gd name="connsiteY11" fmla="*/ 183446 h 685933"/>
              <a:gd name="connsiteX12" fmla="*/ 1339973 w 2494123"/>
              <a:gd name="connsiteY12" fmla="*/ 748 h 685933"/>
              <a:gd name="connsiteX13" fmla="*/ 1155228 w 2494123"/>
              <a:gd name="connsiteY13" fmla="*/ 180038 h 685933"/>
              <a:gd name="connsiteX14" fmla="*/ 1155228 w 2494123"/>
              <a:gd name="connsiteY14" fmla="*/ 503850 h 685933"/>
              <a:gd name="connsiteX15" fmla="*/ 1012748 w 2494123"/>
              <a:gd name="connsiteY15" fmla="*/ 655190 h 685933"/>
              <a:gd name="connsiteX16" fmla="*/ 859362 w 2494123"/>
              <a:gd name="connsiteY16" fmla="*/ 507259 h 685933"/>
              <a:gd name="connsiteX17" fmla="*/ 859362 w 2494123"/>
              <a:gd name="connsiteY17" fmla="*/ 184128 h 685933"/>
              <a:gd name="connsiteX18" fmla="*/ 685524 w 2494123"/>
              <a:gd name="connsiteY18" fmla="*/ 1430 h 685933"/>
              <a:gd name="connsiteX19" fmla="*/ 500778 w 2494123"/>
              <a:gd name="connsiteY19" fmla="*/ 180720 h 685933"/>
              <a:gd name="connsiteX20" fmla="*/ 500778 w 2494123"/>
              <a:gd name="connsiteY20" fmla="*/ 504532 h 685933"/>
              <a:gd name="connsiteX21" fmla="*/ 358299 w 2494123"/>
              <a:gd name="connsiteY21" fmla="*/ 655871 h 685933"/>
              <a:gd name="connsiteX22" fmla="*/ 204912 w 2494123"/>
              <a:gd name="connsiteY22" fmla="*/ 507941 h 685933"/>
              <a:gd name="connsiteX23" fmla="*/ 204912 w 2494123"/>
              <a:gd name="connsiteY23" fmla="*/ 460221 h 685933"/>
              <a:gd name="connsiteX24" fmla="*/ 266948 w 2494123"/>
              <a:gd name="connsiteY24" fmla="*/ 331378 h 685933"/>
              <a:gd name="connsiteX25" fmla="*/ 361707 w 2494123"/>
              <a:gd name="connsiteY25" fmla="*/ 169812 h 685933"/>
              <a:gd name="connsiteX26" fmla="*/ 376705 w 2494123"/>
              <a:gd name="connsiteY26" fmla="*/ 113230 h 685933"/>
              <a:gd name="connsiteX27" fmla="*/ 364434 w 2494123"/>
              <a:gd name="connsiteY27" fmla="*/ 94824 h 685933"/>
              <a:gd name="connsiteX28" fmla="*/ 364434 w 2494123"/>
              <a:gd name="connsiteY28" fmla="*/ 94824 h 685933"/>
              <a:gd name="connsiteX29" fmla="*/ 346028 w 2494123"/>
              <a:gd name="connsiteY29" fmla="*/ 106413 h 685933"/>
              <a:gd name="connsiteX30" fmla="*/ 331712 w 2494123"/>
              <a:gd name="connsiteY30" fmla="*/ 160269 h 685933"/>
              <a:gd name="connsiteX31" fmla="*/ 188551 w 2494123"/>
              <a:gd name="connsiteY31" fmla="*/ 327287 h 685933"/>
              <a:gd name="connsiteX32" fmla="*/ 45390 w 2494123"/>
              <a:gd name="connsiteY32" fmla="*/ 160269 h 685933"/>
              <a:gd name="connsiteX33" fmla="*/ 31074 w 2494123"/>
              <a:gd name="connsiteY33" fmla="*/ 106413 h 685933"/>
              <a:gd name="connsiteX34" fmla="*/ 12667 w 2494123"/>
              <a:gd name="connsiteY34" fmla="*/ 94143 h 685933"/>
              <a:gd name="connsiteX35" fmla="*/ 12667 w 2494123"/>
              <a:gd name="connsiteY35" fmla="*/ 94143 h 685933"/>
              <a:gd name="connsiteX36" fmla="*/ 396 w 2494123"/>
              <a:gd name="connsiteY36" fmla="*/ 112549 h 685933"/>
              <a:gd name="connsiteX37" fmla="*/ 15394 w 2494123"/>
              <a:gd name="connsiteY37" fmla="*/ 169131 h 685933"/>
              <a:gd name="connsiteX38" fmla="*/ 110153 w 2494123"/>
              <a:gd name="connsiteY38" fmla="*/ 330696 h 685933"/>
              <a:gd name="connsiteX39" fmla="*/ 172189 w 2494123"/>
              <a:gd name="connsiteY39" fmla="*/ 459539 h 685933"/>
              <a:gd name="connsiteX40" fmla="*/ 172189 w 2494123"/>
              <a:gd name="connsiteY40" fmla="*/ 503169 h 685933"/>
              <a:gd name="connsiteX41" fmla="*/ 346028 w 2494123"/>
              <a:gd name="connsiteY41" fmla="*/ 685867 h 685933"/>
              <a:gd name="connsiteX42" fmla="*/ 530773 w 2494123"/>
              <a:gd name="connsiteY42" fmla="*/ 506577 h 685933"/>
              <a:gd name="connsiteX43" fmla="*/ 530773 w 2494123"/>
              <a:gd name="connsiteY43" fmla="*/ 182765 h 685933"/>
              <a:gd name="connsiteX44" fmla="*/ 673253 w 2494123"/>
              <a:gd name="connsiteY44" fmla="*/ 31425 h 685933"/>
              <a:gd name="connsiteX45" fmla="*/ 826639 w 2494123"/>
              <a:gd name="connsiteY45" fmla="*/ 179356 h 685933"/>
              <a:gd name="connsiteX46" fmla="*/ 826639 w 2494123"/>
              <a:gd name="connsiteY46" fmla="*/ 502487 h 685933"/>
              <a:gd name="connsiteX47" fmla="*/ 1000478 w 2494123"/>
              <a:gd name="connsiteY47" fmla="*/ 685185 h 685933"/>
              <a:gd name="connsiteX48" fmla="*/ 1185223 w 2494123"/>
              <a:gd name="connsiteY48" fmla="*/ 505895 h 685933"/>
              <a:gd name="connsiteX49" fmla="*/ 1185223 w 2494123"/>
              <a:gd name="connsiteY49" fmla="*/ 182083 h 685933"/>
              <a:gd name="connsiteX50" fmla="*/ 1327702 w 2494123"/>
              <a:gd name="connsiteY50" fmla="*/ 30744 h 685933"/>
              <a:gd name="connsiteX51" fmla="*/ 1481089 w 2494123"/>
              <a:gd name="connsiteY51" fmla="*/ 178674 h 685933"/>
              <a:gd name="connsiteX52" fmla="*/ 1481089 w 2494123"/>
              <a:gd name="connsiteY52" fmla="*/ 501805 h 685933"/>
              <a:gd name="connsiteX53" fmla="*/ 1654927 w 2494123"/>
              <a:gd name="connsiteY53" fmla="*/ 684503 h 685933"/>
              <a:gd name="connsiteX54" fmla="*/ 1839673 w 2494123"/>
              <a:gd name="connsiteY54" fmla="*/ 505214 h 685933"/>
              <a:gd name="connsiteX55" fmla="*/ 1839673 w 2494123"/>
              <a:gd name="connsiteY55" fmla="*/ 181401 h 685933"/>
              <a:gd name="connsiteX56" fmla="*/ 1982152 w 2494123"/>
              <a:gd name="connsiteY56" fmla="*/ 30062 h 685933"/>
              <a:gd name="connsiteX57" fmla="*/ 2135539 w 2494123"/>
              <a:gd name="connsiteY57" fmla="*/ 177993 h 685933"/>
              <a:gd name="connsiteX58" fmla="*/ 2135539 w 2494123"/>
              <a:gd name="connsiteY58" fmla="*/ 501123 h 685933"/>
              <a:gd name="connsiteX59" fmla="*/ 2309377 w 2494123"/>
              <a:gd name="connsiteY59" fmla="*/ 683822 h 685933"/>
              <a:gd name="connsiteX60" fmla="*/ 2494123 w 2494123"/>
              <a:gd name="connsiteY60" fmla="*/ 504532 h 685933"/>
              <a:gd name="connsiteX61" fmla="*/ 2494123 w 2494123"/>
              <a:gd name="connsiteY61" fmla="*/ 356601 h 685933"/>
              <a:gd name="connsiteX62" fmla="*/ 2478443 w 2494123"/>
              <a:gd name="connsiteY62" fmla="*/ 340922 h 685933"/>
              <a:gd name="connsiteX63" fmla="*/ 2479370 w 2494123"/>
              <a:gd name="connsiteY63" fmla="*/ 340975 h 68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494123" h="685933">
                <a:moveTo>
                  <a:pt x="2479370" y="340975"/>
                </a:moveTo>
                <a:cubicBezTo>
                  <a:pt x="2470507" y="340975"/>
                  <a:pt x="2464127" y="349102"/>
                  <a:pt x="2464127" y="357964"/>
                </a:cubicBezTo>
                <a:lnTo>
                  <a:pt x="2464127" y="502487"/>
                </a:lnTo>
                <a:cubicBezTo>
                  <a:pt x="2464127" y="582929"/>
                  <a:pt x="2402091" y="651100"/>
                  <a:pt x="2321648" y="653826"/>
                </a:cubicBezTo>
                <a:cubicBezTo>
                  <a:pt x="2237797" y="657235"/>
                  <a:pt x="2168261" y="589746"/>
                  <a:pt x="2168261" y="505895"/>
                </a:cubicBezTo>
                <a:lnTo>
                  <a:pt x="2168261" y="182765"/>
                </a:lnTo>
                <a:cubicBezTo>
                  <a:pt x="2168261" y="85281"/>
                  <a:pt x="2091909" y="2793"/>
                  <a:pt x="1994423" y="67"/>
                </a:cubicBezTo>
                <a:cubicBezTo>
                  <a:pt x="1892847" y="-2660"/>
                  <a:pt x="1809677" y="78463"/>
                  <a:pt x="1809677" y="179356"/>
                </a:cubicBezTo>
                <a:lnTo>
                  <a:pt x="1809677" y="503169"/>
                </a:lnTo>
                <a:cubicBezTo>
                  <a:pt x="1809677" y="583610"/>
                  <a:pt x="1747641" y="651781"/>
                  <a:pt x="1667198" y="654508"/>
                </a:cubicBezTo>
                <a:cubicBezTo>
                  <a:pt x="1583347" y="657917"/>
                  <a:pt x="1513812" y="590427"/>
                  <a:pt x="1513812" y="506577"/>
                </a:cubicBezTo>
                <a:lnTo>
                  <a:pt x="1513812" y="183446"/>
                </a:lnTo>
                <a:cubicBezTo>
                  <a:pt x="1513812" y="85962"/>
                  <a:pt x="1437459" y="3475"/>
                  <a:pt x="1339973" y="748"/>
                </a:cubicBezTo>
                <a:cubicBezTo>
                  <a:pt x="1238397" y="-1979"/>
                  <a:pt x="1155228" y="79145"/>
                  <a:pt x="1155228" y="180038"/>
                </a:cubicBezTo>
                <a:lnTo>
                  <a:pt x="1155228" y="503850"/>
                </a:lnTo>
                <a:cubicBezTo>
                  <a:pt x="1155228" y="584292"/>
                  <a:pt x="1093191" y="652463"/>
                  <a:pt x="1012748" y="655190"/>
                </a:cubicBezTo>
                <a:cubicBezTo>
                  <a:pt x="928897" y="658598"/>
                  <a:pt x="859362" y="591109"/>
                  <a:pt x="859362" y="507259"/>
                </a:cubicBezTo>
                <a:lnTo>
                  <a:pt x="859362" y="184128"/>
                </a:lnTo>
                <a:cubicBezTo>
                  <a:pt x="859362" y="86644"/>
                  <a:pt x="783009" y="4157"/>
                  <a:pt x="685524" y="1430"/>
                </a:cubicBezTo>
                <a:cubicBezTo>
                  <a:pt x="583947" y="-1297"/>
                  <a:pt x="500778" y="79827"/>
                  <a:pt x="500778" y="180720"/>
                </a:cubicBezTo>
                <a:lnTo>
                  <a:pt x="500778" y="504532"/>
                </a:lnTo>
                <a:cubicBezTo>
                  <a:pt x="500778" y="584974"/>
                  <a:pt x="438741" y="653145"/>
                  <a:pt x="358299" y="655871"/>
                </a:cubicBezTo>
                <a:cubicBezTo>
                  <a:pt x="274447" y="659280"/>
                  <a:pt x="204912" y="591791"/>
                  <a:pt x="204912" y="507941"/>
                </a:cubicBezTo>
                <a:lnTo>
                  <a:pt x="204912" y="460221"/>
                </a:lnTo>
                <a:cubicBezTo>
                  <a:pt x="204912" y="409774"/>
                  <a:pt x="227409" y="362055"/>
                  <a:pt x="266948" y="331378"/>
                </a:cubicBezTo>
                <a:cubicBezTo>
                  <a:pt x="306488" y="301382"/>
                  <a:pt x="338529" y="246845"/>
                  <a:pt x="361707" y="169812"/>
                </a:cubicBezTo>
                <a:cubicBezTo>
                  <a:pt x="367161" y="151406"/>
                  <a:pt x="372615" y="132318"/>
                  <a:pt x="376705" y="113230"/>
                </a:cubicBezTo>
                <a:cubicBezTo>
                  <a:pt x="378750" y="105050"/>
                  <a:pt x="373296" y="96188"/>
                  <a:pt x="364434" y="94824"/>
                </a:cubicBezTo>
                <a:lnTo>
                  <a:pt x="364434" y="94824"/>
                </a:lnTo>
                <a:cubicBezTo>
                  <a:pt x="356253" y="93461"/>
                  <a:pt x="348073" y="98233"/>
                  <a:pt x="346028" y="106413"/>
                </a:cubicBezTo>
                <a:cubicBezTo>
                  <a:pt x="341937" y="124820"/>
                  <a:pt x="337165" y="142544"/>
                  <a:pt x="331712" y="160269"/>
                </a:cubicBezTo>
                <a:cubicBezTo>
                  <a:pt x="308533" y="236620"/>
                  <a:pt x="264903" y="327287"/>
                  <a:pt x="188551" y="327287"/>
                </a:cubicBezTo>
                <a:cubicBezTo>
                  <a:pt x="112198" y="327287"/>
                  <a:pt x="68568" y="236620"/>
                  <a:pt x="45390" y="160269"/>
                </a:cubicBezTo>
                <a:cubicBezTo>
                  <a:pt x="39936" y="142544"/>
                  <a:pt x="35164" y="124820"/>
                  <a:pt x="31074" y="106413"/>
                </a:cubicBezTo>
                <a:cubicBezTo>
                  <a:pt x="29029" y="98233"/>
                  <a:pt x="20848" y="92779"/>
                  <a:pt x="12667" y="94143"/>
                </a:cubicBezTo>
                <a:lnTo>
                  <a:pt x="12667" y="94143"/>
                </a:lnTo>
                <a:cubicBezTo>
                  <a:pt x="4487" y="96188"/>
                  <a:pt x="-1649" y="104368"/>
                  <a:pt x="396" y="112549"/>
                </a:cubicBezTo>
                <a:cubicBezTo>
                  <a:pt x="4487" y="131637"/>
                  <a:pt x="9259" y="150043"/>
                  <a:pt x="15394" y="169131"/>
                </a:cubicBezTo>
                <a:cubicBezTo>
                  <a:pt x="39254" y="246164"/>
                  <a:pt x="71295" y="300701"/>
                  <a:pt x="110153" y="330696"/>
                </a:cubicBezTo>
                <a:cubicBezTo>
                  <a:pt x="149693" y="361373"/>
                  <a:pt x="172189" y="409093"/>
                  <a:pt x="172189" y="459539"/>
                </a:cubicBezTo>
                <a:lnTo>
                  <a:pt x="172189" y="503169"/>
                </a:lnTo>
                <a:cubicBezTo>
                  <a:pt x="172189" y="600653"/>
                  <a:pt x="248542" y="683140"/>
                  <a:pt x="346028" y="685867"/>
                </a:cubicBezTo>
                <a:cubicBezTo>
                  <a:pt x="447604" y="688594"/>
                  <a:pt x="530773" y="607470"/>
                  <a:pt x="530773" y="506577"/>
                </a:cubicBezTo>
                <a:lnTo>
                  <a:pt x="530773" y="182765"/>
                </a:lnTo>
                <a:cubicBezTo>
                  <a:pt x="530773" y="102323"/>
                  <a:pt x="592810" y="34152"/>
                  <a:pt x="673253" y="31425"/>
                </a:cubicBezTo>
                <a:cubicBezTo>
                  <a:pt x="757104" y="28017"/>
                  <a:pt x="826639" y="95506"/>
                  <a:pt x="826639" y="179356"/>
                </a:cubicBezTo>
                <a:lnTo>
                  <a:pt x="826639" y="502487"/>
                </a:lnTo>
                <a:cubicBezTo>
                  <a:pt x="826639" y="599971"/>
                  <a:pt x="902992" y="682458"/>
                  <a:pt x="1000478" y="685185"/>
                </a:cubicBezTo>
                <a:cubicBezTo>
                  <a:pt x="1102054" y="687912"/>
                  <a:pt x="1185223" y="606788"/>
                  <a:pt x="1185223" y="505895"/>
                </a:cubicBezTo>
                <a:lnTo>
                  <a:pt x="1185223" y="182083"/>
                </a:lnTo>
                <a:cubicBezTo>
                  <a:pt x="1185223" y="101641"/>
                  <a:pt x="1247260" y="33470"/>
                  <a:pt x="1327702" y="30744"/>
                </a:cubicBezTo>
                <a:cubicBezTo>
                  <a:pt x="1411554" y="27335"/>
                  <a:pt x="1481089" y="94824"/>
                  <a:pt x="1481089" y="178674"/>
                </a:cubicBezTo>
                <a:lnTo>
                  <a:pt x="1481089" y="501805"/>
                </a:lnTo>
                <a:cubicBezTo>
                  <a:pt x="1481089" y="599289"/>
                  <a:pt x="1557442" y="681777"/>
                  <a:pt x="1654927" y="684503"/>
                </a:cubicBezTo>
                <a:cubicBezTo>
                  <a:pt x="1756503" y="687230"/>
                  <a:pt x="1839673" y="606107"/>
                  <a:pt x="1839673" y="505214"/>
                </a:cubicBezTo>
                <a:lnTo>
                  <a:pt x="1839673" y="181401"/>
                </a:lnTo>
                <a:cubicBezTo>
                  <a:pt x="1839673" y="100960"/>
                  <a:pt x="1901709" y="32789"/>
                  <a:pt x="1982152" y="30062"/>
                </a:cubicBezTo>
                <a:cubicBezTo>
                  <a:pt x="2066004" y="26653"/>
                  <a:pt x="2135539" y="94143"/>
                  <a:pt x="2135539" y="177993"/>
                </a:cubicBezTo>
                <a:lnTo>
                  <a:pt x="2135539" y="501123"/>
                </a:lnTo>
                <a:cubicBezTo>
                  <a:pt x="2135539" y="598608"/>
                  <a:pt x="2211891" y="681095"/>
                  <a:pt x="2309377" y="683822"/>
                </a:cubicBezTo>
                <a:cubicBezTo>
                  <a:pt x="2410953" y="686548"/>
                  <a:pt x="2494123" y="605425"/>
                  <a:pt x="2494123" y="504532"/>
                </a:cubicBezTo>
                <a:lnTo>
                  <a:pt x="2494123" y="356601"/>
                </a:lnTo>
                <a:cubicBezTo>
                  <a:pt x="2494123" y="347739"/>
                  <a:pt x="2487306" y="340922"/>
                  <a:pt x="2478443" y="340922"/>
                </a:cubicBezTo>
                <a:cubicBezTo>
                  <a:pt x="2478898" y="341376"/>
                  <a:pt x="2478915" y="340521"/>
                  <a:pt x="2479370" y="340975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7" name="Graphic 46" descr="Fire with solid fill">
            <a:extLst>
              <a:ext uri="{FF2B5EF4-FFF2-40B4-BE49-F238E27FC236}">
                <a16:creationId xmlns:a16="http://schemas.microsoft.com/office/drawing/2014/main" id="{EA89A139-8985-132C-05D8-5A91CB438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1355" y="2739482"/>
            <a:ext cx="640080" cy="640080"/>
          </a:xfrm>
          <a:prstGeom prst="rect">
            <a:avLst/>
          </a:prstGeom>
        </p:spPr>
      </p:pic>
      <p:pic>
        <p:nvPicPr>
          <p:cNvPr id="48" name="Graphic 47" descr="Bar chart with solid fill">
            <a:extLst>
              <a:ext uri="{FF2B5EF4-FFF2-40B4-BE49-F238E27FC236}">
                <a16:creationId xmlns:a16="http://schemas.microsoft.com/office/drawing/2014/main" id="{316BC344-45DF-299E-7B70-92EC86CCA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76965" y="2739482"/>
            <a:ext cx="640080" cy="640080"/>
          </a:xfrm>
          <a:prstGeom prst="rect">
            <a:avLst/>
          </a:prstGeom>
        </p:spPr>
      </p:pic>
      <p:pic>
        <p:nvPicPr>
          <p:cNvPr id="49" name="Graphic 48" descr="Handshake with solid fill">
            <a:extLst>
              <a:ext uri="{FF2B5EF4-FFF2-40B4-BE49-F238E27FC236}">
                <a16:creationId xmlns:a16="http://schemas.microsoft.com/office/drawing/2014/main" id="{1C9D3609-7A0B-C665-B88F-6BA7DDC06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8550" y="4148653"/>
            <a:ext cx="640080" cy="640080"/>
          </a:xfrm>
          <a:prstGeom prst="rect">
            <a:avLst/>
          </a:prstGeom>
        </p:spPr>
      </p:pic>
      <p:pic>
        <p:nvPicPr>
          <p:cNvPr id="50" name="Graphic 49" descr="Tools with solid fill">
            <a:extLst>
              <a:ext uri="{FF2B5EF4-FFF2-40B4-BE49-F238E27FC236}">
                <a16:creationId xmlns:a16="http://schemas.microsoft.com/office/drawing/2014/main" id="{70BE2CFD-588D-0A0E-AFDC-0D83A1BBCF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49770" y="4148653"/>
            <a:ext cx="640080" cy="640080"/>
          </a:xfrm>
          <a:prstGeom prst="rect">
            <a:avLst/>
          </a:prstGeom>
        </p:spPr>
      </p:pic>
      <p:pic>
        <p:nvPicPr>
          <p:cNvPr id="51" name="Graphic 50" descr="Lights On with solid fill">
            <a:extLst>
              <a:ext uri="{FF2B5EF4-FFF2-40B4-BE49-F238E27FC236}">
                <a16:creationId xmlns:a16="http://schemas.microsoft.com/office/drawing/2014/main" id="{A63E3508-DF18-B58C-7F78-1399222539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04160" y="4148653"/>
            <a:ext cx="640080" cy="640080"/>
          </a:xfrm>
          <a:prstGeom prst="rect">
            <a:avLst/>
          </a:prstGeom>
        </p:spPr>
      </p:pic>
      <p:pic>
        <p:nvPicPr>
          <p:cNvPr id="52" name="Graphic 51" descr="Rocket with solid fill">
            <a:extLst>
              <a:ext uri="{FF2B5EF4-FFF2-40B4-BE49-F238E27FC236}">
                <a16:creationId xmlns:a16="http://schemas.microsoft.com/office/drawing/2014/main" id="{B470C926-9A16-A27B-2389-02CC897222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22575" y="2739482"/>
            <a:ext cx="640080" cy="64008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349CC93-8B5F-8FEF-44F2-E1F5622C48A9}"/>
              </a:ext>
            </a:extLst>
          </p:cNvPr>
          <p:cNvSpPr txBox="1"/>
          <p:nvPr/>
        </p:nvSpPr>
        <p:spPr>
          <a:xfrm>
            <a:off x="2441796" y="165113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BC0718-7BB6-226B-B454-81FBA6F734BB}"/>
              </a:ext>
            </a:extLst>
          </p:cNvPr>
          <p:cNvSpPr txBox="1"/>
          <p:nvPr/>
        </p:nvSpPr>
        <p:spPr>
          <a:xfrm>
            <a:off x="3868542" y="5750336"/>
            <a:ext cx="200253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70D5AE-5E64-DAB9-2BB6-0976917B32E7}"/>
              </a:ext>
            </a:extLst>
          </p:cNvPr>
          <p:cNvSpPr txBox="1"/>
          <p:nvPr/>
        </p:nvSpPr>
        <p:spPr>
          <a:xfrm>
            <a:off x="5296187" y="165113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7BD327-8963-49C6-86B1-ECD2B675B263}"/>
              </a:ext>
            </a:extLst>
          </p:cNvPr>
          <p:cNvSpPr txBox="1"/>
          <p:nvPr/>
        </p:nvSpPr>
        <p:spPr>
          <a:xfrm>
            <a:off x="6722933" y="5750336"/>
            <a:ext cx="200253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1DD85C-86EE-8761-46E4-7E5B3C913766}"/>
              </a:ext>
            </a:extLst>
          </p:cNvPr>
          <p:cNvSpPr txBox="1"/>
          <p:nvPr/>
        </p:nvSpPr>
        <p:spPr>
          <a:xfrm>
            <a:off x="8150578" y="165113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7DF643-A45A-6B3A-36BD-33A74F77C8CF}"/>
              </a:ext>
            </a:extLst>
          </p:cNvPr>
          <p:cNvSpPr txBox="1"/>
          <p:nvPr/>
        </p:nvSpPr>
        <p:spPr>
          <a:xfrm>
            <a:off x="9577322" y="5750336"/>
            <a:ext cx="200253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984306-9708-380E-25CC-37FA8B75CB25}"/>
              </a:ext>
            </a:extLst>
          </p:cNvPr>
          <p:cNvSpPr txBox="1"/>
          <p:nvPr/>
        </p:nvSpPr>
        <p:spPr>
          <a:xfrm>
            <a:off x="3167540" y="36260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D4E9A1B-F42B-F202-80B9-40B6DB7BE81C}"/>
              </a:ext>
            </a:extLst>
          </p:cNvPr>
          <p:cNvSpPr txBox="1"/>
          <p:nvPr/>
        </p:nvSpPr>
        <p:spPr>
          <a:xfrm>
            <a:off x="6023226" y="36260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AA62AA-40C1-F395-6D2F-87159198A3B6}"/>
              </a:ext>
            </a:extLst>
          </p:cNvPr>
          <p:cNvSpPr txBox="1"/>
          <p:nvPr/>
        </p:nvSpPr>
        <p:spPr>
          <a:xfrm>
            <a:off x="4595383" y="52936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1B02EF-995E-DF72-BF04-39B2B53E9830}"/>
              </a:ext>
            </a:extLst>
          </p:cNvPr>
          <p:cNvSpPr txBox="1"/>
          <p:nvPr/>
        </p:nvSpPr>
        <p:spPr>
          <a:xfrm>
            <a:off x="7451069" y="52936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DE50285-87E6-9137-2D66-B9AA1BC46627}"/>
              </a:ext>
            </a:extLst>
          </p:cNvPr>
          <p:cNvSpPr txBox="1"/>
          <p:nvPr/>
        </p:nvSpPr>
        <p:spPr>
          <a:xfrm>
            <a:off x="8878912" y="36260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C9A40E1-669A-C959-E3DE-0F69122A121D}"/>
              </a:ext>
            </a:extLst>
          </p:cNvPr>
          <p:cNvSpPr txBox="1"/>
          <p:nvPr/>
        </p:nvSpPr>
        <p:spPr>
          <a:xfrm>
            <a:off x="10306755" y="529364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7859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9473</TotalTime>
  <Words>108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Medical Process – Slide Template</vt:lpstr>
      <vt:lpstr>6-Step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Medical Process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2024-10-08T17:32:25Z</dcterms:modified>
  <cp:category>Charts &amp; Diagrams</cp:category>
</cp:coreProperties>
</file>