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18" r:id="rId4"/>
    <p:sldId id="326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 varScale="1">
        <p:scale>
          <a:sx n="113" d="100"/>
          <a:sy n="113" d="100"/>
        </p:scale>
        <p:origin x="965" y="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10/8/2024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784623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9312042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sv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12" Type="http://schemas.openxmlformats.org/officeDocument/2006/relationships/image" Target="../media/image10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.svg"/><Relationship Id="rId11" Type="http://schemas.openxmlformats.org/officeDocument/2006/relationships/image" Target="../media/image9.png"/><Relationship Id="rId5" Type="http://schemas.openxmlformats.org/officeDocument/2006/relationships/image" Target="../media/image3.png"/><Relationship Id="rId10" Type="http://schemas.openxmlformats.org/officeDocument/2006/relationships/image" Target="../media/image8.svg"/><Relationship Id="rId4" Type="http://schemas.openxmlformats.org/officeDocument/2006/relationships/image" Target="../media/image2.svg"/><Relationship Id="rId9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AAB9AA37-3C44-B9B0-247A-F357D9ED947E}"/>
              </a:ext>
            </a:extLst>
          </p:cNvPr>
          <p:cNvGrpSpPr/>
          <p:nvPr/>
        </p:nvGrpSpPr>
        <p:grpSpPr>
          <a:xfrm>
            <a:off x="396777" y="1198657"/>
            <a:ext cx="2029968" cy="2779776"/>
            <a:chOff x="-615256" y="2759650"/>
            <a:chExt cx="2195013" cy="3010563"/>
          </a:xfrm>
        </p:grpSpPr>
        <p:sp>
          <p:nvSpPr>
            <p:cNvPr id="37" name="Freeform 20">
              <a:extLst>
                <a:ext uri="{FF2B5EF4-FFF2-40B4-BE49-F238E27FC236}">
                  <a16:creationId xmlns:a16="http://schemas.microsoft.com/office/drawing/2014/main" id="{4898C222-A82C-2FAE-E3D0-A981726CD393}"/>
                </a:ext>
              </a:extLst>
            </p:cNvPr>
            <p:cNvSpPr/>
            <p:nvPr/>
          </p:nvSpPr>
          <p:spPr>
            <a:xfrm>
              <a:off x="-615256" y="2829839"/>
              <a:ext cx="2195013" cy="2940374"/>
            </a:xfrm>
            <a:custGeom>
              <a:avLst/>
              <a:gdLst>
                <a:gd name="connsiteX0" fmla="*/ 202470 w 404940"/>
                <a:gd name="connsiteY0" fmla="*/ 542641 h 542640"/>
                <a:gd name="connsiteX1" fmla="*/ 0 w 404940"/>
                <a:gd name="connsiteY1" fmla="*/ 111119 h 542640"/>
                <a:gd name="connsiteX2" fmla="*/ 68854 w 404940"/>
                <a:gd name="connsiteY2" fmla="*/ 18406 h 542640"/>
                <a:gd name="connsiteX3" fmla="*/ 135662 w 404940"/>
                <a:gd name="connsiteY3" fmla="*/ 0 h 542640"/>
                <a:gd name="connsiteX4" fmla="*/ 137025 w 404940"/>
                <a:gd name="connsiteY4" fmla="*/ 14316 h 542640"/>
                <a:gd name="connsiteX5" fmla="*/ 13634 w 404940"/>
                <a:gd name="connsiteY5" fmla="*/ 111119 h 542640"/>
                <a:gd name="connsiteX6" fmla="*/ 202470 w 404940"/>
                <a:gd name="connsiteY6" fmla="*/ 528325 h 542640"/>
                <a:gd name="connsiteX7" fmla="*/ 391306 w 404940"/>
                <a:gd name="connsiteY7" fmla="*/ 111119 h 542640"/>
                <a:gd name="connsiteX8" fmla="*/ 267915 w 404940"/>
                <a:gd name="connsiteY8" fmla="*/ 14316 h 542640"/>
                <a:gd name="connsiteX9" fmla="*/ 269279 w 404940"/>
                <a:gd name="connsiteY9" fmla="*/ 0 h 542640"/>
                <a:gd name="connsiteX10" fmla="*/ 336087 w 404940"/>
                <a:gd name="connsiteY10" fmla="*/ 18406 h 542640"/>
                <a:gd name="connsiteX11" fmla="*/ 404941 w 404940"/>
                <a:gd name="connsiteY11" fmla="*/ 111119 h 542640"/>
                <a:gd name="connsiteX12" fmla="*/ 202470 w 404940"/>
                <a:gd name="connsiteY12" fmla="*/ 542641 h 542640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615 w 405086"/>
                <a:gd name="connsiteY0" fmla="*/ 542641 h 542641"/>
                <a:gd name="connsiteX1" fmla="*/ 145 w 405086"/>
                <a:gd name="connsiteY1" fmla="*/ 111119 h 542641"/>
                <a:gd name="connsiteX2" fmla="*/ 68999 w 405086"/>
                <a:gd name="connsiteY2" fmla="*/ 18406 h 542641"/>
                <a:gd name="connsiteX3" fmla="*/ 135807 w 405086"/>
                <a:gd name="connsiteY3" fmla="*/ 0 h 542641"/>
                <a:gd name="connsiteX4" fmla="*/ 137170 w 405086"/>
                <a:gd name="connsiteY4" fmla="*/ 14316 h 542641"/>
                <a:gd name="connsiteX5" fmla="*/ 13779 w 405086"/>
                <a:gd name="connsiteY5" fmla="*/ 111119 h 542641"/>
                <a:gd name="connsiteX6" fmla="*/ 202615 w 405086"/>
                <a:gd name="connsiteY6" fmla="*/ 528325 h 542641"/>
                <a:gd name="connsiteX7" fmla="*/ 391451 w 405086"/>
                <a:gd name="connsiteY7" fmla="*/ 111119 h 542641"/>
                <a:gd name="connsiteX8" fmla="*/ 268060 w 405086"/>
                <a:gd name="connsiteY8" fmla="*/ 14316 h 542641"/>
                <a:gd name="connsiteX9" fmla="*/ 269424 w 405086"/>
                <a:gd name="connsiteY9" fmla="*/ 0 h 542641"/>
                <a:gd name="connsiteX10" fmla="*/ 336232 w 405086"/>
                <a:gd name="connsiteY10" fmla="*/ 18406 h 542641"/>
                <a:gd name="connsiteX11" fmla="*/ 405086 w 405086"/>
                <a:gd name="connsiteY11" fmla="*/ 111119 h 542641"/>
                <a:gd name="connsiteX12" fmla="*/ 202615 w 405086"/>
                <a:gd name="connsiteY12" fmla="*/ 542641 h 54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086" h="542641">
                  <a:moveTo>
                    <a:pt x="202615" y="542641"/>
                  </a:moveTo>
                  <a:cubicBezTo>
                    <a:pt x="34231" y="542641"/>
                    <a:pt x="-2667" y="168014"/>
                    <a:pt x="145" y="111119"/>
                  </a:cubicBezTo>
                  <a:cubicBezTo>
                    <a:pt x="2957" y="54224"/>
                    <a:pt x="24005" y="38857"/>
                    <a:pt x="68999" y="18406"/>
                  </a:cubicBezTo>
                  <a:cubicBezTo>
                    <a:pt x="102403" y="3409"/>
                    <a:pt x="134444" y="0"/>
                    <a:pt x="135807" y="0"/>
                  </a:cubicBezTo>
                  <a:lnTo>
                    <a:pt x="137170" y="14316"/>
                  </a:lnTo>
                  <a:cubicBezTo>
                    <a:pt x="135807" y="14316"/>
                    <a:pt x="13779" y="27268"/>
                    <a:pt x="13779" y="111119"/>
                  </a:cubicBezTo>
                  <a:cubicBezTo>
                    <a:pt x="13779" y="194969"/>
                    <a:pt x="47184" y="528325"/>
                    <a:pt x="202615" y="528325"/>
                  </a:cubicBezTo>
                  <a:cubicBezTo>
                    <a:pt x="358047" y="528325"/>
                    <a:pt x="391451" y="193606"/>
                    <a:pt x="391451" y="111119"/>
                  </a:cubicBezTo>
                  <a:cubicBezTo>
                    <a:pt x="391451" y="28632"/>
                    <a:pt x="269424" y="14316"/>
                    <a:pt x="268060" y="14316"/>
                  </a:cubicBezTo>
                  <a:lnTo>
                    <a:pt x="269424" y="0"/>
                  </a:lnTo>
                  <a:cubicBezTo>
                    <a:pt x="270787" y="0"/>
                    <a:pt x="303510" y="3409"/>
                    <a:pt x="336232" y="18406"/>
                  </a:cubicBezTo>
                  <a:cubicBezTo>
                    <a:pt x="381226" y="38857"/>
                    <a:pt x="405086" y="70898"/>
                    <a:pt x="405086" y="111119"/>
                  </a:cubicBezTo>
                  <a:cubicBezTo>
                    <a:pt x="405086" y="202468"/>
                    <a:pt x="371000" y="542641"/>
                    <a:pt x="202615" y="54264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B27CABF3-E6A5-F701-0780-6E7EB0A4CDF0}"/>
                </a:ext>
              </a:extLst>
            </p:cNvPr>
            <p:cNvSpPr/>
            <p:nvPr/>
          </p:nvSpPr>
          <p:spPr>
            <a:xfrm>
              <a:off x="65255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22">
              <a:extLst>
                <a:ext uri="{FF2B5EF4-FFF2-40B4-BE49-F238E27FC236}">
                  <a16:creationId xmlns:a16="http://schemas.microsoft.com/office/drawing/2014/main" id="{4FE8946B-F803-38FA-F9B2-B4DE3B491EE2}"/>
                </a:ext>
              </a:extLst>
            </p:cNvPr>
            <p:cNvSpPr/>
            <p:nvPr/>
          </p:nvSpPr>
          <p:spPr>
            <a:xfrm rot="10800000">
              <a:off x="-2712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Medical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877CCC-2D67-5B14-112E-F4E93097E567}"/>
              </a:ext>
            </a:extLst>
          </p:cNvPr>
          <p:cNvGrpSpPr/>
          <p:nvPr/>
        </p:nvGrpSpPr>
        <p:grpSpPr>
          <a:xfrm>
            <a:off x="10682736" y="3809346"/>
            <a:ext cx="1105714" cy="1375300"/>
            <a:chOff x="10689509" y="3809346"/>
            <a:chExt cx="1105714" cy="13753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44090E8B-CDCD-CE0B-AC92-7C2B94A44201}"/>
                </a:ext>
              </a:extLst>
            </p:cNvPr>
            <p:cNvSpPr/>
            <p:nvPr/>
          </p:nvSpPr>
          <p:spPr>
            <a:xfrm>
              <a:off x="10689509" y="4078947"/>
              <a:ext cx="1105714" cy="1105699"/>
            </a:xfrm>
            <a:custGeom>
              <a:avLst/>
              <a:gdLst>
                <a:gd name="connsiteX0" fmla="*/ 220877 w 220876"/>
                <a:gd name="connsiteY0" fmla="*/ 110437 h 220873"/>
                <a:gd name="connsiteX1" fmla="*/ 110438 w 220876"/>
                <a:gd name="connsiteY1" fmla="*/ 220874 h 220873"/>
                <a:gd name="connsiteX2" fmla="*/ 0 w 220876"/>
                <a:gd name="connsiteY2" fmla="*/ 110437 h 220873"/>
                <a:gd name="connsiteX3" fmla="*/ 110438 w 220876"/>
                <a:gd name="connsiteY3" fmla="*/ 0 h 220873"/>
                <a:gd name="connsiteX4" fmla="*/ 220877 w 220876"/>
                <a:gd name="connsiteY4" fmla="*/ 110437 h 22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876" h="220873">
                  <a:moveTo>
                    <a:pt x="220877" y="110437"/>
                  </a:moveTo>
                  <a:cubicBezTo>
                    <a:pt x="220877" y="171430"/>
                    <a:pt x="171432" y="220874"/>
                    <a:pt x="110438" y="220874"/>
                  </a:cubicBezTo>
                  <a:cubicBezTo>
                    <a:pt x="49445" y="220874"/>
                    <a:pt x="0" y="171430"/>
                    <a:pt x="0" y="110437"/>
                  </a:cubicBezTo>
                  <a:cubicBezTo>
                    <a:pt x="0" y="49444"/>
                    <a:pt x="49445" y="0"/>
                    <a:pt x="110438" y="0"/>
                  </a:cubicBezTo>
                  <a:cubicBezTo>
                    <a:pt x="171432" y="0"/>
                    <a:pt x="220877" y="49444"/>
                    <a:pt x="220877" y="1104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AFF50360-B338-4D98-E566-6E468211E115}"/>
                </a:ext>
              </a:extLst>
            </p:cNvPr>
            <p:cNvSpPr/>
            <p:nvPr/>
          </p:nvSpPr>
          <p:spPr>
            <a:xfrm>
              <a:off x="10938635" y="3809346"/>
              <a:ext cx="597220" cy="1129588"/>
            </a:xfrm>
            <a:custGeom>
              <a:avLst/>
              <a:gdLst>
                <a:gd name="connsiteX0" fmla="*/ 682 w 119300"/>
                <a:gd name="connsiteY0" fmla="*/ 166337 h 225645"/>
                <a:gd name="connsiteX1" fmla="*/ 59991 w 119300"/>
                <a:gd name="connsiteY1" fmla="*/ 225646 h 225645"/>
                <a:gd name="connsiteX2" fmla="*/ 119301 w 119300"/>
                <a:gd name="connsiteY2" fmla="*/ 166337 h 225645"/>
                <a:gd name="connsiteX3" fmla="*/ 69535 w 119300"/>
                <a:gd name="connsiteY3" fmla="*/ 107710 h 225645"/>
                <a:gd name="connsiteX4" fmla="*/ 69535 w 119300"/>
                <a:gd name="connsiteY4" fmla="*/ 0 h 225645"/>
                <a:gd name="connsiteX5" fmla="*/ 49765 w 119300"/>
                <a:gd name="connsiteY5" fmla="*/ 0 h 225645"/>
                <a:gd name="connsiteX6" fmla="*/ 49765 w 119300"/>
                <a:gd name="connsiteY6" fmla="*/ 107710 h 225645"/>
                <a:gd name="connsiteX7" fmla="*/ 0 w 119300"/>
                <a:gd name="connsiteY7" fmla="*/ 166337 h 22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00" h="225645">
                  <a:moveTo>
                    <a:pt x="682" y="166337"/>
                  </a:moveTo>
                  <a:cubicBezTo>
                    <a:pt x="682" y="199059"/>
                    <a:pt x="27269" y="225646"/>
                    <a:pt x="59991" y="225646"/>
                  </a:cubicBezTo>
                  <a:cubicBezTo>
                    <a:pt x="92714" y="225646"/>
                    <a:pt x="119301" y="199059"/>
                    <a:pt x="119301" y="166337"/>
                  </a:cubicBezTo>
                  <a:cubicBezTo>
                    <a:pt x="119301" y="133615"/>
                    <a:pt x="97486" y="112482"/>
                    <a:pt x="69535" y="107710"/>
                  </a:cubicBezTo>
                  <a:lnTo>
                    <a:pt x="69535" y="0"/>
                  </a:lnTo>
                  <a:lnTo>
                    <a:pt x="49765" y="0"/>
                  </a:lnTo>
                  <a:lnTo>
                    <a:pt x="49765" y="107710"/>
                  </a:lnTo>
                  <a:cubicBezTo>
                    <a:pt x="21815" y="112482"/>
                    <a:pt x="0" y="137024"/>
                    <a:pt x="0" y="16633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2F5788E-D5DB-98A0-F380-A71E056E004F}"/>
                </a:ext>
              </a:extLst>
            </p:cNvPr>
            <p:cNvSpPr/>
            <p:nvPr/>
          </p:nvSpPr>
          <p:spPr>
            <a:xfrm>
              <a:off x="10945463" y="4300769"/>
              <a:ext cx="593811" cy="593801"/>
            </a:xfrm>
            <a:custGeom>
              <a:avLst/>
              <a:gdLst>
                <a:gd name="connsiteX0" fmla="*/ 118619 w 118619"/>
                <a:gd name="connsiteY0" fmla="*/ 59309 h 118617"/>
                <a:gd name="connsiteX1" fmla="*/ 59309 w 118619"/>
                <a:gd name="connsiteY1" fmla="*/ 118618 h 118617"/>
                <a:gd name="connsiteX2" fmla="*/ 0 w 118619"/>
                <a:gd name="connsiteY2" fmla="*/ 59309 h 118617"/>
                <a:gd name="connsiteX3" fmla="*/ 59309 w 118619"/>
                <a:gd name="connsiteY3" fmla="*/ 0 h 118617"/>
                <a:gd name="connsiteX4" fmla="*/ 118619 w 118619"/>
                <a:gd name="connsiteY4" fmla="*/ 59309 h 1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19" h="118617">
                  <a:moveTo>
                    <a:pt x="118619" y="59309"/>
                  </a:moveTo>
                  <a:cubicBezTo>
                    <a:pt x="118619" y="92064"/>
                    <a:pt x="92065" y="118618"/>
                    <a:pt x="59309" y="118618"/>
                  </a:cubicBezTo>
                  <a:cubicBezTo>
                    <a:pt x="26554" y="118618"/>
                    <a:pt x="0" y="92064"/>
                    <a:pt x="0" y="59309"/>
                  </a:cubicBezTo>
                  <a:cubicBezTo>
                    <a:pt x="0" y="26553"/>
                    <a:pt x="26554" y="0"/>
                    <a:pt x="59309" y="0"/>
                  </a:cubicBezTo>
                  <a:cubicBezTo>
                    <a:pt x="92065" y="0"/>
                    <a:pt x="118619" y="26553"/>
                    <a:pt x="118619" y="59309"/>
                  </a:cubicBezTo>
                  <a:close/>
                </a:path>
              </a:pathLst>
            </a:custGeom>
            <a:solidFill>
              <a:srgbClr val="FFFFFF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71433F40-E76C-8889-C28A-035BDC6C9517}"/>
              </a:ext>
            </a:extLst>
          </p:cNvPr>
          <p:cNvSpPr/>
          <p:nvPr/>
        </p:nvSpPr>
        <p:spPr>
          <a:xfrm>
            <a:off x="3225910" y="2498880"/>
            <a:ext cx="1283178" cy="1283158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EE52A02-307E-8E42-C935-2616BF1BB8DA}"/>
              </a:ext>
            </a:extLst>
          </p:cNvPr>
          <p:cNvSpPr/>
          <p:nvPr/>
        </p:nvSpPr>
        <p:spPr>
          <a:xfrm>
            <a:off x="6505422" y="2498880"/>
            <a:ext cx="1283178" cy="1283158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4BA6D0F9-DB70-02E9-B14D-4FB5B25D5A3D}"/>
              </a:ext>
            </a:extLst>
          </p:cNvPr>
          <p:cNvSpPr/>
          <p:nvPr/>
        </p:nvSpPr>
        <p:spPr>
          <a:xfrm>
            <a:off x="9784932" y="2498880"/>
            <a:ext cx="1283178" cy="1283158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5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215A3623-BD1C-C7D7-7138-4C87DC9DD338}"/>
              </a:ext>
            </a:extLst>
          </p:cNvPr>
          <p:cNvSpPr/>
          <p:nvPr/>
        </p:nvSpPr>
        <p:spPr>
          <a:xfrm>
            <a:off x="4865666" y="4116487"/>
            <a:ext cx="1283178" cy="1283158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chemeClr val="accent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DFB42D10-2E89-4B11-EC68-2B3E6A74E8E2}"/>
              </a:ext>
            </a:extLst>
          </p:cNvPr>
          <p:cNvSpPr/>
          <p:nvPr/>
        </p:nvSpPr>
        <p:spPr>
          <a:xfrm>
            <a:off x="8145178" y="4116487"/>
            <a:ext cx="1283178" cy="1283158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chemeClr val="accent4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521191C8-5BD2-3BCF-408C-3663476843FD}"/>
              </a:ext>
            </a:extLst>
          </p:cNvPr>
          <p:cNvSpPr/>
          <p:nvPr/>
        </p:nvSpPr>
        <p:spPr>
          <a:xfrm>
            <a:off x="463048" y="2216986"/>
            <a:ext cx="10847576" cy="3442352"/>
          </a:xfrm>
          <a:custGeom>
            <a:avLst/>
            <a:gdLst>
              <a:gd name="connsiteX0" fmla="*/ 1983516 w 2166897"/>
              <a:gd name="connsiteY0" fmla="*/ 2112 h 687297"/>
              <a:gd name="connsiteX1" fmla="*/ 1809677 w 2166897"/>
              <a:gd name="connsiteY1" fmla="*/ 184810 h 687297"/>
              <a:gd name="connsiteX2" fmla="*/ 1809677 w 2166897"/>
              <a:gd name="connsiteY2" fmla="*/ 504532 h 687297"/>
              <a:gd name="connsiteX3" fmla="*/ 1667198 w 2166897"/>
              <a:gd name="connsiteY3" fmla="*/ 655872 h 687297"/>
              <a:gd name="connsiteX4" fmla="*/ 1513812 w 2166897"/>
              <a:gd name="connsiteY4" fmla="*/ 507941 h 687297"/>
              <a:gd name="connsiteX5" fmla="*/ 1513812 w 2166897"/>
              <a:gd name="connsiteY5" fmla="*/ 184810 h 687297"/>
              <a:gd name="connsiteX6" fmla="*/ 1339973 w 2166897"/>
              <a:gd name="connsiteY6" fmla="*/ 2112 h 687297"/>
              <a:gd name="connsiteX7" fmla="*/ 1155228 w 2166897"/>
              <a:gd name="connsiteY7" fmla="*/ 181402 h 687297"/>
              <a:gd name="connsiteX8" fmla="*/ 1155228 w 2166897"/>
              <a:gd name="connsiteY8" fmla="*/ 505214 h 687297"/>
              <a:gd name="connsiteX9" fmla="*/ 1012748 w 2166897"/>
              <a:gd name="connsiteY9" fmla="*/ 656553 h 687297"/>
              <a:gd name="connsiteX10" fmla="*/ 859362 w 2166897"/>
              <a:gd name="connsiteY10" fmla="*/ 508622 h 687297"/>
              <a:gd name="connsiteX11" fmla="*/ 859362 w 2166897"/>
              <a:gd name="connsiteY11" fmla="*/ 185492 h 687297"/>
              <a:gd name="connsiteX12" fmla="*/ 685524 w 2166897"/>
              <a:gd name="connsiteY12" fmla="*/ 2794 h 687297"/>
              <a:gd name="connsiteX13" fmla="*/ 500778 w 2166897"/>
              <a:gd name="connsiteY13" fmla="*/ 182083 h 687297"/>
              <a:gd name="connsiteX14" fmla="*/ 500778 w 2166897"/>
              <a:gd name="connsiteY14" fmla="*/ 505896 h 687297"/>
              <a:gd name="connsiteX15" fmla="*/ 358299 w 2166897"/>
              <a:gd name="connsiteY15" fmla="*/ 657235 h 687297"/>
              <a:gd name="connsiteX16" fmla="*/ 204912 w 2166897"/>
              <a:gd name="connsiteY16" fmla="*/ 509304 h 687297"/>
              <a:gd name="connsiteX17" fmla="*/ 204912 w 2166897"/>
              <a:gd name="connsiteY17" fmla="*/ 461584 h 687297"/>
              <a:gd name="connsiteX18" fmla="*/ 266948 w 2166897"/>
              <a:gd name="connsiteY18" fmla="*/ 332741 h 687297"/>
              <a:gd name="connsiteX19" fmla="*/ 361707 w 2166897"/>
              <a:gd name="connsiteY19" fmla="*/ 171176 h 687297"/>
              <a:gd name="connsiteX20" fmla="*/ 376705 w 2166897"/>
              <a:gd name="connsiteY20" fmla="*/ 114594 h 687297"/>
              <a:gd name="connsiteX21" fmla="*/ 364434 w 2166897"/>
              <a:gd name="connsiteY21" fmla="*/ 96188 h 687297"/>
              <a:gd name="connsiteX22" fmla="*/ 364434 w 2166897"/>
              <a:gd name="connsiteY22" fmla="*/ 96188 h 687297"/>
              <a:gd name="connsiteX23" fmla="*/ 346028 w 2166897"/>
              <a:gd name="connsiteY23" fmla="*/ 107777 h 687297"/>
              <a:gd name="connsiteX24" fmla="*/ 331712 w 2166897"/>
              <a:gd name="connsiteY24" fmla="*/ 161632 h 687297"/>
              <a:gd name="connsiteX25" fmla="*/ 188551 w 2166897"/>
              <a:gd name="connsiteY25" fmla="*/ 328651 h 687297"/>
              <a:gd name="connsiteX26" fmla="*/ 45390 w 2166897"/>
              <a:gd name="connsiteY26" fmla="*/ 161632 h 687297"/>
              <a:gd name="connsiteX27" fmla="*/ 31074 w 2166897"/>
              <a:gd name="connsiteY27" fmla="*/ 107777 h 687297"/>
              <a:gd name="connsiteX28" fmla="*/ 12667 w 2166897"/>
              <a:gd name="connsiteY28" fmla="*/ 95506 h 687297"/>
              <a:gd name="connsiteX29" fmla="*/ 12667 w 2166897"/>
              <a:gd name="connsiteY29" fmla="*/ 95506 h 687297"/>
              <a:gd name="connsiteX30" fmla="*/ 396 w 2166897"/>
              <a:gd name="connsiteY30" fmla="*/ 113912 h 687297"/>
              <a:gd name="connsiteX31" fmla="*/ 15394 w 2166897"/>
              <a:gd name="connsiteY31" fmla="*/ 170494 h 687297"/>
              <a:gd name="connsiteX32" fmla="*/ 110153 w 2166897"/>
              <a:gd name="connsiteY32" fmla="*/ 332060 h 687297"/>
              <a:gd name="connsiteX33" fmla="*/ 172189 w 2166897"/>
              <a:gd name="connsiteY33" fmla="*/ 460903 h 687297"/>
              <a:gd name="connsiteX34" fmla="*/ 172189 w 2166897"/>
              <a:gd name="connsiteY34" fmla="*/ 504532 h 687297"/>
              <a:gd name="connsiteX35" fmla="*/ 346028 w 2166897"/>
              <a:gd name="connsiteY35" fmla="*/ 687230 h 687297"/>
              <a:gd name="connsiteX36" fmla="*/ 530773 w 2166897"/>
              <a:gd name="connsiteY36" fmla="*/ 507941 h 687297"/>
              <a:gd name="connsiteX37" fmla="*/ 530773 w 2166897"/>
              <a:gd name="connsiteY37" fmla="*/ 184128 h 687297"/>
              <a:gd name="connsiteX38" fmla="*/ 673253 w 2166897"/>
              <a:gd name="connsiteY38" fmla="*/ 32789 h 687297"/>
              <a:gd name="connsiteX39" fmla="*/ 826639 w 2166897"/>
              <a:gd name="connsiteY39" fmla="*/ 180720 h 687297"/>
              <a:gd name="connsiteX40" fmla="*/ 826639 w 2166897"/>
              <a:gd name="connsiteY40" fmla="*/ 503850 h 687297"/>
              <a:gd name="connsiteX41" fmla="*/ 1000478 w 2166897"/>
              <a:gd name="connsiteY41" fmla="*/ 686549 h 687297"/>
              <a:gd name="connsiteX42" fmla="*/ 1185223 w 2166897"/>
              <a:gd name="connsiteY42" fmla="*/ 507259 h 687297"/>
              <a:gd name="connsiteX43" fmla="*/ 1185223 w 2166897"/>
              <a:gd name="connsiteY43" fmla="*/ 183447 h 687297"/>
              <a:gd name="connsiteX44" fmla="*/ 1327702 w 2166897"/>
              <a:gd name="connsiteY44" fmla="*/ 32107 h 687297"/>
              <a:gd name="connsiteX45" fmla="*/ 1481089 w 2166897"/>
              <a:gd name="connsiteY45" fmla="*/ 180038 h 687297"/>
              <a:gd name="connsiteX46" fmla="*/ 1481089 w 2166897"/>
              <a:gd name="connsiteY46" fmla="*/ 503169 h 687297"/>
              <a:gd name="connsiteX47" fmla="*/ 1654927 w 2166897"/>
              <a:gd name="connsiteY47" fmla="*/ 685867 h 687297"/>
              <a:gd name="connsiteX48" fmla="*/ 1839673 w 2166897"/>
              <a:gd name="connsiteY48" fmla="*/ 506577 h 687297"/>
              <a:gd name="connsiteX49" fmla="*/ 1839673 w 2166897"/>
              <a:gd name="connsiteY49" fmla="*/ 182765 h 687297"/>
              <a:gd name="connsiteX50" fmla="*/ 1982152 w 2166897"/>
              <a:gd name="connsiteY50" fmla="*/ 31425 h 687297"/>
              <a:gd name="connsiteX51" fmla="*/ 2135539 w 2166897"/>
              <a:gd name="connsiteY51" fmla="*/ 179357 h 687297"/>
              <a:gd name="connsiteX52" fmla="*/ 2135539 w 2166897"/>
              <a:gd name="connsiteY52" fmla="*/ 327287 h 687297"/>
              <a:gd name="connsiteX53" fmla="*/ 2151218 w 2166897"/>
              <a:gd name="connsiteY53" fmla="*/ 342967 h 687297"/>
              <a:gd name="connsiteX54" fmla="*/ 2166898 w 2166897"/>
              <a:gd name="connsiteY54" fmla="*/ 327287 h 687297"/>
              <a:gd name="connsiteX55" fmla="*/ 2166898 w 2166897"/>
              <a:gd name="connsiteY55" fmla="*/ 179357 h 687297"/>
              <a:gd name="connsiteX56" fmla="*/ 1982152 w 2166897"/>
              <a:gd name="connsiteY56" fmla="*/ 67 h 687297"/>
              <a:gd name="connsiteX0" fmla="*/ 1983136 w 2166898"/>
              <a:gd name="connsiteY0" fmla="*/ 970 h 687296"/>
              <a:gd name="connsiteX1" fmla="*/ 1809677 w 2166898"/>
              <a:gd name="connsiteY1" fmla="*/ 184810 h 687296"/>
              <a:gd name="connsiteX2" fmla="*/ 1809677 w 2166898"/>
              <a:gd name="connsiteY2" fmla="*/ 504532 h 687296"/>
              <a:gd name="connsiteX3" fmla="*/ 1667198 w 2166898"/>
              <a:gd name="connsiteY3" fmla="*/ 655872 h 687296"/>
              <a:gd name="connsiteX4" fmla="*/ 1513812 w 2166898"/>
              <a:gd name="connsiteY4" fmla="*/ 507941 h 687296"/>
              <a:gd name="connsiteX5" fmla="*/ 1513812 w 2166898"/>
              <a:gd name="connsiteY5" fmla="*/ 184810 h 687296"/>
              <a:gd name="connsiteX6" fmla="*/ 1339973 w 2166898"/>
              <a:gd name="connsiteY6" fmla="*/ 2112 h 687296"/>
              <a:gd name="connsiteX7" fmla="*/ 1155228 w 2166898"/>
              <a:gd name="connsiteY7" fmla="*/ 181402 h 687296"/>
              <a:gd name="connsiteX8" fmla="*/ 1155228 w 2166898"/>
              <a:gd name="connsiteY8" fmla="*/ 505214 h 687296"/>
              <a:gd name="connsiteX9" fmla="*/ 1012748 w 2166898"/>
              <a:gd name="connsiteY9" fmla="*/ 656553 h 687296"/>
              <a:gd name="connsiteX10" fmla="*/ 859362 w 2166898"/>
              <a:gd name="connsiteY10" fmla="*/ 508622 h 687296"/>
              <a:gd name="connsiteX11" fmla="*/ 859362 w 2166898"/>
              <a:gd name="connsiteY11" fmla="*/ 185492 h 687296"/>
              <a:gd name="connsiteX12" fmla="*/ 685524 w 2166898"/>
              <a:gd name="connsiteY12" fmla="*/ 2794 h 687296"/>
              <a:gd name="connsiteX13" fmla="*/ 500778 w 2166898"/>
              <a:gd name="connsiteY13" fmla="*/ 182083 h 687296"/>
              <a:gd name="connsiteX14" fmla="*/ 500778 w 2166898"/>
              <a:gd name="connsiteY14" fmla="*/ 505896 h 687296"/>
              <a:gd name="connsiteX15" fmla="*/ 358299 w 2166898"/>
              <a:gd name="connsiteY15" fmla="*/ 657235 h 687296"/>
              <a:gd name="connsiteX16" fmla="*/ 204912 w 2166898"/>
              <a:gd name="connsiteY16" fmla="*/ 509304 h 687296"/>
              <a:gd name="connsiteX17" fmla="*/ 204912 w 2166898"/>
              <a:gd name="connsiteY17" fmla="*/ 461584 h 687296"/>
              <a:gd name="connsiteX18" fmla="*/ 266948 w 2166898"/>
              <a:gd name="connsiteY18" fmla="*/ 332741 h 687296"/>
              <a:gd name="connsiteX19" fmla="*/ 361707 w 2166898"/>
              <a:gd name="connsiteY19" fmla="*/ 171176 h 687296"/>
              <a:gd name="connsiteX20" fmla="*/ 376705 w 2166898"/>
              <a:gd name="connsiteY20" fmla="*/ 114594 h 687296"/>
              <a:gd name="connsiteX21" fmla="*/ 364434 w 2166898"/>
              <a:gd name="connsiteY21" fmla="*/ 96188 h 687296"/>
              <a:gd name="connsiteX22" fmla="*/ 364434 w 2166898"/>
              <a:gd name="connsiteY22" fmla="*/ 96188 h 687296"/>
              <a:gd name="connsiteX23" fmla="*/ 346028 w 2166898"/>
              <a:gd name="connsiteY23" fmla="*/ 107777 h 687296"/>
              <a:gd name="connsiteX24" fmla="*/ 331712 w 2166898"/>
              <a:gd name="connsiteY24" fmla="*/ 161632 h 687296"/>
              <a:gd name="connsiteX25" fmla="*/ 188551 w 2166898"/>
              <a:gd name="connsiteY25" fmla="*/ 328651 h 687296"/>
              <a:gd name="connsiteX26" fmla="*/ 45390 w 2166898"/>
              <a:gd name="connsiteY26" fmla="*/ 161632 h 687296"/>
              <a:gd name="connsiteX27" fmla="*/ 31074 w 2166898"/>
              <a:gd name="connsiteY27" fmla="*/ 107777 h 687296"/>
              <a:gd name="connsiteX28" fmla="*/ 12667 w 2166898"/>
              <a:gd name="connsiteY28" fmla="*/ 95506 h 687296"/>
              <a:gd name="connsiteX29" fmla="*/ 12667 w 2166898"/>
              <a:gd name="connsiteY29" fmla="*/ 95506 h 687296"/>
              <a:gd name="connsiteX30" fmla="*/ 396 w 2166898"/>
              <a:gd name="connsiteY30" fmla="*/ 113912 h 687296"/>
              <a:gd name="connsiteX31" fmla="*/ 15394 w 2166898"/>
              <a:gd name="connsiteY31" fmla="*/ 170494 h 687296"/>
              <a:gd name="connsiteX32" fmla="*/ 110153 w 2166898"/>
              <a:gd name="connsiteY32" fmla="*/ 332060 h 687296"/>
              <a:gd name="connsiteX33" fmla="*/ 172189 w 2166898"/>
              <a:gd name="connsiteY33" fmla="*/ 460903 h 687296"/>
              <a:gd name="connsiteX34" fmla="*/ 172189 w 2166898"/>
              <a:gd name="connsiteY34" fmla="*/ 504532 h 687296"/>
              <a:gd name="connsiteX35" fmla="*/ 346028 w 2166898"/>
              <a:gd name="connsiteY35" fmla="*/ 687230 h 687296"/>
              <a:gd name="connsiteX36" fmla="*/ 530773 w 2166898"/>
              <a:gd name="connsiteY36" fmla="*/ 507941 h 687296"/>
              <a:gd name="connsiteX37" fmla="*/ 530773 w 2166898"/>
              <a:gd name="connsiteY37" fmla="*/ 184128 h 687296"/>
              <a:gd name="connsiteX38" fmla="*/ 673253 w 2166898"/>
              <a:gd name="connsiteY38" fmla="*/ 32789 h 687296"/>
              <a:gd name="connsiteX39" fmla="*/ 826639 w 2166898"/>
              <a:gd name="connsiteY39" fmla="*/ 180720 h 687296"/>
              <a:gd name="connsiteX40" fmla="*/ 826639 w 2166898"/>
              <a:gd name="connsiteY40" fmla="*/ 503850 h 687296"/>
              <a:gd name="connsiteX41" fmla="*/ 1000478 w 2166898"/>
              <a:gd name="connsiteY41" fmla="*/ 686549 h 687296"/>
              <a:gd name="connsiteX42" fmla="*/ 1185223 w 2166898"/>
              <a:gd name="connsiteY42" fmla="*/ 507259 h 687296"/>
              <a:gd name="connsiteX43" fmla="*/ 1185223 w 2166898"/>
              <a:gd name="connsiteY43" fmla="*/ 183447 h 687296"/>
              <a:gd name="connsiteX44" fmla="*/ 1327702 w 2166898"/>
              <a:gd name="connsiteY44" fmla="*/ 32107 h 687296"/>
              <a:gd name="connsiteX45" fmla="*/ 1481089 w 2166898"/>
              <a:gd name="connsiteY45" fmla="*/ 180038 h 687296"/>
              <a:gd name="connsiteX46" fmla="*/ 1481089 w 2166898"/>
              <a:gd name="connsiteY46" fmla="*/ 503169 h 687296"/>
              <a:gd name="connsiteX47" fmla="*/ 1654927 w 2166898"/>
              <a:gd name="connsiteY47" fmla="*/ 685867 h 687296"/>
              <a:gd name="connsiteX48" fmla="*/ 1839673 w 2166898"/>
              <a:gd name="connsiteY48" fmla="*/ 506577 h 687296"/>
              <a:gd name="connsiteX49" fmla="*/ 1839673 w 2166898"/>
              <a:gd name="connsiteY49" fmla="*/ 182765 h 687296"/>
              <a:gd name="connsiteX50" fmla="*/ 1982152 w 2166898"/>
              <a:gd name="connsiteY50" fmla="*/ 31425 h 687296"/>
              <a:gd name="connsiteX51" fmla="*/ 2135539 w 2166898"/>
              <a:gd name="connsiteY51" fmla="*/ 179357 h 687296"/>
              <a:gd name="connsiteX52" fmla="*/ 2135539 w 2166898"/>
              <a:gd name="connsiteY52" fmla="*/ 327287 h 687296"/>
              <a:gd name="connsiteX53" fmla="*/ 2151218 w 2166898"/>
              <a:gd name="connsiteY53" fmla="*/ 342967 h 687296"/>
              <a:gd name="connsiteX54" fmla="*/ 2166898 w 2166898"/>
              <a:gd name="connsiteY54" fmla="*/ 327287 h 687296"/>
              <a:gd name="connsiteX55" fmla="*/ 2166898 w 2166898"/>
              <a:gd name="connsiteY55" fmla="*/ 179357 h 687296"/>
              <a:gd name="connsiteX56" fmla="*/ 1982152 w 2166898"/>
              <a:gd name="connsiteY56" fmla="*/ 67 h 687296"/>
              <a:gd name="connsiteX57" fmla="*/ 1983136 w 2166898"/>
              <a:gd name="connsiteY57" fmla="*/ 970 h 687296"/>
              <a:gd name="connsiteX0" fmla="*/ 1982755 w 2166898"/>
              <a:gd name="connsiteY0" fmla="*/ 172 h 687640"/>
              <a:gd name="connsiteX1" fmla="*/ 1809677 w 2166898"/>
              <a:gd name="connsiteY1" fmla="*/ 185154 h 687640"/>
              <a:gd name="connsiteX2" fmla="*/ 1809677 w 2166898"/>
              <a:gd name="connsiteY2" fmla="*/ 504876 h 687640"/>
              <a:gd name="connsiteX3" fmla="*/ 1667198 w 2166898"/>
              <a:gd name="connsiteY3" fmla="*/ 656216 h 687640"/>
              <a:gd name="connsiteX4" fmla="*/ 1513812 w 2166898"/>
              <a:gd name="connsiteY4" fmla="*/ 508285 h 687640"/>
              <a:gd name="connsiteX5" fmla="*/ 1513812 w 2166898"/>
              <a:gd name="connsiteY5" fmla="*/ 185154 h 687640"/>
              <a:gd name="connsiteX6" fmla="*/ 1339973 w 2166898"/>
              <a:gd name="connsiteY6" fmla="*/ 2456 h 687640"/>
              <a:gd name="connsiteX7" fmla="*/ 1155228 w 2166898"/>
              <a:gd name="connsiteY7" fmla="*/ 181746 h 687640"/>
              <a:gd name="connsiteX8" fmla="*/ 1155228 w 2166898"/>
              <a:gd name="connsiteY8" fmla="*/ 505558 h 687640"/>
              <a:gd name="connsiteX9" fmla="*/ 1012748 w 2166898"/>
              <a:gd name="connsiteY9" fmla="*/ 656897 h 687640"/>
              <a:gd name="connsiteX10" fmla="*/ 859362 w 2166898"/>
              <a:gd name="connsiteY10" fmla="*/ 508966 h 687640"/>
              <a:gd name="connsiteX11" fmla="*/ 859362 w 2166898"/>
              <a:gd name="connsiteY11" fmla="*/ 185836 h 687640"/>
              <a:gd name="connsiteX12" fmla="*/ 685524 w 2166898"/>
              <a:gd name="connsiteY12" fmla="*/ 3138 h 687640"/>
              <a:gd name="connsiteX13" fmla="*/ 500778 w 2166898"/>
              <a:gd name="connsiteY13" fmla="*/ 182427 h 687640"/>
              <a:gd name="connsiteX14" fmla="*/ 500778 w 2166898"/>
              <a:gd name="connsiteY14" fmla="*/ 506240 h 687640"/>
              <a:gd name="connsiteX15" fmla="*/ 358299 w 2166898"/>
              <a:gd name="connsiteY15" fmla="*/ 657579 h 687640"/>
              <a:gd name="connsiteX16" fmla="*/ 204912 w 2166898"/>
              <a:gd name="connsiteY16" fmla="*/ 509648 h 687640"/>
              <a:gd name="connsiteX17" fmla="*/ 204912 w 2166898"/>
              <a:gd name="connsiteY17" fmla="*/ 461928 h 687640"/>
              <a:gd name="connsiteX18" fmla="*/ 266948 w 2166898"/>
              <a:gd name="connsiteY18" fmla="*/ 333085 h 687640"/>
              <a:gd name="connsiteX19" fmla="*/ 361707 w 2166898"/>
              <a:gd name="connsiteY19" fmla="*/ 171520 h 687640"/>
              <a:gd name="connsiteX20" fmla="*/ 376705 w 2166898"/>
              <a:gd name="connsiteY20" fmla="*/ 114938 h 687640"/>
              <a:gd name="connsiteX21" fmla="*/ 364434 w 2166898"/>
              <a:gd name="connsiteY21" fmla="*/ 96532 h 687640"/>
              <a:gd name="connsiteX22" fmla="*/ 364434 w 2166898"/>
              <a:gd name="connsiteY22" fmla="*/ 96532 h 687640"/>
              <a:gd name="connsiteX23" fmla="*/ 346028 w 2166898"/>
              <a:gd name="connsiteY23" fmla="*/ 108121 h 687640"/>
              <a:gd name="connsiteX24" fmla="*/ 331712 w 2166898"/>
              <a:gd name="connsiteY24" fmla="*/ 161976 h 687640"/>
              <a:gd name="connsiteX25" fmla="*/ 188551 w 2166898"/>
              <a:gd name="connsiteY25" fmla="*/ 328995 h 687640"/>
              <a:gd name="connsiteX26" fmla="*/ 45390 w 2166898"/>
              <a:gd name="connsiteY26" fmla="*/ 161976 h 687640"/>
              <a:gd name="connsiteX27" fmla="*/ 31074 w 2166898"/>
              <a:gd name="connsiteY27" fmla="*/ 108121 h 687640"/>
              <a:gd name="connsiteX28" fmla="*/ 12667 w 2166898"/>
              <a:gd name="connsiteY28" fmla="*/ 95850 h 687640"/>
              <a:gd name="connsiteX29" fmla="*/ 12667 w 2166898"/>
              <a:gd name="connsiteY29" fmla="*/ 95850 h 687640"/>
              <a:gd name="connsiteX30" fmla="*/ 396 w 2166898"/>
              <a:gd name="connsiteY30" fmla="*/ 114256 h 687640"/>
              <a:gd name="connsiteX31" fmla="*/ 15394 w 2166898"/>
              <a:gd name="connsiteY31" fmla="*/ 170838 h 687640"/>
              <a:gd name="connsiteX32" fmla="*/ 110153 w 2166898"/>
              <a:gd name="connsiteY32" fmla="*/ 332404 h 687640"/>
              <a:gd name="connsiteX33" fmla="*/ 172189 w 2166898"/>
              <a:gd name="connsiteY33" fmla="*/ 461247 h 687640"/>
              <a:gd name="connsiteX34" fmla="*/ 172189 w 2166898"/>
              <a:gd name="connsiteY34" fmla="*/ 504876 h 687640"/>
              <a:gd name="connsiteX35" fmla="*/ 346028 w 2166898"/>
              <a:gd name="connsiteY35" fmla="*/ 687574 h 687640"/>
              <a:gd name="connsiteX36" fmla="*/ 530773 w 2166898"/>
              <a:gd name="connsiteY36" fmla="*/ 508285 h 687640"/>
              <a:gd name="connsiteX37" fmla="*/ 530773 w 2166898"/>
              <a:gd name="connsiteY37" fmla="*/ 184472 h 687640"/>
              <a:gd name="connsiteX38" fmla="*/ 673253 w 2166898"/>
              <a:gd name="connsiteY38" fmla="*/ 33133 h 687640"/>
              <a:gd name="connsiteX39" fmla="*/ 826639 w 2166898"/>
              <a:gd name="connsiteY39" fmla="*/ 181064 h 687640"/>
              <a:gd name="connsiteX40" fmla="*/ 826639 w 2166898"/>
              <a:gd name="connsiteY40" fmla="*/ 504194 h 687640"/>
              <a:gd name="connsiteX41" fmla="*/ 1000478 w 2166898"/>
              <a:gd name="connsiteY41" fmla="*/ 686893 h 687640"/>
              <a:gd name="connsiteX42" fmla="*/ 1185223 w 2166898"/>
              <a:gd name="connsiteY42" fmla="*/ 507603 h 687640"/>
              <a:gd name="connsiteX43" fmla="*/ 1185223 w 2166898"/>
              <a:gd name="connsiteY43" fmla="*/ 183791 h 687640"/>
              <a:gd name="connsiteX44" fmla="*/ 1327702 w 2166898"/>
              <a:gd name="connsiteY44" fmla="*/ 32451 h 687640"/>
              <a:gd name="connsiteX45" fmla="*/ 1481089 w 2166898"/>
              <a:gd name="connsiteY45" fmla="*/ 180382 h 687640"/>
              <a:gd name="connsiteX46" fmla="*/ 1481089 w 2166898"/>
              <a:gd name="connsiteY46" fmla="*/ 503513 h 687640"/>
              <a:gd name="connsiteX47" fmla="*/ 1654927 w 2166898"/>
              <a:gd name="connsiteY47" fmla="*/ 686211 h 687640"/>
              <a:gd name="connsiteX48" fmla="*/ 1839673 w 2166898"/>
              <a:gd name="connsiteY48" fmla="*/ 506921 h 687640"/>
              <a:gd name="connsiteX49" fmla="*/ 1839673 w 2166898"/>
              <a:gd name="connsiteY49" fmla="*/ 183109 h 687640"/>
              <a:gd name="connsiteX50" fmla="*/ 1982152 w 2166898"/>
              <a:gd name="connsiteY50" fmla="*/ 31769 h 687640"/>
              <a:gd name="connsiteX51" fmla="*/ 2135539 w 2166898"/>
              <a:gd name="connsiteY51" fmla="*/ 179701 h 687640"/>
              <a:gd name="connsiteX52" fmla="*/ 2135539 w 2166898"/>
              <a:gd name="connsiteY52" fmla="*/ 327631 h 687640"/>
              <a:gd name="connsiteX53" fmla="*/ 2151218 w 2166898"/>
              <a:gd name="connsiteY53" fmla="*/ 343311 h 687640"/>
              <a:gd name="connsiteX54" fmla="*/ 2166898 w 2166898"/>
              <a:gd name="connsiteY54" fmla="*/ 327631 h 687640"/>
              <a:gd name="connsiteX55" fmla="*/ 2166898 w 2166898"/>
              <a:gd name="connsiteY55" fmla="*/ 179701 h 687640"/>
              <a:gd name="connsiteX56" fmla="*/ 1982152 w 2166898"/>
              <a:gd name="connsiteY56" fmla="*/ 411 h 687640"/>
              <a:gd name="connsiteX57" fmla="*/ 1982755 w 2166898"/>
              <a:gd name="connsiteY57" fmla="*/ 172 h 687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66898" h="687640">
                <a:moveTo>
                  <a:pt x="1982755" y="172"/>
                </a:moveTo>
                <a:cubicBezTo>
                  <a:pt x="1885269" y="2899"/>
                  <a:pt x="1809677" y="87670"/>
                  <a:pt x="1809677" y="185154"/>
                </a:cubicBezTo>
                <a:lnTo>
                  <a:pt x="1809677" y="504876"/>
                </a:lnTo>
                <a:cubicBezTo>
                  <a:pt x="1809677" y="585318"/>
                  <a:pt x="1747641" y="653489"/>
                  <a:pt x="1667198" y="656216"/>
                </a:cubicBezTo>
                <a:cubicBezTo>
                  <a:pt x="1583347" y="659624"/>
                  <a:pt x="1513812" y="592135"/>
                  <a:pt x="1513812" y="508285"/>
                </a:cubicBezTo>
                <a:lnTo>
                  <a:pt x="1513812" y="185154"/>
                </a:lnTo>
                <a:cubicBezTo>
                  <a:pt x="1513812" y="87670"/>
                  <a:pt x="1437459" y="5183"/>
                  <a:pt x="1339973" y="2456"/>
                </a:cubicBezTo>
                <a:cubicBezTo>
                  <a:pt x="1238397" y="-271"/>
                  <a:pt x="1155228" y="80853"/>
                  <a:pt x="1155228" y="181746"/>
                </a:cubicBezTo>
                <a:lnTo>
                  <a:pt x="1155228" y="505558"/>
                </a:lnTo>
                <a:cubicBezTo>
                  <a:pt x="1155228" y="586000"/>
                  <a:pt x="1093191" y="654171"/>
                  <a:pt x="1012748" y="656897"/>
                </a:cubicBezTo>
                <a:cubicBezTo>
                  <a:pt x="928897" y="660306"/>
                  <a:pt x="859362" y="592817"/>
                  <a:pt x="859362" y="508966"/>
                </a:cubicBezTo>
                <a:lnTo>
                  <a:pt x="859362" y="185836"/>
                </a:lnTo>
                <a:cubicBezTo>
                  <a:pt x="859362" y="88352"/>
                  <a:pt x="783009" y="5865"/>
                  <a:pt x="685524" y="3138"/>
                </a:cubicBezTo>
                <a:cubicBezTo>
                  <a:pt x="583947" y="411"/>
                  <a:pt x="500778" y="81534"/>
                  <a:pt x="500778" y="182427"/>
                </a:cubicBezTo>
                <a:lnTo>
                  <a:pt x="500778" y="506240"/>
                </a:lnTo>
                <a:cubicBezTo>
                  <a:pt x="500778" y="586681"/>
                  <a:pt x="438741" y="654852"/>
                  <a:pt x="358299" y="657579"/>
                </a:cubicBezTo>
                <a:cubicBezTo>
                  <a:pt x="274447" y="660988"/>
                  <a:pt x="204912" y="593498"/>
                  <a:pt x="204912" y="509648"/>
                </a:cubicBezTo>
                <a:lnTo>
                  <a:pt x="204912" y="461928"/>
                </a:lnTo>
                <a:cubicBezTo>
                  <a:pt x="204912" y="411482"/>
                  <a:pt x="227409" y="363762"/>
                  <a:pt x="266948" y="333085"/>
                </a:cubicBezTo>
                <a:cubicBezTo>
                  <a:pt x="306488" y="303090"/>
                  <a:pt x="338529" y="248553"/>
                  <a:pt x="361707" y="171520"/>
                </a:cubicBezTo>
                <a:cubicBezTo>
                  <a:pt x="367161" y="153114"/>
                  <a:pt x="372615" y="134026"/>
                  <a:pt x="376705" y="114938"/>
                </a:cubicBezTo>
                <a:cubicBezTo>
                  <a:pt x="378750" y="106758"/>
                  <a:pt x="373296" y="97895"/>
                  <a:pt x="364434" y="96532"/>
                </a:cubicBezTo>
                <a:lnTo>
                  <a:pt x="364434" y="96532"/>
                </a:lnTo>
                <a:cubicBezTo>
                  <a:pt x="356253" y="95169"/>
                  <a:pt x="348073" y="99940"/>
                  <a:pt x="346028" y="108121"/>
                </a:cubicBezTo>
                <a:cubicBezTo>
                  <a:pt x="341937" y="126527"/>
                  <a:pt x="337165" y="144252"/>
                  <a:pt x="331712" y="161976"/>
                </a:cubicBezTo>
                <a:cubicBezTo>
                  <a:pt x="308533" y="238328"/>
                  <a:pt x="264903" y="328995"/>
                  <a:pt x="188551" y="328995"/>
                </a:cubicBezTo>
                <a:cubicBezTo>
                  <a:pt x="112198" y="328995"/>
                  <a:pt x="68568" y="238328"/>
                  <a:pt x="45390" y="161976"/>
                </a:cubicBezTo>
                <a:cubicBezTo>
                  <a:pt x="39936" y="144252"/>
                  <a:pt x="35164" y="126527"/>
                  <a:pt x="31074" y="108121"/>
                </a:cubicBezTo>
                <a:cubicBezTo>
                  <a:pt x="29029" y="99940"/>
                  <a:pt x="20848" y="94487"/>
                  <a:pt x="12667" y="95850"/>
                </a:cubicBezTo>
                <a:lnTo>
                  <a:pt x="12667" y="95850"/>
                </a:lnTo>
                <a:cubicBezTo>
                  <a:pt x="4487" y="97895"/>
                  <a:pt x="-1649" y="106076"/>
                  <a:pt x="396" y="114256"/>
                </a:cubicBezTo>
                <a:cubicBezTo>
                  <a:pt x="4487" y="133344"/>
                  <a:pt x="9259" y="151750"/>
                  <a:pt x="15394" y="170838"/>
                </a:cubicBezTo>
                <a:cubicBezTo>
                  <a:pt x="39254" y="247872"/>
                  <a:pt x="71295" y="302408"/>
                  <a:pt x="110153" y="332404"/>
                </a:cubicBezTo>
                <a:cubicBezTo>
                  <a:pt x="149693" y="363080"/>
                  <a:pt x="172189" y="410800"/>
                  <a:pt x="172189" y="461247"/>
                </a:cubicBezTo>
                <a:lnTo>
                  <a:pt x="172189" y="504876"/>
                </a:lnTo>
                <a:cubicBezTo>
                  <a:pt x="172189" y="602361"/>
                  <a:pt x="248542" y="684848"/>
                  <a:pt x="346028" y="687574"/>
                </a:cubicBezTo>
                <a:cubicBezTo>
                  <a:pt x="447604" y="690301"/>
                  <a:pt x="530773" y="609178"/>
                  <a:pt x="530773" y="508285"/>
                </a:cubicBezTo>
                <a:lnTo>
                  <a:pt x="530773" y="184472"/>
                </a:lnTo>
                <a:cubicBezTo>
                  <a:pt x="530773" y="104031"/>
                  <a:pt x="592810" y="35860"/>
                  <a:pt x="673253" y="33133"/>
                </a:cubicBezTo>
                <a:cubicBezTo>
                  <a:pt x="757104" y="29724"/>
                  <a:pt x="826639" y="97214"/>
                  <a:pt x="826639" y="181064"/>
                </a:cubicBezTo>
                <a:lnTo>
                  <a:pt x="826639" y="504194"/>
                </a:lnTo>
                <a:cubicBezTo>
                  <a:pt x="826639" y="601679"/>
                  <a:pt x="902992" y="684166"/>
                  <a:pt x="1000478" y="686893"/>
                </a:cubicBezTo>
                <a:cubicBezTo>
                  <a:pt x="1102054" y="689619"/>
                  <a:pt x="1185223" y="608496"/>
                  <a:pt x="1185223" y="507603"/>
                </a:cubicBezTo>
                <a:lnTo>
                  <a:pt x="1185223" y="183791"/>
                </a:lnTo>
                <a:cubicBezTo>
                  <a:pt x="1185223" y="103349"/>
                  <a:pt x="1247260" y="35178"/>
                  <a:pt x="1327702" y="32451"/>
                </a:cubicBezTo>
                <a:cubicBezTo>
                  <a:pt x="1411554" y="29043"/>
                  <a:pt x="1481089" y="96532"/>
                  <a:pt x="1481089" y="180382"/>
                </a:cubicBezTo>
                <a:lnTo>
                  <a:pt x="1481089" y="503513"/>
                </a:lnTo>
                <a:cubicBezTo>
                  <a:pt x="1481089" y="600997"/>
                  <a:pt x="1557442" y="683484"/>
                  <a:pt x="1654927" y="686211"/>
                </a:cubicBezTo>
                <a:cubicBezTo>
                  <a:pt x="1756503" y="688938"/>
                  <a:pt x="1839673" y="607814"/>
                  <a:pt x="1839673" y="506921"/>
                </a:cubicBezTo>
                <a:lnTo>
                  <a:pt x="1839673" y="183109"/>
                </a:lnTo>
                <a:cubicBezTo>
                  <a:pt x="1839673" y="102667"/>
                  <a:pt x="1901709" y="34496"/>
                  <a:pt x="1982152" y="31769"/>
                </a:cubicBezTo>
                <a:cubicBezTo>
                  <a:pt x="2066004" y="28361"/>
                  <a:pt x="2135539" y="95850"/>
                  <a:pt x="2135539" y="179701"/>
                </a:cubicBezTo>
                <a:lnTo>
                  <a:pt x="2135539" y="327631"/>
                </a:lnTo>
                <a:cubicBezTo>
                  <a:pt x="2135539" y="336494"/>
                  <a:pt x="2142356" y="343311"/>
                  <a:pt x="2151218" y="343311"/>
                </a:cubicBezTo>
                <a:cubicBezTo>
                  <a:pt x="2160081" y="343311"/>
                  <a:pt x="2166898" y="336494"/>
                  <a:pt x="2166898" y="327631"/>
                </a:cubicBezTo>
                <a:lnTo>
                  <a:pt x="2166898" y="179701"/>
                </a:lnTo>
                <a:cubicBezTo>
                  <a:pt x="2166898" y="78807"/>
                  <a:pt x="2083728" y="-2316"/>
                  <a:pt x="1982152" y="411"/>
                </a:cubicBezTo>
                <a:cubicBezTo>
                  <a:pt x="1982607" y="1093"/>
                  <a:pt x="1982300" y="-510"/>
                  <a:pt x="1982755" y="172"/>
                </a:cubicBezTo>
                <a:close/>
              </a:path>
            </a:pathLst>
          </a:custGeom>
          <a:solidFill>
            <a:schemeClr val="tx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7" name="Graphic 16" descr="Bar chart with solid fill">
            <a:extLst>
              <a:ext uri="{FF2B5EF4-FFF2-40B4-BE49-F238E27FC236}">
                <a16:creationId xmlns:a16="http://schemas.microsoft.com/office/drawing/2014/main" id="{28121CB5-4944-A782-F519-843CF3057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1251" y="2774699"/>
            <a:ext cx="731520" cy="731520"/>
          </a:xfrm>
          <a:prstGeom prst="rect">
            <a:avLst/>
          </a:prstGeom>
        </p:spPr>
      </p:pic>
      <p:pic>
        <p:nvPicPr>
          <p:cNvPr id="18" name="Graphic 17" descr="Handshake with solid fill">
            <a:extLst>
              <a:ext uri="{FF2B5EF4-FFF2-40B4-BE49-F238E27FC236}">
                <a16:creationId xmlns:a16="http://schemas.microsoft.com/office/drawing/2014/main" id="{A26413B8-7816-9E13-F5B6-5A21223EB1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60761" y="2774699"/>
            <a:ext cx="731520" cy="731520"/>
          </a:xfrm>
          <a:prstGeom prst="rect">
            <a:avLst/>
          </a:prstGeom>
        </p:spPr>
      </p:pic>
      <p:pic>
        <p:nvPicPr>
          <p:cNvPr id="19" name="Graphic 18" descr="Tools with solid fill">
            <a:extLst>
              <a:ext uri="{FF2B5EF4-FFF2-40B4-BE49-F238E27FC236}">
                <a16:creationId xmlns:a16="http://schemas.microsoft.com/office/drawing/2014/main" id="{4B04FDC7-454A-6ABC-EFDE-9E3B741BD5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41495" y="4392306"/>
            <a:ext cx="731520" cy="731520"/>
          </a:xfrm>
          <a:prstGeom prst="rect">
            <a:avLst/>
          </a:prstGeom>
        </p:spPr>
      </p:pic>
      <p:pic>
        <p:nvPicPr>
          <p:cNvPr id="20" name="Graphic 19" descr="Lights On with solid fill">
            <a:extLst>
              <a:ext uri="{FF2B5EF4-FFF2-40B4-BE49-F238E27FC236}">
                <a16:creationId xmlns:a16="http://schemas.microsoft.com/office/drawing/2014/main" id="{5E7F9361-7151-43E6-04DB-8720CF8E05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21007" y="4392306"/>
            <a:ext cx="731520" cy="731520"/>
          </a:xfrm>
          <a:prstGeom prst="rect">
            <a:avLst/>
          </a:prstGeom>
        </p:spPr>
      </p:pic>
      <p:pic>
        <p:nvPicPr>
          <p:cNvPr id="21" name="Graphic 20" descr="Rocket with solid fill">
            <a:extLst>
              <a:ext uri="{FF2B5EF4-FFF2-40B4-BE49-F238E27FC236}">
                <a16:creationId xmlns:a16="http://schemas.microsoft.com/office/drawing/2014/main" id="{8E6D0660-0A55-4B5F-87D7-D99BB1AC64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01739" y="2774699"/>
            <a:ext cx="731520" cy="73152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78FBBBF-5D3C-8A66-55D0-8416659AC0B6}"/>
              </a:ext>
            </a:extLst>
          </p:cNvPr>
          <p:cNvSpPr txBox="1"/>
          <p:nvPr/>
        </p:nvSpPr>
        <p:spPr>
          <a:xfrm>
            <a:off x="2864029" y="1648413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842F94-7A07-3C1F-9616-3EC80D9F688D}"/>
              </a:ext>
            </a:extLst>
          </p:cNvPr>
          <p:cNvSpPr txBox="1"/>
          <p:nvPr/>
        </p:nvSpPr>
        <p:spPr>
          <a:xfrm>
            <a:off x="4811460" y="3084563"/>
            <a:ext cx="1388938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7B1F75-FBEE-E4AC-3D3D-56E0AFE60DF0}"/>
              </a:ext>
            </a:extLst>
          </p:cNvPr>
          <p:cNvSpPr txBox="1"/>
          <p:nvPr/>
        </p:nvSpPr>
        <p:spPr>
          <a:xfrm>
            <a:off x="6146192" y="1648413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D9C4C06-DE2D-EC67-B18F-B2BCE6067EF6}"/>
              </a:ext>
            </a:extLst>
          </p:cNvPr>
          <p:cNvSpPr txBox="1"/>
          <p:nvPr/>
        </p:nvSpPr>
        <p:spPr>
          <a:xfrm>
            <a:off x="8093623" y="3140459"/>
            <a:ext cx="1388938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F70064F-0BEA-78E3-D3D4-07FAD0368C7C}"/>
              </a:ext>
            </a:extLst>
          </p:cNvPr>
          <p:cNvSpPr txBox="1"/>
          <p:nvPr/>
        </p:nvSpPr>
        <p:spPr>
          <a:xfrm>
            <a:off x="9428356" y="1648413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/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F58143B-0AEC-7DEE-CAE9-F4D9CF81DA1F}"/>
              </a:ext>
            </a:extLst>
          </p:cNvPr>
          <p:cNvSpPr txBox="1"/>
          <p:nvPr/>
        </p:nvSpPr>
        <p:spPr>
          <a:xfrm>
            <a:off x="3589771" y="379024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7FF2D3E-581F-CC4A-1BC2-7967D3DD9BC8}"/>
              </a:ext>
            </a:extLst>
          </p:cNvPr>
          <p:cNvSpPr txBox="1"/>
          <p:nvPr/>
        </p:nvSpPr>
        <p:spPr>
          <a:xfrm>
            <a:off x="6873153" y="379024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F3C61D6-B44E-CE81-7611-C4C2AA6FB57B}"/>
              </a:ext>
            </a:extLst>
          </p:cNvPr>
          <p:cNvSpPr txBox="1"/>
          <p:nvPr/>
        </p:nvSpPr>
        <p:spPr>
          <a:xfrm>
            <a:off x="5231462" y="572084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A28B97-A374-EE1E-01DF-A92F26F3ED3B}"/>
              </a:ext>
            </a:extLst>
          </p:cNvPr>
          <p:cNvSpPr txBox="1"/>
          <p:nvPr/>
        </p:nvSpPr>
        <p:spPr>
          <a:xfrm>
            <a:off x="8514844" y="572084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D29E39B-4691-8325-4FB1-96840C9EB47B}"/>
              </a:ext>
            </a:extLst>
          </p:cNvPr>
          <p:cNvSpPr txBox="1"/>
          <p:nvPr/>
        </p:nvSpPr>
        <p:spPr>
          <a:xfrm>
            <a:off x="10156536" y="379024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216516850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6" name="Group 35">
            <a:extLst>
              <a:ext uri="{FF2B5EF4-FFF2-40B4-BE49-F238E27FC236}">
                <a16:creationId xmlns:a16="http://schemas.microsoft.com/office/drawing/2014/main" id="{AAB9AA37-3C44-B9B0-247A-F357D9ED947E}"/>
              </a:ext>
            </a:extLst>
          </p:cNvPr>
          <p:cNvGrpSpPr/>
          <p:nvPr/>
        </p:nvGrpSpPr>
        <p:grpSpPr>
          <a:xfrm>
            <a:off x="396777" y="1198657"/>
            <a:ext cx="2029968" cy="2779776"/>
            <a:chOff x="-615256" y="2759650"/>
            <a:chExt cx="2195013" cy="3010563"/>
          </a:xfrm>
        </p:grpSpPr>
        <p:sp>
          <p:nvSpPr>
            <p:cNvPr id="37" name="Freeform 20">
              <a:extLst>
                <a:ext uri="{FF2B5EF4-FFF2-40B4-BE49-F238E27FC236}">
                  <a16:creationId xmlns:a16="http://schemas.microsoft.com/office/drawing/2014/main" id="{4898C222-A82C-2FAE-E3D0-A981726CD393}"/>
                </a:ext>
              </a:extLst>
            </p:cNvPr>
            <p:cNvSpPr/>
            <p:nvPr/>
          </p:nvSpPr>
          <p:spPr>
            <a:xfrm>
              <a:off x="-615256" y="2829839"/>
              <a:ext cx="2195013" cy="2940374"/>
            </a:xfrm>
            <a:custGeom>
              <a:avLst/>
              <a:gdLst>
                <a:gd name="connsiteX0" fmla="*/ 202470 w 404940"/>
                <a:gd name="connsiteY0" fmla="*/ 542641 h 542640"/>
                <a:gd name="connsiteX1" fmla="*/ 0 w 404940"/>
                <a:gd name="connsiteY1" fmla="*/ 111119 h 542640"/>
                <a:gd name="connsiteX2" fmla="*/ 68854 w 404940"/>
                <a:gd name="connsiteY2" fmla="*/ 18406 h 542640"/>
                <a:gd name="connsiteX3" fmla="*/ 135662 w 404940"/>
                <a:gd name="connsiteY3" fmla="*/ 0 h 542640"/>
                <a:gd name="connsiteX4" fmla="*/ 137025 w 404940"/>
                <a:gd name="connsiteY4" fmla="*/ 14316 h 542640"/>
                <a:gd name="connsiteX5" fmla="*/ 13634 w 404940"/>
                <a:gd name="connsiteY5" fmla="*/ 111119 h 542640"/>
                <a:gd name="connsiteX6" fmla="*/ 202470 w 404940"/>
                <a:gd name="connsiteY6" fmla="*/ 528325 h 542640"/>
                <a:gd name="connsiteX7" fmla="*/ 391306 w 404940"/>
                <a:gd name="connsiteY7" fmla="*/ 111119 h 542640"/>
                <a:gd name="connsiteX8" fmla="*/ 267915 w 404940"/>
                <a:gd name="connsiteY8" fmla="*/ 14316 h 542640"/>
                <a:gd name="connsiteX9" fmla="*/ 269279 w 404940"/>
                <a:gd name="connsiteY9" fmla="*/ 0 h 542640"/>
                <a:gd name="connsiteX10" fmla="*/ 336087 w 404940"/>
                <a:gd name="connsiteY10" fmla="*/ 18406 h 542640"/>
                <a:gd name="connsiteX11" fmla="*/ 404941 w 404940"/>
                <a:gd name="connsiteY11" fmla="*/ 111119 h 542640"/>
                <a:gd name="connsiteX12" fmla="*/ 202470 w 404940"/>
                <a:gd name="connsiteY12" fmla="*/ 542641 h 542640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509 w 404980"/>
                <a:gd name="connsiteY0" fmla="*/ 542641 h 542641"/>
                <a:gd name="connsiteX1" fmla="*/ 39 w 404980"/>
                <a:gd name="connsiteY1" fmla="*/ 111119 h 542641"/>
                <a:gd name="connsiteX2" fmla="*/ 68893 w 404980"/>
                <a:gd name="connsiteY2" fmla="*/ 18406 h 542641"/>
                <a:gd name="connsiteX3" fmla="*/ 135701 w 404980"/>
                <a:gd name="connsiteY3" fmla="*/ 0 h 542641"/>
                <a:gd name="connsiteX4" fmla="*/ 137064 w 404980"/>
                <a:gd name="connsiteY4" fmla="*/ 14316 h 542641"/>
                <a:gd name="connsiteX5" fmla="*/ 13673 w 404980"/>
                <a:gd name="connsiteY5" fmla="*/ 111119 h 542641"/>
                <a:gd name="connsiteX6" fmla="*/ 202509 w 404980"/>
                <a:gd name="connsiteY6" fmla="*/ 528325 h 542641"/>
                <a:gd name="connsiteX7" fmla="*/ 391345 w 404980"/>
                <a:gd name="connsiteY7" fmla="*/ 111119 h 542641"/>
                <a:gd name="connsiteX8" fmla="*/ 267954 w 404980"/>
                <a:gd name="connsiteY8" fmla="*/ 14316 h 542641"/>
                <a:gd name="connsiteX9" fmla="*/ 269318 w 404980"/>
                <a:gd name="connsiteY9" fmla="*/ 0 h 542641"/>
                <a:gd name="connsiteX10" fmla="*/ 336126 w 404980"/>
                <a:gd name="connsiteY10" fmla="*/ 18406 h 542641"/>
                <a:gd name="connsiteX11" fmla="*/ 404980 w 404980"/>
                <a:gd name="connsiteY11" fmla="*/ 111119 h 542641"/>
                <a:gd name="connsiteX12" fmla="*/ 202509 w 404980"/>
                <a:gd name="connsiteY12" fmla="*/ 542641 h 542641"/>
                <a:gd name="connsiteX0" fmla="*/ 202615 w 405086"/>
                <a:gd name="connsiteY0" fmla="*/ 542641 h 542641"/>
                <a:gd name="connsiteX1" fmla="*/ 145 w 405086"/>
                <a:gd name="connsiteY1" fmla="*/ 111119 h 542641"/>
                <a:gd name="connsiteX2" fmla="*/ 68999 w 405086"/>
                <a:gd name="connsiteY2" fmla="*/ 18406 h 542641"/>
                <a:gd name="connsiteX3" fmla="*/ 135807 w 405086"/>
                <a:gd name="connsiteY3" fmla="*/ 0 h 542641"/>
                <a:gd name="connsiteX4" fmla="*/ 137170 w 405086"/>
                <a:gd name="connsiteY4" fmla="*/ 14316 h 542641"/>
                <a:gd name="connsiteX5" fmla="*/ 13779 w 405086"/>
                <a:gd name="connsiteY5" fmla="*/ 111119 h 542641"/>
                <a:gd name="connsiteX6" fmla="*/ 202615 w 405086"/>
                <a:gd name="connsiteY6" fmla="*/ 528325 h 542641"/>
                <a:gd name="connsiteX7" fmla="*/ 391451 w 405086"/>
                <a:gd name="connsiteY7" fmla="*/ 111119 h 542641"/>
                <a:gd name="connsiteX8" fmla="*/ 268060 w 405086"/>
                <a:gd name="connsiteY8" fmla="*/ 14316 h 542641"/>
                <a:gd name="connsiteX9" fmla="*/ 269424 w 405086"/>
                <a:gd name="connsiteY9" fmla="*/ 0 h 542641"/>
                <a:gd name="connsiteX10" fmla="*/ 336232 w 405086"/>
                <a:gd name="connsiteY10" fmla="*/ 18406 h 542641"/>
                <a:gd name="connsiteX11" fmla="*/ 405086 w 405086"/>
                <a:gd name="connsiteY11" fmla="*/ 111119 h 542641"/>
                <a:gd name="connsiteX12" fmla="*/ 202615 w 405086"/>
                <a:gd name="connsiteY12" fmla="*/ 542641 h 5426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405086" h="542641">
                  <a:moveTo>
                    <a:pt x="202615" y="542641"/>
                  </a:moveTo>
                  <a:cubicBezTo>
                    <a:pt x="34231" y="542641"/>
                    <a:pt x="-2667" y="168014"/>
                    <a:pt x="145" y="111119"/>
                  </a:cubicBezTo>
                  <a:cubicBezTo>
                    <a:pt x="2957" y="54224"/>
                    <a:pt x="24005" y="38857"/>
                    <a:pt x="68999" y="18406"/>
                  </a:cubicBezTo>
                  <a:cubicBezTo>
                    <a:pt x="102403" y="3409"/>
                    <a:pt x="134444" y="0"/>
                    <a:pt x="135807" y="0"/>
                  </a:cubicBezTo>
                  <a:lnTo>
                    <a:pt x="137170" y="14316"/>
                  </a:lnTo>
                  <a:cubicBezTo>
                    <a:pt x="135807" y="14316"/>
                    <a:pt x="13779" y="27268"/>
                    <a:pt x="13779" y="111119"/>
                  </a:cubicBezTo>
                  <a:cubicBezTo>
                    <a:pt x="13779" y="194969"/>
                    <a:pt x="47184" y="528325"/>
                    <a:pt x="202615" y="528325"/>
                  </a:cubicBezTo>
                  <a:cubicBezTo>
                    <a:pt x="358047" y="528325"/>
                    <a:pt x="391451" y="193606"/>
                    <a:pt x="391451" y="111119"/>
                  </a:cubicBezTo>
                  <a:cubicBezTo>
                    <a:pt x="391451" y="28632"/>
                    <a:pt x="269424" y="14316"/>
                    <a:pt x="268060" y="14316"/>
                  </a:cubicBezTo>
                  <a:lnTo>
                    <a:pt x="269424" y="0"/>
                  </a:lnTo>
                  <a:cubicBezTo>
                    <a:pt x="270787" y="0"/>
                    <a:pt x="303510" y="3409"/>
                    <a:pt x="336232" y="18406"/>
                  </a:cubicBezTo>
                  <a:cubicBezTo>
                    <a:pt x="381226" y="38857"/>
                    <a:pt x="405086" y="70898"/>
                    <a:pt x="405086" y="111119"/>
                  </a:cubicBezTo>
                  <a:cubicBezTo>
                    <a:pt x="405086" y="202468"/>
                    <a:pt x="371000" y="542641"/>
                    <a:pt x="202615" y="542641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8" name="Freeform 22">
              <a:extLst>
                <a:ext uri="{FF2B5EF4-FFF2-40B4-BE49-F238E27FC236}">
                  <a16:creationId xmlns:a16="http://schemas.microsoft.com/office/drawing/2014/main" id="{B27CABF3-E6A5-F701-0780-6E7EB0A4CDF0}"/>
                </a:ext>
              </a:extLst>
            </p:cNvPr>
            <p:cNvSpPr/>
            <p:nvPr/>
          </p:nvSpPr>
          <p:spPr>
            <a:xfrm>
              <a:off x="65255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39" name="Freeform 22">
              <a:extLst>
                <a:ext uri="{FF2B5EF4-FFF2-40B4-BE49-F238E27FC236}">
                  <a16:creationId xmlns:a16="http://schemas.microsoft.com/office/drawing/2014/main" id="{4FE8946B-F803-38FA-F9B2-B4DE3B491EE2}"/>
                </a:ext>
              </a:extLst>
            </p:cNvPr>
            <p:cNvSpPr/>
            <p:nvPr/>
          </p:nvSpPr>
          <p:spPr>
            <a:xfrm rot="10800000">
              <a:off x="-27129" y="2759650"/>
              <a:ext cx="339851" cy="251186"/>
            </a:xfrm>
            <a:custGeom>
              <a:avLst/>
              <a:gdLst>
                <a:gd name="connsiteX0" fmla="*/ 109 w 62827"/>
                <a:gd name="connsiteY0" fmla="*/ 17724 h 46356"/>
                <a:gd name="connsiteX1" fmla="*/ 109 w 62827"/>
                <a:gd name="connsiteY1" fmla="*/ 28632 h 46356"/>
                <a:gd name="connsiteX2" fmla="*/ 1472 w 62827"/>
                <a:gd name="connsiteY2" fmla="*/ 37494 h 46356"/>
                <a:gd name="connsiteX3" fmla="*/ 12380 w 62827"/>
                <a:gd name="connsiteY3" fmla="*/ 46356 h 46356"/>
                <a:gd name="connsiteX4" fmla="*/ 62827 w 62827"/>
                <a:gd name="connsiteY4" fmla="*/ 23178 h 46356"/>
                <a:gd name="connsiteX5" fmla="*/ 12380 w 62827"/>
                <a:gd name="connsiteY5" fmla="*/ 0 h 46356"/>
                <a:gd name="connsiteX6" fmla="*/ 1472 w 62827"/>
                <a:gd name="connsiteY6" fmla="*/ 8862 h 46356"/>
                <a:gd name="connsiteX7" fmla="*/ 109 w 62827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24 h 46356"/>
                <a:gd name="connsiteX1" fmla="*/ 0 w 62718"/>
                <a:gd name="connsiteY1" fmla="*/ 28632 h 46356"/>
                <a:gd name="connsiteX2" fmla="*/ 1363 w 62718"/>
                <a:gd name="connsiteY2" fmla="*/ 37494 h 46356"/>
                <a:gd name="connsiteX3" fmla="*/ 12271 w 62718"/>
                <a:gd name="connsiteY3" fmla="*/ 46356 h 46356"/>
                <a:gd name="connsiteX4" fmla="*/ 62718 w 62718"/>
                <a:gd name="connsiteY4" fmla="*/ 23178 h 46356"/>
                <a:gd name="connsiteX5" fmla="*/ 12271 w 62718"/>
                <a:gd name="connsiteY5" fmla="*/ 0 h 46356"/>
                <a:gd name="connsiteX6" fmla="*/ 1363 w 62718"/>
                <a:gd name="connsiteY6" fmla="*/ 8862 h 46356"/>
                <a:gd name="connsiteX7" fmla="*/ 0 w 62718"/>
                <a:gd name="connsiteY7" fmla="*/ 17724 h 46356"/>
                <a:gd name="connsiteX0" fmla="*/ 0 w 62718"/>
                <a:gd name="connsiteY0" fmla="*/ 17766 h 46398"/>
                <a:gd name="connsiteX1" fmla="*/ 0 w 62718"/>
                <a:gd name="connsiteY1" fmla="*/ 28674 h 46398"/>
                <a:gd name="connsiteX2" fmla="*/ 1363 w 62718"/>
                <a:gd name="connsiteY2" fmla="*/ 37536 h 46398"/>
                <a:gd name="connsiteX3" fmla="*/ 12271 w 62718"/>
                <a:gd name="connsiteY3" fmla="*/ 46398 h 46398"/>
                <a:gd name="connsiteX4" fmla="*/ 62718 w 62718"/>
                <a:gd name="connsiteY4" fmla="*/ 23220 h 46398"/>
                <a:gd name="connsiteX5" fmla="*/ 12271 w 62718"/>
                <a:gd name="connsiteY5" fmla="*/ 42 h 46398"/>
                <a:gd name="connsiteX6" fmla="*/ 0 w 62718"/>
                <a:gd name="connsiteY6" fmla="*/ 17766 h 46398"/>
                <a:gd name="connsiteX0" fmla="*/ 1 w 62719"/>
                <a:gd name="connsiteY0" fmla="*/ 17779 h 46411"/>
                <a:gd name="connsiteX1" fmla="*/ 1 w 62719"/>
                <a:gd name="connsiteY1" fmla="*/ 28687 h 46411"/>
                <a:gd name="connsiteX2" fmla="*/ 1364 w 62719"/>
                <a:gd name="connsiteY2" fmla="*/ 37549 h 46411"/>
                <a:gd name="connsiteX3" fmla="*/ 12272 w 62719"/>
                <a:gd name="connsiteY3" fmla="*/ 46411 h 46411"/>
                <a:gd name="connsiteX4" fmla="*/ 62719 w 62719"/>
                <a:gd name="connsiteY4" fmla="*/ 23233 h 46411"/>
                <a:gd name="connsiteX5" fmla="*/ 12272 w 62719"/>
                <a:gd name="connsiteY5" fmla="*/ 55 h 46411"/>
                <a:gd name="connsiteX6" fmla="*/ 1 w 62719"/>
                <a:gd name="connsiteY6" fmla="*/ 17779 h 46411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  <a:gd name="connsiteX0" fmla="*/ 1 w 62719"/>
                <a:gd name="connsiteY0" fmla="*/ 17724 h 46356"/>
                <a:gd name="connsiteX1" fmla="*/ 1 w 62719"/>
                <a:gd name="connsiteY1" fmla="*/ 28632 h 46356"/>
                <a:gd name="connsiteX2" fmla="*/ 1364 w 62719"/>
                <a:gd name="connsiteY2" fmla="*/ 37494 h 46356"/>
                <a:gd name="connsiteX3" fmla="*/ 12272 w 62719"/>
                <a:gd name="connsiteY3" fmla="*/ 46356 h 46356"/>
                <a:gd name="connsiteX4" fmla="*/ 62719 w 62719"/>
                <a:gd name="connsiteY4" fmla="*/ 23178 h 46356"/>
                <a:gd name="connsiteX5" fmla="*/ 12272 w 62719"/>
                <a:gd name="connsiteY5" fmla="*/ 0 h 46356"/>
                <a:gd name="connsiteX6" fmla="*/ 1 w 62719"/>
                <a:gd name="connsiteY6" fmla="*/ 17724 h 4635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2719" h="46356">
                  <a:moveTo>
                    <a:pt x="1" y="17724"/>
                  </a:moveTo>
                  <a:lnTo>
                    <a:pt x="1" y="28632"/>
                  </a:lnTo>
                  <a:cubicBezTo>
                    <a:pt x="1" y="32040"/>
                    <a:pt x="1" y="34767"/>
                    <a:pt x="1364" y="37494"/>
                  </a:cubicBezTo>
                  <a:cubicBezTo>
                    <a:pt x="2728" y="41584"/>
                    <a:pt x="6137" y="46356"/>
                    <a:pt x="12272" y="46356"/>
                  </a:cubicBezTo>
                  <a:cubicBezTo>
                    <a:pt x="23180" y="46356"/>
                    <a:pt x="62719" y="42266"/>
                    <a:pt x="62719" y="23178"/>
                  </a:cubicBezTo>
                  <a:cubicBezTo>
                    <a:pt x="62719" y="4090"/>
                    <a:pt x="24586" y="1406"/>
                    <a:pt x="12272" y="0"/>
                  </a:cubicBezTo>
                  <a:cubicBezTo>
                    <a:pt x="2170" y="2607"/>
                    <a:pt x="-63" y="9436"/>
                    <a:pt x="1" y="17724"/>
                  </a:cubicBezTo>
                  <a:close/>
                </a:path>
              </a:pathLst>
            </a:custGeom>
            <a:solidFill>
              <a:schemeClr val="tx2">
                <a:lumMod val="90000"/>
                <a:lumOff val="1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A59E5D95-B1A7-A10B-5EB5-A26C5A0AF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5-Step Medical Process – Slide Template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20877CCC-2D67-5B14-112E-F4E93097E567}"/>
              </a:ext>
            </a:extLst>
          </p:cNvPr>
          <p:cNvGrpSpPr/>
          <p:nvPr/>
        </p:nvGrpSpPr>
        <p:grpSpPr>
          <a:xfrm>
            <a:off x="10682736" y="3809346"/>
            <a:ext cx="1105714" cy="1375300"/>
            <a:chOff x="10689509" y="3809346"/>
            <a:chExt cx="1105714" cy="1375300"/>
          </a:xfrm>
        </p:grpSpPr>
        <p:sp>
          <p:nvSpPr>
            <p:cNvPr id="4" name="Freeform 3">
              <a:extLst>
                <a:ext uri="{FF2B5EF4-FFF2-40B4-BE49-F238E27FC236}">
                  <a16:creationId xmlns:a16="http://schemas.microsoft.com/office/drawing/2014/main" id="{44090E8B-CDCD-CE0B-AC92-7C2B94A44201}"/>
                </a:ext>
              </a:extLst>
            </p:cNvPr>
            <p:cNvSpPr/>
            <p:nvPr/>
          </p:nvSpPr>
          <p:spPr>
            <a:xfrm>
              <a:off x="10689509" y="4078947"/>
              <a:ext cx="1105714" cy="1105699"/>
            </a:xfrm>
            <a:custGeom>
              <a:avLst/>
              <a:gdLst>
                <a:gd name="connsiteX0" fmla="*/ 220877 w 220876"/>
                <a:gd name="connsiteY0" fmla="*/ 110437 h 220873"/>
                <a:gd name="connsiteX1" fmla="*/ 110438 w 220876"/>
                <a:gd name="connsiteY1" fmla="*/ 220874 h 220873"/>
                <a:gd name="connsiteX2" fmla="*/ 0 w 220876"/>
                <a:gd name="connsiteY2" fmla="*/ 110437 h 220873"/>
                <a:gd name="connsiteX3" fmla="*/ 110438 w 220876"/>
                <a:gd name="connsiteY3" fmla="*/ 0 h 220873"/>
                <a:gd name="connsiteX4" fmla="*/ 220877 w 220876"/>
                <a:gd name="connsiteY4" fmla="*/ 110437 h 22087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20876" h="220873">
                  <a:moveTo>
                    <a:pt x="220877" y="110437"/>
                  </a:moveTo>
                  <a:cubicBezTo>
                    <a:pt x="220877" y="171430"/>
                    <a:pt x="171432" y="220874"/>
                    <a:pt x="110438" y="220874"/>
                  </a:cubicBezTo>
                  <a:cubicBezTo>
                    <a:pt x="49445" y="220874"/>
                    <a:pt x="0" y="171430"/>
                    <a:pt x="0" y="110437"/>
                  </a:cubicBezTo>
                  <a:cubicBezTo>
                    <a:pt x="0" y="49444"/>
                    <a:pt x="49445" y="0"/>
                    <a:pt x="110438" y="0"/>
                  </a:cubicBezTo>
                  <a:cubicBezTo>
                    <a:pt x="171432" y="0"/>
                    <a:pt x="220877" y="49444"/>
                    <a:pt x="220877" y="110437"/>
                  </a:cubicBezTo>
                  <a:close/>
                </a:path>
              </a:pathLst>
            </a:custGeom>
            <a:solidFill>
              <a:schemeClr val="bg2">
                <a:lumMod val="90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 4">
              <a:extLst>
                <a:ext uri="{FF2B5EF4-FFF2-40B4-BE49-F238E27FC236}">
                  <a16:creationId xmlns:a16="http://schemas.microsoft.com/office/drawing/2014/main" id="{AFF50360-B338-4D98-E566-6E468211E115}"/>
                </a:ext>
              </a:extLst>
            </p:cNvPr>
            <p:cNvSpPr/>
            <p:nvPr/>
          </p:nvSpPr>
          <p:spPr>
            <a:xfrm>
              <a:off x="10938635" y="3809346"/>
              <a:ext cx="597220" cy="1129588"/>
            </a:xfrm>
            <a:custGeom>
              <a:avLst/>
              <a:gdLst>
                <a:gd name="connsiteX0" fmla="*/ 682 w 119300"/>
                <a:gd name="connsiteY0" fmla="*/ 166337 h 225645"/>
                <a:gd name="connsiteX1" fmla="*/ 59991 w 119300"/>
                <a:gd name="connsiteY1" fmla="*/ 225646 h 225645"/>
                <a:gd name="connsiteX2" fmla="*/ 119301 w 119300"/>
                <a:gd name="connsiteY2" fmla="*/ 166337 h 225645"/>
                <a:gd name="connsiteX3" fmla="*/ 69535 w 119300"/>
                <a:gd name="connsiteY3" fmla="*/ 107710 h 225645"/>
                <a:gd name="connsiteX4" fmla="*/ 69535 w 119300"/>
                <a:gd name="connsiteY4" fmla="*/ 0 h 225645"/>
                <a:gd name="connsiteX5" fmla="*/ 49765 w 119300"/>
                <a:gd name="connsiteY5" fmla="*/ 0 h 225645"/>
                <a:gd name="connsiteX6" fmla="*/ 49765 w 119300"/>
                <a:gd name="connsiteY6" fmla="*/ 107710 h 225645"/>
                <a:gd name="connsiteX7" fmla="*/ 0 w 119300"/>
                <a:gd name="connsiteY7" fmla="*/ 166337 h 22564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19300" h="225645">
                  <a:moveTo>
                    <a:pt x="682" y="166337"/>
                  </a:moveTo>
                  <a:cubicBezTo>
                    <a:pt x="682" y="199059"/>
                    <a:pt x="27269" y="225646"/>
                    <a:pt x="59991" y="225646"/>
                  </a:cubicBezTo>
                  <a:cubicBezTo>
                    <a:pt x="92714" y="225646"/>
                    <a:pt x="119301" y="199059"/>
                    <a:pt x="119301" y="166337"/>
                  </a:cubicBezTo>
                  <a:cubicBezTo>
                    <a:pt x="119301" y="133615"/>
                    <a:pt x="97486" y="112482"/>
                    <a:pt x="69535" y="107710"/>
                  </a:cubicBezTo>
                  <a:lnTo>
                    <a:pt x="69535" y="0"/>
                  </a:lnTo>
                  <a:lnTo>
                    <a:pt x="49765" y="0"/>
                  </a:lnTo>
                  <a:lnTo>
                    <a:pt x="49765" y="107710"/>
                  </a:lnTo>
                  <a:cubicBezTo>
                    <a:pt x="21815" y="112482"/>
                    <a:pt x="0" y="137024"/>
                    <a:pt x="0" y="166337"/>
                  </a:cubicBezTo>
                  <a:close/>
                </a:path>
              </a:pathLst>
            </a:custGeom>
            <a:solidFill>
              <a:schemeClr val="bg2">
                <a:lumMod val="75000"/>
              </a:schemeClr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 8">
              <a:extLst>
                <a:ext uri="{FF2B5EF4-FFF2-40B4-BE49-F238E27FC236}">
                  <a16:creationId xmlns:a16="http://schemas.microsoft.com/office/drawing/2014/main" id="{72F5788E-D5DB-98A0-F380-A71E056E004F}"/>
                </a:ext>
              </a:extLst>
            </p:cNvPr>
            <p:cNvSpPr/>
            <p:nvPr/>
          </p:nvSpPr>
          <p:spPr>
            <a:xfrm>
              <a:off x="10945463" y="4300769"/>
              <a:ext cx="593811" cy="593801"/>
            </a:xfrm>
            <a:custGeom>
              <a:avLst/>
              <a:gdLst>
                <a:gd name="connsiteX0" fmla="*/ 118619 w 118619"/>
                <a:gd name="connsiteY0" fmla="*/ 59309 h 118617"/>
                <a:gd name="connsiteX1" fmla="*/ 59309 w 118619"/>
                <a:gd name="connsiteY1" fmla="*/ 118618 h 118617"/>
                <a:gd name="connsiteX2" fmla="*/ 0 w 118619"/>
                <a:gd name="connsiteY2" fmla="*/ 59309 h 118617"/>
                <a:gd name="connsiteX3" fmla="*/ 59309 w 118619"/>
                <a:gd name="connsiteY3" fmla="*/ 0 h 118617"/>
                <a:gd name="connsiteX4" fmla="*/ 118619 w 118619"/>
                <a:gd name="connsiteY4" fmla="*/ 59309 h 11861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18619" h="118617">
                  <a:moveTo>
                    <a:pt x="118619" y="59309"/>
                  </a:moveTo>
                  <a:cubicBezTo>
                    <a:pt x="118619" y="92064"/>
                    <a:pt x="92065" y="118618"/>
                    <a:pt x="59309" y="118618"/>
                  </a:cubicBezTo>
                  <a:cubicBezTo>
                    <a:pt x="26554" y="118618"/>
                    <a:pt x="0" y="92064"/>
                    <a:pt x="0" y="59309"/>
                  </a:cubicBezTo>
                  <a:cubicBezTo>
                    <a:pt x="0" y="26553"/>
                    <a:pt x="26554" y="0"/>
                    <a:pt x="59309" y="0"/>
                  </a:cubicBezTo>
                  <a:cubicBezTo>
                    <a:pt x="92065" y="0"/>
                    <a:pt x="118619" y="26553"/>
                    <a:pt x="118619" y="59309"/>
                  </a:cubicBezTo>
                  <a:close/>
                </a:path>
              </a:pathLst>
            </a:custGeom>
            <a:solidFill>
              <a:srgbClr val="FFFFFF"/>
            </a:solidFill>
            <a:ln w="681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0" name="Freeform 9">
            <a:extLst>
              <a:ext uri="{FF2B5EF4-FFF2-40B4-BE49-F238E27FC236}">
                <a16:creationId xmlns:a16="http://schemas.microsoft.com/office/drawing/2014/main" id="{71433F40-E76C-8889-C28A-035BDC6C9517}"/>
              </a:ext>
            </a:extLst>
          </p:cNvPr>
          <p:cNvSpPr/>
          <p:nvPr/>
        </p:nvSpPr>
        <p:spPr>
          <a:xfrm>
            <a:off x="3225910" y="2498880"/>
            <a:ext cx="1283178" cy="1283158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7EE52A02-307E-8E42-C935-2616BF1BB8DA}"/>
              </a:ext>
            </a:extLst>
          </p:cNvPr>
          <p:cNvSpPr/>
          <p:nvPr/>
        </p:nvSpPr>
        <p:spPr>
          <a:xfrm>
            <a:off x="6505422" y="2498880"/>
            <a:ext cx="1283178" cy="1283158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3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4BA6D0F9-DB70-02E9-B14D-4FB5B25D5A3D}"/>
              </a:ext>
            </a:extLst>
          </p:cNvPr>
          <p:cNvSpPr/>
          <p:nvPr/>
        </p:nvSpPr>
        <p:spPr>
          <a:xfrm>
            <a:off x="9784932" y="2498880"/>
            <a:ext cx="1283178" cy="1283158"/>
          </a:xfrm>
          <a:custGeom>
            <a:avLst/>
            <a:gdLst>
              <a:gd name="connsiteX0" fmla="*/ 256326 w 256326"/>
              <a:gd name="connsiteY0" fmla="*/ 128161 h 256322"/>
              <a:gd name="connsiteX1" fmla="*/ 128163 w 256326"/>
              <a:gd name="connsiteY1" fmla="*/ 256323 h 256322"/>
              <a:gd name="connsiteX2" fmla="*/ 0 w 256326"/>
              <a:gd name="connsiteY2" fmla="*/ 128161 h 256322"/>
              <a:gd name="connsiteX3" fmla="*/ 128163 w 256326"/>
              <a:gd name="connsiteY3" fmla="*/ 0 h 256322"/>
              <a:gd name="connsiteX4" fmla="*/ 256326 w 256326"/>
              <a:gd name="connsiteY4" fmla="*/ 128161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1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1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1"/>
                </a:cubicBezTo>
                <a:close/>
              </a:path>
            </a:pathLst>
          </a:custGeom>
          <a:solidFill>
            <a:schemeClr val="accent5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3" name="Freeform 12">
            <a:extLst>
              <a:ext uri="{FF2B5EF4-FFF2-40B4-BE49-F238E27FC236}">
                <a16:creationId xmlns:a16="http://schemas.microsoft.com/office/drawing/2014/main" id="{215A3623-BD1C-C7D7-7138-4C87DC9DD338}"/>
              </a:ext>
            </a:extLst>
          </p:cNvPr>
          <p:cNvSpPr/>
          <p:nvPr/>
        </p:nvSpPr>
        <p:spPr>
          <a:xfrm>
            <a:off x="4865666" y="4116487"/>
            <a:ext cx="1283178" cy="1283158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chemeClr val="accent2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DFB42D10-2E89-4B11-EC68-2B3E6A74E8E2}"/>
              </a:ext>
            </a:extLst>
          </p:cNvPr>
          <p:cNvSpPr/>
          <p:nvPr/>
        </p:nvSpPr>
        <p:spPr>
          <a:xfrm>
            <a:off x="8145178" y="4116487"/>
            <a:ext cx="1283178" cy="1283158"/>
          </a:xfrm>
          <a:custGeom>
            <a:avLst/>
            <a:gdLst>
              <a:gd name="connsiteX0" fmla="*/ 256326 w 256326"/>
              <a:gd name="connsiteY0" fmla="*/ 128162 h 256322"/>
              <a:gd name="connsiteX1" fmla="*/ 128163 w 256326"/>
              <a:gd name="connsiteY1" fmla="*/ 256323 h 256322"/>
              <a:gd name="connsiteX2" fmla="*/ 0 w 256326"/>
              <a:gd name="connsiteY2" fmla="*/ 128162 h 256322"/>
              <a:gd name="connsiteX3" fmla="*/ 128163 w 256326"/>
              <a:gd name="connsiteY3" fmla="*/ 0 h 256322"/>
              <a:gd name="connsiteX4" fmla="*/ 256326 w 256326"/>
              <a:gd name="connsiteY4" fmla="*/ 128162 h 25632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56326" h="256322">
                <a:moveTo>
                  <a:pt x="256326" y="128162"/>
                </a:moveTo>
                <a:cubicBezTo>
                  <a:pt x="256326" y="198943"/>
                  <a:pt x="198946" y="256323"/>
                  <a:pt x="128163" y="256323"/>
                </a:cubicBezTo>
                <a:cubicBezTo>
                  <a:pt x="57381" y="256323"/>
                  <a:pt x="0" y="198943"/>
                  <a:pt x="0" y="128162"/>
                </a:cubicBezTo>
                <a:cubicBezTo>
                  <a:pt x="0" y="57380"/>
                  <a:pt x="57381" y="0"/>
                  <a:pt x="128163" y="0"/>
                </a:cubicBezTo>
                <a:cubicBezTo>
                  <a:pt x="198946" y="0"/>
                  <a:pt x="256326" y="57380"/>
                  <a:pt x="256326" y="128162"/>
                </a:cubicBezTo>
                <a:close/>
              </a:path>
            </a:pathLst>
          </a:custGeom>
          <a:solidFill>
            <a:schemeClr val="accent4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521191C8-5BD2-3BCF-408C-3663476843FD}"/>
              </a:ext>
            </a:extLst>
          </p:cNvPr>
          <p:cNvSpPr/>
          <p:nvPr/>
        </p:nvSpPr>
        <p:spPr>
          <a:xfrm>
            <a:off x="463048" y="2216986"/>
            <a:ext cx="10847576" cy="3442352"/>
          </a:xfrm>
          <a:custGeom>
            <a:avLst/>
            <a:gdLst>
              <a:gd name="connsiteX0" fmla="*/ 1983516 w 2166897"/>
              <a:gd name="connsiteY0" fmla="*/ 2112 h 687297"/>
              <a:gd name="connsiteX1" fmla="*/ 1809677 w 2166897"/>
              <a:gd name="connsiteY1" fmla="*/ 184810 h 687297"/>
              <a:gd name="connsiteX2" fmla="*/ 1809677 w 2166897"/>
              <a:gd name="connsiteY2" fmla="*/ 504532 h 687297"/>
              <a:gd name="connsiteX3" fmla="*/ 1667198 w 2166897"/>
              <a:gd name="connsiteY3" fmla="*/ 655872 h 687297"/>
              <a:gd name="connsiteX4" fmla="*/ 1513812 w 2166897"/>
              <a:gd name="connsiteY4" fmla="*/ 507941 h 687297"/>
              <a:gd name="connsiteX5" fmla="*/ 1513812 w 2166897"/>
              <a:gd name="connsiteY5" fmla="*/ 184810 h 687297"/>
              <a:gd name="connsiteX6" fmla="*/ 1339973 w 2166897"/>
              <a:gd name="connsiteY6" fmla="*/ 2112 h 687297"/>
              <a:gd name="connsiteX7" fmla="*/ 1155228 w 2166897"/>
              <a:gd name="connsiteY7" fmla="*/ 181402 h 687297"/>
              <a:gd name="connsiteX8" fmla="*/ 1155228 w 2166897"/>
              <a:gd name="connsiteY8" fmla="*/ 505214 h 687297"/>
              <a:gd name="connsiteX9" fmla="*/ 1012748 w 2166897"/>
              <a:gd name="connsiteY9" fmla="*/ 656553 h 687297"/>
              <a:gd name="connsiteX10" fmla="*/ 859362 w 2166897"/>
              <a:gd name="connsiteY10" fmla="*/ 508622 h 687297"/>
              <a:gd name="connsiteX11" fmla="*/ 859362 w 2166897"/>
              <a:gd name="connsiteY11" fmla="*/ 185492 h 687297"/>
              <a:gd name="connsiteX12" fmla="*/ 685524 w 2166897"/>
              <a:gd name="connsiteY12" fmla="*/ 2794 h 687297"/>
              <a:gd name="connsiteX13" fmla="*/ 500778 w 2166897"/>
              <a:gd name="connsiteY13" fmla="*/ 182083 h 687297"/>
              <a:gd name="connsiteX14" fmla="*/ 500778 w 2166897"/>
              <a:gd name="connsiteY14" fmla="*/ 505896 h 687297"/>
              <a:gd name="connsiteX15" fmla="*/ 358299 w 2166897"/>
              <a:gd name="connsiteY15" fmla="*/ 657235 h 687297"/>
              <a:gd name="connsiteX16" fmla="*/ 204912 w 2166897"/>
              <a:gd name="connsiteY16" fmla="*/ 509304 h 687297"/>
              <a:gd name="connsiteX17" fmla="*/ 204912 w 2166897"/>
              <a:gd name="connsiteY17" fmla="*/ 461584 h 687297"/>
              <a:gd name="connsiteX18" fmla="*/ 266948 w 2166897"/>
              <a:gd name="connsiteY18" fmla="*/ 332741 h 687297"/>
              <a:gd name="connsiteX19" fmla="*/ 361707 w 2166897"/>
              <a:gd name="connsiteY19" fmla="*/ 171176 h 687297"/>
              <a:gd name="connsiteX20" fmla="*/ 376705 w 2166897"/>
              <a:gd name="connsiteY20" fmla="*/ 114594 h 687297"/>
              <a:gd name="connsiteX21" fmla="*/ 364434 w 2166897"/>
              <a:gd name="connsiteY21" fmla="*/ 96188 h 687297"/>
              <a:gd name="connsiteX22" fmla="*/ 364434 w 2166897"/>
              <a:gd name="connsiteY22" fmla="*/ 96188 h 687297"/>
              <a:gd name="connsiteX23" fmla="*/ 346028 w 2166897"/>
              <a:gd name="connsiteY23" fmla="*/ 107777 h 687297"/>
              <a:gd name="connsiteX24" fmla="*/ 331712 w 2166897"/>
              <a:gd name="connsiteY24" fmla="*/ 161632 h 687297"/>
              <a:gd name="connsiteX25" fmla="*/ 188551 w 2166897"/>
              <a:gd name="connsiteY25" fmla="*/ 328651 h 687297"/>
              <a:gd name="connsiteX26" fmla="*/ 45390 w 2166897"/>
              <a:gd name="connsiteY26" fmla="*/ 161632 h 687297"/>
              <a:gd name="connsiteX27" fmla="*/ 31074 w 2166897"/>
              <a:gd name="connsiteY27" fmla="*/ 107777 h 687297"/>
              <a:gd name="connsiteX28" fmla="*/ 12667 w 2166897"/>
              <a:gd name="connsiteY28" fmla="*/ 95506 h 687297"/>
              <a:gd name="connsiteX29" fmla="*/ 12667 w 2166897"/>
              <a:gd name="connsiteY29" fmla="*/ 95506 h 687297"/>
              <a:gd name="connsiteX30" fmla="*/ 396 w 2166897"/>
              <a:gd name="connsiteY30" fmla="*/ 113912 h 687297"/>
              <a:gd name="connsiteX31" fmla="*/ 15394 w 2166897"/>
              <a:gd name="connsiteY31" fmla="*/ 170494 h 687297"/>
              <a:gd name="connsiteX32" fmla="*/ 110153 w 2166897"/>
              <a:gd name="connsiteY32" fmla="*/ 332060 h 687297"/>
              <a:gd name="connsiteX33" fmla="*/ 172189 w 2166897"/>
              <a:gd name="connsiteY33" fmla="*/ 460903 h 687297"/>
              <a:gd name="connsiteX34" fmla="*/ 172189 w 2166897"/>
              <a:gd name="connsiteY34" fmla="*/ 504532 h 687297"/>
              <a:gd name="connsiteX35" fmla="*/ 346028 w 2166897"/>
              <a:gd name="connsiteY35" fmla="*/ 687230 h 687297"/>
              <a:gd name="connsiteX36" fmla="*/ 530773 w 2166897"/>
              <a:gd name="connsiteY36" fmla="*/ 507941 h 687297"/>
              <a:gd name="connsiteX37" fmla="*/ 530773 w 2166897"/>
              <a:gd name="connsiteY37" fmla="*/ 184128 h 687297"/>
              <a:gd name="connsiteX38" fmla="*/ 673253 w 2166897"/>
              <a:gd name="connsiteY38" fmla="*/ 32789 h 687297"/>
              <a:gd name="connsiteX39" fmla="*/ 826639 w 2166897"/>
              <a:gd name="connsiteY39" fmla="*/ 180720 h 687297"/>
              <a:gd name="connsiteX40" fmla="*/ 826639 w 2166897"/>
              <a:gd name="connsiteY40" fmla="*/ 503850 h 687297"/>
              <a:gd name="connsiteX41" fmla="*/ 1000478 w 2166897"/>
              <a:gd name="connsiteY41" fmla="*/ 686549 h 687297"/>
              <a:gd name="connsiteX42" fmla="*/ 1185223 w 2166897"/>
              <a:gd name="connsiteY42" fmla="*/ 507259 h 687297"/>
              <a:gd name="connsiteX43" fmla="*/ 1185223 w 2166897"/>
              <a:gd name="connsiteY43" fmla="*/ 183447 h 687297"/>
              <a:gd name="connsiteX44" fmla="*/ 1327702 w 2166897"/>
              <a:gd name="connsiteY44" fmla="*/ 32107 h 687297"/>
              <a:gd name="connsiteX45" fmla="*/ 1481089 w 2166897"/>
              <a:gd name="connsiteY45" fmla="*/ 180038 h 687297"/>
              <a:gd name="connsiteX46" fmla="*/ 1481089 w 2166897"/>
              <a:gd name="connsiteY46" fmla="*/ 503169 h 687297"/>
              <a:gd name="connsiteX47" fmla="*/ 1654927 w 2166897"/>
              <a:gd name="connsiteY47" fmla="*/ 685867 h 687297"/>
              <a:gd name="connsiteX48" fmla="*/ 1839673 w 2166897"/>
              <a:gd name="connsiteY48" fmla="*/ 506577 h 687297"/>
              <a:gd name="connsiteX49" fmla="*/ 1839673 w 2166897"/>
              <a:gd name="connsiteY49" fmla="*/ 182765 h 687297"/>
              <a:gd name="connsiteX50" fmla="*/ 1982152 w 2166897"/>
              <a:gd name="connsiteY50" fmla="*/ 31425 h 687297"/>
              <a:gd name="connsiteX51" fmla="*/ 2135539 w 2166897"/>
              <a:gd name="connsiteY51" fmla="*/ 179357 h 687297"/>
              <a:gd name="connsiteX52" fmla="*/ 2135539 w 2166897"/>
              <a:gd name="connsiteY52" fmla="*/ 327287 h 687297"/>
              <a:gd name="connsiteX53" fmla="*/ 2151218 w 2166897"/>
              <a:gd name="connsiteY53" fmla="*/ 342967 h 687297"/>
              <a:gd name="connsiteX54" fmla="*/ 2166898 w 2166897"/>
              <a:gd name="connsiteY54" fmla="*/ 327287 h 687297"/>
              <a:gd name="connsiteX55" fmla="*/ 2166898 w 2166897"/>
              <a:gd name="connsiteY55" fmla="*/ 179357 h 687297"/>
              <a:gd name="connsiteX56" fmla="*/ 1982152 w 2166897"/>
              <a:gd name="connsiteY56" fmla="*/ 67 h 687297"/>
              <a:gd name="connsiteX0" fmla="*/ 1983136 w 2166898"/>
              <a:gd name="connsiteY0" fmla="*/ 970 h 687296"/>
              <a:gd name="connsiteX1" fmla="*/ 1809677 w 2166898"/>
              <a:gd name="connsiteY1" fmla="*/ 184810 h 687296"/>
              <a:gd name="connsiteX2" fmla="*/ 1809677 w 2166898"/>
              <a:gd name="connsiteY2" fmla="*/ 504532 h 687296"/>
              <a:gd name="connsiteX3" fmla="*/ 1667198 w 2166898"/>
              <a:gd name="connsiteY3" fmla="*/ 655872 h 687296"/>
              <a:gd name="connsiteX4" fmla="*/ 1513812 w 2166898"/>
              <a:gd name="connsiteY4" fmla="*/ 507941 h 687296"/>
              <a:gd name="connsiteX5" fmla="*/ 1513812 w 2166898"/>
              <a:gd name="connsiteY5" fmla="*/ 184810 h 687296"/>
              <a:gd name="connsiteX6" fmla="*/ 1339973 w 2166898"/>
              <a:gd name="connsiteY6" fmla="*/ 2112 h 687296"/>
              <a:gd name="connsiteX7" fmla="*/ 1155228 w 2166898"/>
              <a:gd name="connsiteY7" fmla="*/ 181402 h 687296"/>
              <a:gd name="connsiteX8" fmla="*/ 1155228 w 2166898"/>
              <a:gd name="connsiteY8" fmla="*/ 505214 h 687296"/>
              <a:gd name="connsiteX9" fmla="*/ 1012748 w 2166898"/>
              <a:gd name="connsiteY9" fmla="*/ 656553 h 687296"/>
              <a:gd name="connsiteX10" fmla="*/ 859362 w 2166898"/>
              <a:gd name="connsiteY10" fmla="*/ 508622 h 687296"/>
              <a:gd name="connsiteX11" fmla="*/ 859362 w 2166898"/>
              <a:gd name="connsiteY11" fmla="*/ 185492 h 687296"/>
              <a:gd name="connsiteX12" fmla="*/ 685524 w 2166898"/>
              <a:gd name="connsiteY12" fmla="*/ 2794 h 687296"/>
              <a:gd name="connsiteX13" fmla="*/ 500778 w 2166898"/>
              <a:gd name="connsiteY13" fmla="*/ 182083 h 687296"/>
              <a:gd name="connsiteX14" fmla="*/ 500778 w 2166898"/>
              <a:gd name="connsiteY14" fmla="*/ 505896 h 687296"/>
              <a:gd name="connsiteX15" fmla="*/ 358299 w 2166898"/>
              <a:gd name="connsiteY15" fmla="*/ 657235 h 687296"/>
              <a:gd name="connsiteX16" fmla="*/ 204912 w 2166898"/>
              <a:gd name="connsiteY16" fmla="*/ 509304 h 687296"/>
              <a:gd name="connsiteX17" fmla="*/ 204912 w 2166898"/>
              <a:gd name="connsiteY17" fmla="*/ 461584 h 687296"/>
              <a:gd name="connsiteX18" fmla="*/ 266948 w 2166898"/>
              <a:gd name="connsiteY18" fmla="*/ 332741 h 687296"/>
              <a:gd name="connsiteX19" fmla="*/ 361707 w 2166898"/>
              <a:gd name="connsiteY19" fmla="*/ 171176 h 687296"/>
              <a:gd name="connsiteX20" fmla="*/ 376705 w 2166898"/>
              <a:gd name="connsiteY20" fmla="*/ 114594 h 687296"/>
              <a:gd name="connsiteX21" fmla="*/ 364434 w 2166898"/>
              <a:gd name="connsiteY21" fmla="*/ 96188 h 687296"/>
              <a:gd name="connsiteX22" fmla="*/ 364434 w 2166898"/>
              <a:gd name="connsiteY22" fmla="*/ 96188 h 687296"/>
              <a:gd name="connsiteX23" fmla="*/ 346028 w 2166898"/>
              <a:gd name="connsiteY23" fmla="*/ 107777 h 687296"/>
              <a:gd name="connsiteX24" fmla="*/ 331712 w 2166898"/>
              <a:gd name="connsiteY24" fmla="*/ 161632 h 687296"/>
              <a:gd name="connsiteX25" fmla="*/ 188551 w 2166898"/>
              <a:gd name="connsiteY25" fmla="*/ 328651 h 687296"/>
              <a:gd name="connsiteX26" fmla="*/ 45390 w 2166898"/>
              <a:gd name="connsiteY26" fmla="*/ 161632 h 687296"/>
              <a:gd name="connsiteX27" fmla="*/ 31074 w 2166898"/>
              <a:gd name="connsiteY27" fmla="*/ 107777 h 687296"/>
              <a:gd name="connsiteX28" fmla="*/ 12667 w 2166898"/>
              <a:gd name="connsiteY28" fmla="*/ 95506 h 687296"/>
              <a:gd name="connsiteX29" fmla="*/ 12667 w 2166898"/>
              <a:gd name="connsiteY29" fmla="*/ 95506 h 687296"/>
              <a:gd name="connsiteX30" fmla="*/ 396 w 2166898"/>
              <a:gd name="connsiteY30" fmla="*/ 113912 h 687296"/>
              <a:gd name="connsiteX31" fmla="*/ 15394 w 2166898"/>
              <a:gd name="connsiteY31" fmla="*/ 170494 h 687296"/>
              <a:gd name="connsiteX32" fmla="*/ 110153 w 2166898"/>
              <a:gd name="connsiteY32" fmla="*/ 332060 h 687296"/>
              <a:gd name="connsiteX33" fmla="*/ 172189 w 2166898"/>
              <a:gd name="connsiteY33" fmla="*/ 460903 h 687296"/>
              <a:gd name="connsiteX34" fmla="*/ 172189 w 2166898"/>
              <a:gd name="connsiteY34" fmla="*/ 504532 h 687296"/>
              <a:gd name="connsiteX35" fmla="*/ 346028 w 2166898"/>
              <a:gd name="connsiteY35" fmla="*/ 687230 h 687296"/>
              <a:gd name="connsiteX36" fmla="*/ 530773 w 2166898"/>
              <a:gd name="connsiteY36" fmla="*/ 507941 h 687296"/>
              <a:gd name="connsiteX37" fmla="*/ 530773 w 2166898"/>
              <a:gd name="connsiteY37" fmla="*/ 184128 h 687296"/>
              <a:gd name="connsiteX38" fmla="*/ 673253 w 2166898"/>
              <a:gd name="connsiteY38" fmla="*/ 32789 h 687296"/>
              <a:gd name="connsiteX39" fmla="*/ 826639 w 2166898"/>
              <a:gd name="connsiteY39" fmla="*/ 180720 h 687296"/>
              <a:gd name="connsiteX40" fmla="*/ 826639 w 2166898"/>
              <a:gd name="connsiteY40" fmla="*/ 503850 h 687296"/>
              <a:gd name="connsiteX41" fmla="*/ 1000478 w 2166898"/>
              <a:gd name="connsiteY41" fmla="*/ 686549 h 687296"/>
              <a:gd name="connsiteX42" fmla="*/ 1185223 w 2166898"/>
              <a:gd name="connsiteY42" fmla="*/ 507259 h 687296"/>
              <a:gd name="connsiteX43" fmla="*/ 1185223 w 2166898"/>
              <a:gd name="connsiteY43" fmla="*/ 183447 h 687296"/>
              <a:gd name="connsiteX44" fmla="*/ 1327702 w 2166898"/>
              <a:gd name="connsiteY44" fmla="*/ 32107 h 687296"/>
              <a:gd name="connsiteX45" fmla="*/ 1481089 w 2166898"/>
              <a:gd name="connsiteY45" fmla="*/ 180038 h 687296"/>
              <a:gd name="connsiteX46" fmla="*/ 1481089 w 2166898"/>
              <a:gd name="connsiteY46" fmla="*/ 503169 h 687296"/>
              <a:gd name="connsiteX47" fmla="*/ 1654927 w 2166898"/>
              <a:gd name="connsiteY47" fmla="*/ 685867 h 687296"/>
              <a:gd name="connsiteX48" fmla="*/ 1839673 w 2166898"/>
              <a:gd name="connsiteY48" fmla="*/ 506577 h 687296"/>
              <a:gd name="connsiteX49" fmla="*/ 1839673 w 2166898"/>
              <a:gd name="connsiteY49" fmla="*/ 182765 h 687296"/>
              <a:gd name="connsiteX50" fmla="*/ 1982152 w 2166898"/>
              <a:gd name="connsiteY50" fmla="*/ 31425 h 687296"/>
              <a:gd name="connsiteX51" fmla="*/ 2135539 w 2166898"/>
              <a:gd name="connsiteY51" fmla="*/ 179357 h 687296"/>
              <a:gd name="connsiteX52" fmla="*/ 2135539 w 2166898"/>
              <a:gd name="connsiteY52" fmla="*/ 327287 h 687296"/>
              <a:gd name="connsiteX53" fmla="*/ 2151218 w 2166898"/>
              <a:gd name="connsiteY53" fmla="*/ 342967 h 687296"/>
              <a:gd name="connsiteX54" fmla="*/ 2166898 w 2166898"/>
              <a:gd name="connsiteY54" fmla="*/ 327287 h 687296"/>
              <a:gd name="connsiteX55" fmla="*/ 2166898 w 2166898"/>
              <a:gd name="connsiteY55" fmla="*/ 179357 h 687296"/>
              <a:gd name="connsiteX56" fmla="*/ 1982152 w 2166898"/>
              <a:gd name="connsiteY56" fmla="*/ 67 h 687296"/>
              <a:gd name="connsiteX57" fmla="*/ 1983136 w 2166898"/>
              <a:gd name="connsiteY57" fmla="*/ 970 h 687296"/>
              <a:gd name="connsiteX0" fmla="*/ 1982755 w 2166898"/>
              <a:gd name="connsiteY0" fmla="*/ 172 h 687640"/>
              <a:gd name="connsiteX1" fmla="*/ 1809677 w 2166898"/>
              <a:gd name="connsiteY1" fmla="*/ 185154 h 687640"/>
              <a:gd name="connsiteX2" fmla="*/ 1809677 w 2166898"/>
              <a:gd name="connsiteY2" fmla="*/ 504876 h 687640"/>
              <a:gd name="connsiteX3" fmla="*/ 1667198 w 2166898"/>
              <a:gd name="connsiteY3" fmla="*/ 656216 h 687640"/>
              <a:gd name="connsiteX4" fmla="*/ 1513812 w 2166898"/>
              <a:gd name="connsiteY4" fmla="*/ 508285 h 687640"/>
              <a:gd name="connsiteX5" fmla="*/ 1513812 w 2166898"/>
              <a:gd name="connsiteY5" fmla="*/ 185154 h 687640"/>
              <a:gd name="connsiteX6" fmla="*/ 1339973 w 2166898"/>
              <a:gd name="connsiteY6" fmla="*/ 2456 h 687640"/>
              <a:gd name="connsiteX7" fmla="*/ 1155228 w 2166898"/>
              <a:gd name="connsiteY7" fmla="*/ 181746 h 687640"/>
              <a:gd name="connsiteX8" fmla="*/ 1155228 w 2166898"/>
              <a:gd name="connsiteY8" fmla="*/ 505558 h 687640"/>
              <a:gd name="connsiteX9" fmla="*/ 1012748 w 2166898"/>
              <a:gd name="connsiteY9" fmla="*/ 656897 h 687640"/>
              <a:gd name="connsiteX10" fmla="*/ 859362 w 2166898"/>
              <a:gd name="connsiteY10" fmla="*/ 508966 h 687640"/>
              <a:gd name="connsiteX11" fmla="*/ 859362 w 2166898"/>
              <a:gd name="connsiteY11" fmla="*/ 185836 h 687640"/>
              <a:gd name="connsiteX12" fmla="*/ 685524 w 2166898"/>
              <a:gd name="connsiteY12" fmla="*/ 3138 h 687640"/>
              <a:gd name="connsiteX13" fmla="*/ 500778 w 2166898"/>
              <a:gd name="connsiteY13" fmla="*/ 182427 h 687640"/>
              <a:gd name="connsiteX14" fmla="*/ 500778 w 2166898"/>
              <a:gd name="connsiteY14" fmla="*/ 506240 h 687640"/>
              <a:gd name="connsiteX15" fmla="*/ 358299 w 2166898"/>
              <a:gd name="connsiteY15" fmla="*/ 657579 h 687640"/>
              <a:gd name="connsiteX16" fmla="*/ 204912 w 2166898"/>
              <a:gd name="connsiteY16" fmla="*/ 509648 h 687640"/>
              <a:gd name="connsiteX17" fmla="*/ 204912 w 2166898"/>
              <a:gd name="connsiteY17" fmla="*/ 461928 h 687640"/>
              <a:gd name="connsiteX18" fmla="*/ 266948 w 2166898"/>
              <a:gd name="connsiteY18" fmla="*/ 333085 h 687640"/>
              <a:gd name="connsiteX19" fmla="*/ 361707 w 2166898"/>
              <a:gd name="connsiteY19" fmla="*/ 171520 h 687640"/>
              <a:gd name="connsiteX20" fmla="*/ 376705 w 2166898"/>
              <a:gd name="connsiteY20" fmla="*/ 114938 h 687640"/>
              <a:gd name="connsiteX21" fmla="*/ 364434 w 2166898"/>
              <a:gd name="connsiteY21" fmla="*/ 96532 h 687640"/>
              <a:gd name="connsiteX22" fmla="*/ 364434 w 2166898"/>
              <a:gd name="connsiteY22" fmla="*/ 96532 h 687640"/>
              <a:gd name="connsiteX23" fmla="*/ 346028 w 2166898"/>
              <a:gd name="connsiteY23" fmla="*/ 108121 h 687640"/>
              <a:gd name="connsiteX24" fmla="*/ 331712 w 2166898"/>
              <a:gd name="connsiteY24" fmla="*/ 161976 h 687640"/>
              <a:gd name="connsiteX25" fmla="*/ 188551 w 2166898"/>
              <a:gd name="connsiteY25" fmla="*/ 328995 h 687640"/>
              <a:gd name="connsiteX26" fmla="*/ 45390 w 2166898"/>
              <a:gd name="connsiteY26" fmla="*/ 161976 h 687640"/>
              <a:gd name="connsiteX27" fmla="*/ 31074 w 2166898"/>
              <a:gd name="connsiteY27" fmla="*/ 108121 h 687640"/>
              <a:gd name="connsiteX28" fmla="*/ 12667 w 2166898"/>
              <a:gd name="connsiteY28" fmla="*/ 95850 h 687640"/>
              <a:gd name="connsiteX29" fmla="*/ 12667 w 2166898"/>
              <a:gd name="connsiteY29" fmla="*/ 95850 h 687640"/>
              <a:gd name="connsiteX30" fmla="*/ 396 w 2166898"/>
              <a:gd name="connsiteY30" fmla="*/ 114256 h 687640"/>
              <a:gd name="connsiteX31" fmla="*/ 15394 w 2166898"/>
              <a:gd name="connsiteY31" fmla="*/ 170838 h 687640"/>
              <a:gd name="connsiteX32" fmla="*/ 110153 w 2166898"/>
              <a:gd name="connsiteY32" fmla="*/ 332404 h 687640"/>
              <a:gd name="connsiteX33" fmla="*/ 172189 w 2166898"/>
              <a:gd name="connsiteY33" fmla="*/ 461247 h 687640"/>
              <a:gd name="connsiteX34" fmla="*/ 172189 w 2166898"/>
              <a:gd name="connsiteY34" fmla="*/ 504876 h 687640"/>
              <a:gd name="connsiteX35" fmla="*/ 346028 w 2166898"/>
              <a:gd name="connsiteY35" fmla="*/ 687574 h 687640"/>
              <a:gd name="connsiteX36" fmla="*/ 530773 w 2166898"/>
              <a:gd name="connsiteY36" fmla="*/ 508285 h 687640"/>
              <a:gd name="connsiteX37" fmla="*/ 530773 w 2166898"/>
              <a:gd name="connsiteY37" fmla="*/ 184472 h 687640"/>
              <a:gd name="connsiteX38" fmla="*/ 673253 w 2166898"/>
              <a:gd name="connsiteY38" fmla="*/ 33133 h 687640"/>
              <a:gd name="connsiteX39" fmla="*/ 826639 w 2166898"/>
              <a:gd name="connsiteY39" fmla="*/ 181064 h 687640"/>
              <a:gd name="connsiteX40" fmla="*/ 826639 w 2166898"/>
              <a:gd name="connsiteY40" fmla="*/ 504194 h 687640"/>
              <a:gd name="connsiteX41" fmla="*/ 1000478 w 2166898"/>
              <a:gd name="connsiteY41" fmla="*/ 686893 h 687640"/>
              <a:gd name="connsiteX42" fmla="*/ 1185223 w 2166898"/>
              <a:gd name="connsiteY42" fmla="*/ 507603 h 687640"/>
              <a:gd name="connsiteX43" fmla="*/ 1185223 w 2166898"/>
              <a:gd name="connsiteY43" fmla="*/ 183791 h 687640"/>
              <a:gd name="connsiteX44" fmla="*/ 1327702 w 2166898"/>
              <a:gd name="connsiteY44" fmla="*/ 32451 h 687640"/>
              <a:gd name="connsiteX45" fmla="*/ 1481089 w 2166898"/>
              <a:gd name="connsiteY45" fmla="*/ 180382 h 687640"/>
              <a:gd name="connsiteX46" fmla="*/ 1481089 w 2166898"/>
              <a:gd name="connsiteY46" fmla="*/ 503513 h 687640"/>
              <a:gd name="connsiteX47" fmla="*/ 1654927 w 2166898"/>
              <a:gd name="connsiteY47" fmla="*/ 686211 h 687640"/>
              <a:gd name="connsiteX48" fmla="*/ 1839673 w 2166898"/>
              <a:gd name="connsiteY48" fmla="*/ 506921 h 687640"/>
              <a:gd name="connsiteX49" fmla="*/ 1839673 w 2166898"/>
              <a:gd name="connsiteY49" fmla="*/ 183109 h 687640"/>
              <a:gd name="connsiteX50" fmla="*/ 1982152 w 2166898"/>
              <a:gd name="connsiteY50" fmla="*/ 31769 h 687640"/>
              <a:gd name="connsiteX51" fmla="*/ 2135539 w 2166898"/>
              <a:gd name="connsiteY51" fmla="*/ 179701 h 687640"/>
              <a:gd name="connsiteX52" fmla="*/ 2135539 w 2166898"/>
              <a:gd name="connsiteY52" fmla="*/ 327631 h 687640"/>
              <a:gd name="connsiteX53" fmla="*/ 2151218 w 2166898"/>
              <a:gd name="connsiteY53" fmla="*/ 343311 h 687640"/>
              <a:gd name="connsiteX54" fmla="*/ 2166898 w 2166898"/>
              <a:gd name="connsiteY54" fmla="*/ 327631 h 687640"/>
              <a:gd name="connsiteX55" fmla="*/ 2166898 w 2166898"/>
              <a:gd name="connsiteY55" fmla="*/ 179701 h 687640"/>
              <a:gd name="connsiteX56" fmla="*/ 1982152 w 2166898"/>
              <a:gd name="connsiteY56" fmla="*/ 411 h 687640"/>
              <a:gd name="connsiteX57" fmla="*/ 1982755 w 2166898"/>
              <a:gd name="connsiteY57" fmla="*/ 172 h 68764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</a:cxnLst>
            <a:rect l="l" t="t" r="r" b="b"/>
            <a:pathLst>
              <a:path w="2166898" h="687640">
                <a:moveTo>
                  <a:pt x="1982755" y="172"/>
                </a:moveTo>
                <a:cubicBezTo>
                  <a:pt x="1885269" y="2899"/>
                  <a:pt x="1809677" y="87670"/>
                  <a:pt x="1809677" y="185154"/>
                </a:cubicBezTo>
                <a:lnTo>
                  <a:pt x="1809677" y="504876"/>
                </a:lnTo>
                <a:cubicBezTo>
                  <a:pt x="1809677" y="585318"/>
                  <a:pt x="1747641" y="653489"/>
                  <a:pt x="1667198" y="656216"/>
                </a:cubicBezTo>
                <a:cubicBezTo>
                  <a:pt x="1583347" y="659624"/>
                  <a:pt x="1513812" y="592135"/>
                  <a:pt x="1513812" y="508285"/>
                </a:cubicBezTo>
                <a:lnTo>
                  <a:pt x="1513812" y="185154"/>
                </a:lnTo>
                <a:cubicBezTo>
                  <a:pt x="1513812" y="87670"/>
                  <a:pt x="1437459" y="5183"/>
                  <a:pt x="1339973" y="2456"/>
                </a:cubicBezTo>
                <a:cubicBezTo>
                  <a:pt x="1238397" y="-271"/>
                  <a:pt x="1155228" y="80853"/>
                  <a:pt x="1155228" y="181746"/>
                </a:cubicBezTo>
                <a:lnTo>
                  <a:pt x="1155228" y="505558"/>
                </a:lnTo>
                <a:cubicBezTo>
                  <a:pt x="1155228" y="586000"/>
                  <a:pt x="1093191" y="654171"/>
                  <a:pt x="1012748" y="656897"/>
                </a:cubicBezTo>
                <a:cubicBezTo>
                  <a:pt x="928897" y="660306"/>
                  <a:pt x="859362" y="592817"/>
                  <a:pt x="859362" y="508966"/>
                </a:cubicBezTo>
                <a:lnTo>
                  <a:pt x="859362" y="185836"/>
                </a:lnTo>
                <a:cubicBezTo>
                  <a:pt x="859362" y="88352"/>
                  <a:pt x="783009" y="5865"/>
                  <a:pt x="685524" y="3138"/>
                </a:cubicBezTo>
                <a:cubicBezTo>
                  <a:pt x="583947" y="411"/>
                  <a:pt x="500778" y="81534"/>
                  <a:pt x="500778" y="182427"/>
                </a:cubicBezTo>
                <a:lnTo>
                  <a:pt x="500778" y="506240"/>
                </a:lnTo>
                <a:cubicBezTo>
                  <a:pt x="500778" y="586681"/>
                  <a:pt x="438741" y="654852"/>
                  <a:pt x="358299" y="657579"/>
                </a:cubicBezTo>
                <a:cubicBezTo>
                  <a:pt x="274447" y="660988"/>
                  <a:pt x="204912" y="593498"/>
                  <a:pt x="204912" y="509648"/>
                </a:cubicBezTo>
                <a:lnTo>
                  <a:pt x="204912" y="461928"/>
                </a:lnTo>
                <a:cubicBezTo>
                  <a:pt x="204912" y="411482"/>
                  <a:pt x="227409" y="363762"/>
                  <a:pt x="266948" y="333085"/>
                </a:cubicBezTo>
                <a:cubicBezTo>
                  <a:pt x="306488" y="303090"/>
                  <a:pt x="338529" y="248553"/>
                  <a:pt x="361707" y="171520"/>
                </a:cubicBezTo>
                <a:cubicBezTo>
                  <a:pt x="367161" y="153114"/>
                  <a:pt x="372615" y="134026"/>
                  <a:pt x="376705" y="114938"/>
                </a:cubicBezTo>
                <a:cubicBezTo>
                  <a:pt x="378750" y="106758"/>
                  <a:pt x="373296" y="97895"/>
                  <a:pt x="364434" y="96532"/>
                </a:cubicBezTo>
                <a:lnTo>
                  <a:pt x="364434" y="96532"/>
                </a:lnTo>
                <a:cubicBezTo>
                  <a:pt x="356253" y="95169"/>
                  <a:pt x="348073" y="99940"/>
                  <a:pt x="346028" y="108121"/>
                </a:cubicBezTo>
                <a:cubicBezTo>
                  <a:pt x="341937" y="126527"/>
                  <a:pt x="337165" y="144252"/>
                  <a:pt x="331712" y="161976"/>
                </a:cubicBezTo>
                <a:cubicBezTo>
                  <a:pt x="308533" y="238328"/>
                  <a:pt x="264903" y="328995"/>
                  <a:pt x="188551" y="328995"/>
                </a:cubicBezTo>
                <a:cubicBezTo>
                  <a:pt x="112198" y="328995"/>
                  <a:pt x="68568" y="238328"/>
                  <a:pt x="45390" y="161976"/>
                </a:cubicBezTo>
                <a:cubicBezTo>
                  <a:pt x="39936" y="144252"/>
                  <a:pt x="35164" y="126527"/>
                  <a:pt x="31074" y="108121"/>
                </a:cubicBezTo>
                <a:cubicBezTo>
                  <a:pt x="29029" y="99940"/>
                  <a:pt x="20848" y="94487"/>
                  <a:pt x="12667" y="95850"/>
                </a:cubicBezTo>
                <a:lnTo>
                  <a:pt x="12667" y="95850"/>
                </a:lnTo>
                <a:cubicBezTo>
                  <a:pt x="4487" y="97895"/>
                  <a:pt x="-1649" y="106076"/>
                  <a:pt x="396" y="114256"/>
                </a:cubicBezTo>
                <a:cubicBezTo>
                  <a:pt x="4487" y="133344"/>
                  <a:pt x="9259" y="151750"/>
                  <a:pt x="15394" y="170838"/>
                </a:cubicBezTo>
                <a:cubicBezTo>
                  <a:pt x="39254" y="247872"/>
                  <a:pt x="71295" y="302408"/>
                  <a:pt x="110153" y="332404"/>
                </a:cubicBezTo>
                <a:cubicBezTo>
                  <a:pt x="149693" y="363080"/>
                  <a:pt x="172189" y="410800"/>
                  <a:pt x="172189" y="461247"/>
                </a:cubicBezTo>
                <a:lnTo>
                  <a:pt x="172189" y="504876"/>
                </a:lnTo>
                <a:cubicBezTo>
                  <a:pt x="172189" y="602361"/>
                  <a:pt x="248542" y="684848"/>
                  <a:pt x="346028" y="687574"/>
                </a:cubicBezTo>
                <a:cubicBezTo>
                  <a:pt x="447604" y="690301"/>
                  <a:pt x="530773" y="609178"/>
                  <a:pt x="530773" y="508285"/>
                </a:cubicBezTo>
                <a:lnTo>
                  <a:pt x="530773" y="184472"/>
                </a:lnTo>
                <a:cubicBezTo>
                  <a:pt x="530773" y="104031"/>
                  <a:pt x="592810" y="35860"/>
                  <a:pt x="673253" y="33133"/>
                </a:cubicBezTo>
                <a:cubicBezTo>
                  <a:pt x="757104" y="29724"/>
                  <a:pt x="826639" y="97214"/>
                  <a:pt x="826639" y="181064"/>
                </a:cubicBezTo>
                <a:lnTo>
                  <a:pt x="826639" y="504194"/>
                </a:lnTo>
                <a:cubicBezTo>
                  <a:pt x="826639" y="601679"/>
                  <a:pt x="902992" y="684166"/>
                  <a:pt x="1000478" y="686893"/>
                </a:cubicBezTo>
                <a:cubicBezTo>
                  <a:pt x="1102054" y="689619"/>
                  <a:pt x="1185223" y="608496"/>
                  <a:pt x="1185223" y="507603"/>
                </a:cubicBezTo>
                <a:lnTo>
                  <a:pt x="1185223" y="183791"/>
                </a:lnTo>
                <a:cubicBezTo>
                  <a:pt x="1185223" y="103349"/>
                  <a:pt x="1247260" y="35178"/>
                  <a:pt x="1327702" y="32451"/>
                </a:cubicBezTo>
                <a:cubicBezTo>
                  <a:pt x="1411554" y="29043"/>
                  <a:pt x="1481089" y="96532"/>
                  <a:pt x="1481089" y="180382"/>
                </a:cubicBezTo>
                <a:lnTo>
                  <a:pt x="1481089" y="503513"/>
                </a:lnTo>
                <a:cubicBezTo>
                  <a:pt x="1481089" y="600997"/>
                  <a:pt x="1557442" y="683484"/>
                  <a:pt x="1654927" y="686211"/>
                </a:cubicBezTo>
                <a:cubicBezTo>
                  <a:pt x="1756503" y="688938"/>
                  <a:pt x="1839673" y="607814"/>
                  <a:pt x="1839673" y="506921"/>
                </a:cubicBezTo>
                <a:lnTo>
                  <a:pt x="1839673" y="183109"/>
                </a:lnTo>
                <a:cubicBezTo>
                  <a:pt x="1839673" y="102667"/>
                  <a:pt x="1901709" y="34496"/>
                  <a:pt x="1982152" y="31769"/>
                </a:cubicBezTo>
                <a:cubicBezTo>
                  <a:pt x="2066004" y="28361"/>
                  <a:pt x="2135539" y="95850"/>
                  <a:pt x="2135539" y="179701"/>
                </a:cubicBezTo>
                <a:lnTo>
                  <a:pt x="2135539" y="327631"/>
                </a:lnTo>
                <a:cubicBezTo>
                  <a:pt x="2135539" y="336494"/>
                  <a:pt x="2142356" y="343311"/>
                  <a:pt x="2151218" y="343311"/>
                </a:cubicBezTo>
                <a:cubicBezTo>
                  <a:pt x="2160081" y="343311"/>
                  <a:pt x="2166898" y="336494"/>
                  <a:pt x="2166898" y="327631"/>
                </a:cubicBezTo>
                <a:lnTo>
                  <a:pt x="2166898" y="179701"/>
                </a:lnTo>
                <a:cubicBezTo>
                  <a:pt x="2166898" y="78807"/>
                  <a:pt x="2083728" y="-2316"/>
                  <a:pt x="1982152" y="411"/>
                </a:cubicBezTo>
                <a:cubicBezTo>
                  <a:pt x="1982607" y="1093"/>
                  <a:pt x="1982300" y="-510"/>
                  <a:pt x="1982755" y="172"/>
                </a:cubicBezTo>
                <a:close/>
              </a:path>
            </a:pathLst>
          </a:custGeom>
          <a:solidFill>
            <a:schemeClr val="bg1"/>
          </a:solidFill>
          <a:ln w="6814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pic>
        <p:nvPicPr>
          <p:cNvPr id="17" name="Graphic 16" descr="Bar chart with solid fill">
            <a:extLst>
              <a:ext uri="{FF2B5EF4-FFF2-40B4-BE49-F238E27FC236}">
                <a16:creationId xmlns:a16="http://schemas.microsoft.com/office/drawing/2014/main" id="{28121CB5-4944-A782-F519-843CF30578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781251" y="2774699"/>
            <a:ext cx="731520" cy="731520"/>
          </a:xfrm>
          <a:prstGeom prst="rect">
            <a:avLst/>
          </a:prstGeom>
        </p:spPr>
      </p:pic>
      <p:pic>
        <p:nvPicPr>
          <p:cNvPr id="18" name="Graphic 17" descr="Handshake with solid fill">
            <a:extLst>
              <a:ext uri="{FF2B5EF4-FFF2-40B4-BE49-F238E27FC236}">
                <a16:creationId xmlns:a16="http://schemas.microsoft.com/office/drawing/2014/main" id="{A26413B8-7816-9E13-F5B6-5A21223EB1A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060761" y="2774699"/>
            <a:ext cx="731520" cy="731520"/>
          </a:xfrm>
          <a:prstGeom prst="rect">
            <a:avLst/>
          </a:prstGeom>
        </p:spPr>
      </p:pic>
      <p:pic>
        <p:nvPicPr>
          <p:cNvPr id="19" name="Graphic 18" descr="Tools with solid fill">
            <a:extLst>
              <a:ext uri="{FF2B5EF4-FFF2-40B4-BE49-F238E27FC236}">
                <a16:creationId xmlns:a16="http://schemas.microsoft.com/office/drawing/2014/main" id="{4B04FDC7-454A-6ABC-EFDE-9E3B741BD511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141495" y="4392306"/>
            <a:ext cx="731520" cy="731520"/>
          </a:xfrm>
          <a:prstGeom prst="rect">
            <a:avLst/>
          </a:prstGeom>
        </p:spPr>
      </p:pic>
      <p:pic>
        <p:nvPicPr>
          <p:cNvPr id="20" name="Graphic 19" descr="Lights On with solid fill">
            <a:extLst>
              <a:ext uri="{FF2B5EF4-FFF2-40B4-BE49-F238E27FC236}">
                <a16:creationId xmlns:a16="http://schemas.microsoft.com/office/drawing/2014/main" id="{5E7F9361-7151-43E6-04DB-8720CF8E0587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421007" y="4392306"/>
            <a:ext cx="731520" cy="731520"/>
          </a:xfrm>
          <a:prstGeom prst="rect">
            <a:avLst/>
          </a:prstGeom>
        </p:spPr>
      </p:pic>
      <p:pic>
        <p:nvPicPr>
          <p:cNvPr id="21" name="Graphic 20" descr="Rocket with solid fill">
            <a:extLst>
              <a:ext uri="{FF2B5EF4-FFF2-40B4-BE49-F238E27FC236}">
                <a16:creationId xmlns:a16="http://schemas.microsoft.com/office/drawing/2014/main" id="{8E6D0660-0A55-4B5F-87D7-D99BB1AC6406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3501739" y="2774699"/>
            <a:ext cx="731520" cy="731520"/>
          </a:xfrm>
          <a:prstGeom prst="rect">
            <a:avLst/>
          </a:prstGeom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378FBBBF-5D3C-8A66-55D0-8416659AC0B6}"/>
              </a:ext>
            </a:extLst>
          </p:cNvPr>
          <p:cNvSpPr txBox="1"/>
          <p:nvPr/>
        </p:nvSpPr>
        <p:spPr>
          <a:xfrm>
            <a:off x="2864029" y="1648413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6F842F94-7A07-3C1F-9616-3EC80D9F688D}"/>
              </a:ext>
            </a:extLst>
          </p:cNvPr>
          <p:cNvSpPr txBox="1"/>
          <p:nvPr/>
        </p:nvSpPr>
        <p:spPr>
          <a:xfrm>
            <a:off x="4811460" y="3084563"/>
            <a:ext cx="1388938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F17B1F75-FBEE-E4AC-3D3D-56E0AFE60DF0}"/>
              </a:ext>
            </a:extLst>
          </p:cNvPr>
          <p:cNvSpPr txBox="1"/>
          <p:nvPr/>
        </p:nvSpPr>
        <p:spPr>
          <a:xfrm>
            <a:off x="6146192" y="1648413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D9C4C06-DE2D-EC67-B18F-B2BCE6067EF6}"/>
              </a:ext>
            </a:extLst>
          </p:cNvPr>
          <p:cNvSpPr txBox="1"/>
          <p:nvPr/>
        </p:nvSpPr>
        <p:spPr>
          <a:xfrm>
            <a:off x="8093623" y="3140459"/>
            <a:ext cx="1388938" cy="830997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F70064F-0BEA-78E3-D3D4-07FAD0368C7C}"/>
              </a:ext>
            </a:extLst>
          </p:cNvPr>
          <p:cNvSpPr txBox="1"/>
          <p:nvPr/>
        </p:nvSpPr>
        <p:spPr>
          <a:xfrm>
            <a:off x="9428356" y="1648413"/>
            <a:ext cx="2001637" cy="4616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pPr algn="ctr"/>
            <a:r>
              <a:rPr lang="en-US" sz="24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7F58143B-0AEC-7DEE-CAE9-F4D9CF81DA1F}"/>
              </a:ext>
            </a:extLst>
          </p:cNvPr>
          <p:cNvSpPr txBox="1"/>
          <p:nvPr/>
        </p:nvSpPr>
        <p:spPr>
          <a:xfrm>
            <a:off x="3589771" y="379024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01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17FF2D3E-581F-CC4A-1BC2-7967D3DD9BC8}"/>
              </a:ext>
            </a:extLst>
          </p:cNvPr>
          <p:cNvSpPr txBox="1"/>
          <p:nvPr/>
        </p:nvSpPr>
        <p:spPr>
          <a:xfrm>
            <a:off x="6873153" y="379024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03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0F3C61D6-B44E-CE81-7611-C4C2AA6FB57B}"/>
              </a:ext>
            </a:extLst>
          </p:cNvPr>
          <p:cNvSpPr txBox="1"/>
          <p:nvPr/>
        </p:nvSpPr>
        <p:spPr>
          <a:xfrm>
            <a:off x="5231462" y="572084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02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FA28B97-A374-EE1E-01DF-A92F26F3ED3B}"/>
              </a:ext>
            </a:extLst>
          </p:cNvPr>
          <p:cNvSpPr txBox="1"/>
          <p:nvPr/>
        </p:nvSpPr>
        <p:spPr>
          <a:xfrm>
            <a:off x="8514844" y="5720840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04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8D29E39B-4691-8325-4FB1-96840C9EB47B}"/>
              </a:ext>
            </a:extLst>
          </p:cNvPr>
          <p:cNvSpPr txBox="1"/>
          <p:nvPr/>
        </p:nvSpPr>
        <p:spPr>
          <a:xfrm>
            <a:off x="10156536" y="3790245"/>
            <a:ext cx="550151" cy="523220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2800" b="1" dirty="0">
                <a:solidFill>
                  <a:schemeClr val="bg1">
                    <a:lumMod val="75000"/>
                  </a:schemeClr>
                </a:solidFill>
              </a:rPr>
              <a:t>05</a:t>
            </a:r>
          </a:p>
        </p:txBody>
      </p:sp>
    </p:spTree>
    <p:extLst>
      <p:ext uri="{BB962C8B-B14F-4D97-AF65-F5344CB8AC3E}">
        <p14:creationId xmlns:p14="http://schemas.microsoft.com/office/powerpoint/2010/main" val="372105745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9473</TotalTime>
  <Words>102</Words>
  <Application>Microsoft Office PowerPoint</Application>
  <PresentationFormat>Widescreen</PresentationFormat>
  <Paragraphs>29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5-Step Medical Process – Slide Template</vt:lpstr>
      <vt:lpstr>5-Step Medical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5-Step Medical Process</dc:title>
  <dc:creator>PresentationGO.com</dc:creator>
  <dc:description>© Copyright PresentationGO.com - Do not distribute or sale without written permission.</dc:description>
  <cp:lastModifiedBy>Christophe Barroche</cp:lastModifiedBy>
  <cp:revision>45</cp:revision>
  <dcterms:created xsi:type="dcterms:W3CDTF">2014-11-26T05:14:11Z</dcterms:created>
  <dcterms:modified xsi:type="dcterms:W3CDTF">2024-10-08T17:31:33Z</dcterms:modified>
  <cp:category>Charts &amp; Diagrams</cp:category>
</cp:coreProperties>
</file>