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4" r:id="rId4"/>
    <p:sldId id="32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13" d="100"/>
          <a:sy n="113" d="100"/>
        </p:scale>
        <p:origin x="1867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3199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6893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95D50AA5-6797-A4E6-E5FA-0F4F0BDDD97A}"/>
              </a:ext>
            </a:extLst>
          </p:cNvPr>
          <p:cNvGrpSpPr/>
          <p:nvPr/>
        </p:nvGrpSpPr>
        <p:grpSpPr>
          <a:xfrm>
            <a:off x="609612" y="1648855"/>
            <a:ext cx="1646260" cy="2257922"/>
            <a:chOff x="-615256" y="2759650"/>
            <a:chExt cx="2195013" cy="3010563"/>
          </a:xfrm>
        </p:grpSpPr>
        <p:sp>
          <p:nvSpPr>
            <p:cNvPr id="33" name="Freeform 20">
              <a:extLst>
                <a:ext uri="{FF2B5EF4-FFF2-40B4-BE49-F238E27FC236}">
                  <a16:creationId xmlns:a16="http://schemas.microsoft.com/office/drawing/2014/main" id="{2FBAFDCD-5160-7B5C-21BB-D62758907A26}"/>
                </a:ext>
              </a:extLst>
            </p:cNvPr>
            <p:cNvSpPr/>
            <p:nvPr/>
          </p:nvSpPr>
          <p:spPr>
            <a:xfrm>
              <a:off x="-615256" y="2829839"/>
              <a:ext cx="2195013" cy="2940374"/>
            </a:xfrm>
            <a:custGeom>
              <a:avLst/>
              <a:gdLst>
                <a:gd name="connsiteX0" fmla="*/ 202470 w 404940"/>
                <a:gd name="connsiteY0" fmla="*/ 542641 h 542640"/>
                <a:gd name="connsiteX1" fmla="*/ 0 w 404940"/>
                <a:gd name="connsiteY1" fmla="*/ 111119 h 542640"/>
                <a:gd name="connsiteX2" fmla="*/ 68854 w 404940"/>
                <a:gd name="connsiteY2" fmla="*/ 18406 h 542640"/>
                <a:gd name="connsiteX3" fmla="*/ 135662 w 404940"/>
                <a:gd name="connsiteY3" fmla="*/ 0 h 542640"/>
                <a:gd name="connsiteX4" fmla="*/ 137025 w 404940"/>
                <a:gd name="connsiteY4" fmla="*/ 14316 h 542640"/>
                <a:gd name="connsiteX5" fmla="*/ 13634 w 404940"/>
                <a:gd name="connsiteY5" fmla="*/ 111119 h 542640"/>
                <a:gd name="connsiteX6" fmla="*/ 202470 w 404940"/>
                <a:gd name="connsiteY6" fmla="*/ 528325 h 542640"/>
                <a:gd name="connsiteX7" fmla="*/ 391306 w 404940"/>
                <a:gd name="connsiteY7" fmla="*/ 111119 h 542640"/>
                <a:gd name="connsiteX8" fmla="*/ 267915 w 404940"/>
                <a:gd name="connsiteY8" fmla="*/ 14316 h 542640"/>
                <a:gd name="connsiteX9" fmla="*/ 269279 w 404940"/>
                <a:gd name="connsiteY9" fmla="*/ 0 h 542640"/>
                <a:gd name="connsiteX10" fmla="*/ 336087 w 404940"/>
                <a:gd name="connsiteY10" fmla="*/ 18406 h 542640"/>
                <a:gd name="connsiteX11" fmla="*/ 404941 w 404940"/>
                <a:gd name="connsiteY11" fmla="*/ 111119 h 542640"/>
                <a:gd name="connsiteX12" fmla="*/ 202470 w 404940"/>
                <a:gd name="connsiteY12" fmla="*/ 542641 h 542640"/>
                <a:gd name="connsiteX0" fmla="*/ 202509 w 404980"/>
                <a:gd name="connsiteY0" fmla="*/ 542641 h 542641"/>
                <a:gd name="connsiteX1" fmla="*/ 39 w 404980"/>
                <a:gd name="connsiteY1" fmla="*/ 111119 h 542641"/>
                <a:gd name="connsiteX2" fmla="*/ 68893 w 404980"/>
                <a:gd name="connsiteY2" fmla="*/ 18406 h 542641"/>
                <a:gd name="connsiteX3" fmla="*/ 135701 w 404980"/>
                <a:gd name="connsiteY3" fmla="*/ 0 h 542641"/>
                <a:gd name="connsiteX4" fmla="*/ 137064 w 404980"/>
                <a:gd name="connsiteY4" fmla="*/ 14316 h 542641"/>
                <a:gd name="connsiteX5" fmla="*/ 13673 w 404980"/>
                <a:gd name="connsiteY5" fmla="*/ 111119 h 542641"/>
                <a:gd name="connsiteX6" fmla="*/ 202509 w 404980"/>
                <a:gd name="connsiteY6" fmla="*/ 528325 h 542641"/>
                <a:gd name="connsiteX7" fmla="*/ 391345 w 404980"/>
                <a:gd name="connsiteY7" fmla="*/ 111119 h 542641"/>
                <a:gd name="connsiteX8" fmla="*/ 267954 w 404980"/>
                <a:gd name="connsiteY8" fmla="*/ 14316 h 542641"/>
                <a:gd name="connsiteX9" fmla="*/ 269318 w 404980"/>
                <a:gd name="connsiteY9" fmla="*/ 0 h 542641"/>
                <a:gd name="connsiteX10" fmla="*/ 336126 w 404980"/>
                <a:gd name="connsiteY10" fmla="*/ 18406 h 542641"/>
                <a:gd name="connsiteX11" fmla="*/ 404980 w 404980"/>
                <a:gd name="connsiteY11" fmla="*/ 111119 h 542641"/>
                <a:gd name="connsiteX12" fmla="*/ 202509 w 404980"/>
                <a:gd name="connsiteY12" fmla="*/ 542641 h 542641"/>
                <a:gd name="connsiteX0" fmla="*/ 202509 w 404980"/>
                <a:gd name="connsiteY0" fmla="*/ 542641 h 542641"/>
                <a:gd name="connsiteX1" fmla="*/ 39 w 404980"/>
                <a:gd name="connsiteY1" fmla="*/ 111119 h 542641"/>
                <a:gd name="connsiteX2" fmla="*/ 68893 w 404980"/>
                <a:gd name="connsiteY2" fmla="*/ 18406 h 542641"/>
                <a:gd name="connsiteX3" fmla="*/ 135701 w 404980"/>
                <a:gd name="connsiteY3" fmla="*/ 0 h 542641"/>
                <a:gd name="connsiteX4" fmla="*/ 137064 w 404980"/>
                <a:gd name="connsiteY4" fmla="*/ 14316 h 542641"/>
                <a:gd name="connsiteX5" fmla="*/ 13673 w 404980"/>
                <a:gd name="connsiteY5" fmla="*/ 111119 h 542641"/>
                <a:gd name="connsiteX6" fmla="*/ 202509 w 404980"/>
                <a:gd name="connsiteY6" fmla="*/ 528325 h 542641"/>
                <a:gd name="connsiteX7" fmla="*/ 391345 w 404980"/>
                <a:gd name="connsiteY7" fmla="*/ 111119 h 542641"/>
                <a:gd name="connsiteX8" fmla="*/ 267954 w 404980"/>
                <a:gd name="connsiteY8" fmla="*/ 14316 h 542641"/>
                <a:gd name="connsiteX9" fmla="*/ 269318 w 404980"/>
                <a:gd name="connsiteY9" fmla="*/ 0 h 542641"/>
                <a:gd name="connsiteX10" fmla="*/ 336126 w 404980"/>
                <a:gd name="connsiteY10" fmla="*/ 18406 h 542641"/>
                <a:gd name="connsiteX11" fmla="*/ 404980 w 404980"/>
                <a:gd name="connsiteY11" fmla="*/ 111119 h 542641"/>
                <a:gd name="connsiteX12" fmla="*/ 202509 w 404980"/>
                <a:gd name="connsiteY12" fmla="*/ 542641 h 542641"/>
                <a:gd name="connsiteX0" fmla="*/ 202615 w 405086"/>
                <a:gd name="connsiteY0" fmla="*/ 542641 h 542641"/>
                <a:gd name="connsiteX1" fmla="*/ 145 w 405086"/>
                <a:gd name="connsiteY1" fmla="*/ 111119 h 542641"/>
                <a:gd name="connsiteX2" fmla="*/ 68999 w 405086"/>
                <a:gd name="connsiteY2" fmla="*/ 18406 h 542641"/>
                <a:gd name="connsiteX3" fmla="*/ 135807 w 405086"/>
                <a:gd name="connsiteY3" fmla="*/ 0 h 542641"/>
                <a:gd name="connsiteX4" fmla="*/ 137170 w 405086"/>
                <a:gd name="connsiteY4" fmla="*/ 14316 h 542641"/>
                <a:gd name="connsiteX5" fmla="*/ 13779 w 405086"/>
                <a:gd name="connsiteY5" fmla="*/ 111119 h 542641"/>
                <a:gd name="connsiteX6" fmla="*/ 202615 w 405086"/>
                <a:gd name="connsiteY6" fmla="*/ 528325 h 542641"/>
                <a:gd name="connsiteX7" fmla="*/ 391451 w 405086"/>
                <a:gd name="connsiteY7" fmla="*/ 111119 h 542641"/>
                <a:gd name="connsiteX8" fmla="*/ 268060 w 405086"/>
                <a:gd name="connsiteY8" fmla="*/ 14316 h 542641"/>
                <a:gd name="connsiteX9" fmla="*/ 269424 w 405086"/>
                <a:gd name="connsiteY9" fmla="*/ 0 h 542641"/>
                <a:gd name="connsiteX10" fmla="*/ 336232 w 405086"/>
                <a:gd name="connsiteY10" fmla="*/ 18406 h 542641"/>
                <a:gd name="connsiteX11" fmla="*/ 405086 w 405086"/>
                <a:gd name="connsiteY11" fmla="*/ 111119 h 542641"/>
                <a:gd name="connsiteX12" fmla="*/ 202615 w 405086"/>
                <a:gd name="connsiteY12" fmla="*/ 542641 h 542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5086" h="542641">
                  <a:moveTo>
                    <a:pt x="202615" y="542641"/>
                  </a:moveTo>
                  <a:cubicBezTo>
                    <a:pt x="34231" y="542641"/>
                    <a:pt x="-2667" y="168014"/>
                    <a:pt x="145" y="111119"/>
                  </a:cubicBezTo>
                  <a:cubicBezTo>
                    <a:pt x="2957" y="54224"/>
                    <a:pt x="24005" y="38857"/>
                    <a:pt x="68999" y="18406"/>
                  </a:cubicBezTo>
                  <a:cubicBezTo>
                    <a:pt x="102403" y="3409"/>
                    <a:pt x="134444" y="0"/>
                    <a:pt x="135807" y="0"/>
                  </a:cubicBezTo>
                  <a:lnTo>
                    <a:pt x="137170" y="14316"/>
                  </a:lnTo>
                  <a:cubicBezTo>
                    <a:pt x="135807" y="14316"/>
                    <a:pt x="13779" y="27268"/>
                    <a:pt x="13779" y="111119"/>
                  </a:cubicBezTo>
                  <a:cubicBezTo>
                    <a:pt x="13779" y="194969"/>
                    <a:pt x="47184" y="528325"/>
                    <a:pt x="202615" y="528325"/>
                  </a:cubicBezTo>
                  <a:cubicBezTo>
                    <a:pt x="358047" y="528325"/>
                    <a:pt x="391451" y="193606"/>
                    <a:pt x="391451" y="111119"/>
                  </a:cubicBezTo>
                  <a:cubicBezTo>
                    <a:pt x="391451" y="28632"/>
                    <a:pt x="269424" y="14316"/>
                    <a:pt x="268060" y="14316"/>
                  </a:cubicBezTo>
                  <a:lnTo>
                    <a:pt x="269424" y="0"/>
                  </a:lnTo>
                  <a:cubicBezTo>
                    <a:pt x="270787" y="0"/>
                    <a:pt x="303510" y="3409"/>
                    <a:pt x="336232" y="18406"/>
                  </a:cubicBezTo>
                  <a:cubicBezTo>
                    <a:pt x="381226" y="38857"/>
                    <a:pt x="405086" y="70898"/>
                    <a:pt x="405086" y="111119"/>
                  </a:cubicBezTo>
                  <a:cubicBezTo>
                    <a:pt x="405086" y="202468"/>
                    <a:pt x="371000" y="542641"/>
                    <a:pt x="202615" y="542641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4" name="Freeform 22">
              <a:extLst>
                <a:ext uri="{FF2B5EF4-FFF2-40B4-BE49-F238E27FC236}">
                  <a16:creationId xmlns:a16="http://schemas.microsoft.com/office/drawing/2014/main" id="{A8467EEC-D37D-C53E-D4DB-D4C531640FB9}"/>
                </a:ext>
              </a:extLst>
            </p:cNvPr>
            <p:cNvSpPr/>
            <p:nvPr/>
          </p:nvSpPr>
          <p:spPr>
            <a:xfrm>
              <a:off x="652559" y="2759650"/>
              <a:ext cx="339851" cy="251186"/>
            </a:xfrm>
            <a:custGeom>
              <a:avLst/>
              <a:gdLst>
                <a:gd name="connsiteX0" fmla="*/ 109 w 62827"/>
                <a:gd name="connsiteY0" fmla="*/ 17724 h 46356"/>
                <a:gd name="connsiteX1" fmla="*/ 109 w 62827"/>
                <a:gd name="connsiteY1" fmla="*/ 28632 h 46356"/>
                <a:gd name="connsiteX2" fmla="*/ 1472 w 62827"/>
                <a:gd name="connsiteY2" fmla="*/ 37494 h 46356"/>
                <a:gd name="connsiteX3" fmla="*/ 12380 w 62827"/>
                <a:gd name="connsiteY3" fmla="*/ 46356 h 46356"/>
                <a:gd name="connsiteX4" fmla="*/ 62827 w 62827"/>
                <a:gd name="connsiteY4" fmla="*/ 23178 h 46356"/>
                <a:gd name="connsiteX5" fmla="*/ 12380 w 62827"/>
                <a:gd name="connsiteY5" fmla="*/ 0 h 46356"/>
                <a:gd name="connsiteX6" fmla="*/ 1472 w 62827"/>
                <a:gd name="connsiteY6" fmla="*/ 8862 h 46356"/>
                <a:gd name="connsiteX7" fmla="*/ 109 w 62827"/>
                <a:gd name="connsiteY7" fmla="*/ 17724 h 46356"/>
                <a:gd name="connsiteX0" fmla="*/ 0 w 62718"/>
                <a:gd name="connsiteY0" fmla="*/ 17724 h 46356"/>
                <a:gd name="connsiteX1" fmla="*/ 0 w 62718"/>
                <a:gd name="connsiteY1" fmla="*/ 28632 h 46356"/>
                <a:gd name="connsiteX2" fmla="*/ 1363 w 62718"/>
                <a:gd name="connsiteY2" fmla="*/ 37494 h 46356"/>
                <a:gd name="connsiteX3" fmla="*/ 12271 w 62718"/>
                <a:gd name="connsiteY3" fmla="*/ 46356 h 46356"/>
                <a:gd name="connsiteX4" fmla="*/ 62718 w 62718"/>
                <a:gd name="connsiteY4" fmla="*/ 23178 h 46356"/>
                <a:gd name="connsiteX5" fmla="*/ 12271 w 62718"/>
                <a:gd name="connsiteY5" fmla="*/ 0 h 46356"/>
                <a:gd name="connsiteX6" fmla="*/ 1363 w 62718"/>
                <a:gd name="connsiteY6" fmla="*/ 8862 h 46356"/>
                <a:gd name="connsiteX7" fmla="*/ 0 w 62718"/>
                <a:gd name="connsiteY7" fmla="*/ 17724 h 46356"/>
                <a:gd name="connsiteX0" fmla="*/ 0 w 62718"/>
                <a:gd name="connsiteY0" fmla="*/ 17724 h 46356"/>
                <a:gd name="connsiteX1" fmla="*/ 0 w 62718"/>
                <a:gd name="connsiteY1" fmla="*/ 28632 h 46356"/>
                <a:gd name="connsiteX2" fmla="*/ 1363 w 62718"/>
                <a:gd name="connsiteY2" fmla="*/ 37494 h 46356"/>
                <a:gd name="connsiteX3" fmla="*/ 12271 w 62718"/>
                <a:gd name="connsiteY3" fmla="*/ 46356 h 46356"/>
                <a:gd name="connsiteX4" fmla="*/ 62718 w 62718"/>
                <a:gd name="connsiteY4" fmla="*/ 23178 h 46356"/>
                <a:gd name="connsiteX5" fmla="*/ 12271 w 62718"/>
                <a:gd name="connsiteY5" fmla="*/ 0 h 46356"/>
                <a:gd name="connsiteX6" fmla="*/ 1363 w 62718"/>
                <a:gd name="connsiteY6" fmla="*/ 8862 h 46356"/>
                <a:gd name="connsiteX7" fmla="*/ 0 w 62718"/>
                <a:gd name="connsiteY7" fmla="*/ 17724 h 46356"/>
                <a:gd name="connsiteX0" fmla="*/ 0 w 62718"/>
                <a:gd name="connsiteY0" fmla="*/ 17766 h 46398"/>
                <a:gd name="connsiteX1" fmla="*/ 0 w 62718"/>
                <a:gd name="connsiteY1" fmla="*/ 28674 h 46398"/>
                <a:gd name="connsiteX2" fmla="*/ 1363 w 62718"/>
                <a:gd name="connsiteY2" fmla="*/ 37536 h 46398"/>
                <a:gd name="connsiteX3" fmla="*/ 12271 w 62718"/>
                <a:gd name="connsiteY3" fmla="*/ 46398 h 46398"/>
                <a:gd name="connsiteX4" fmla="*/ 62718 w 62718"/>
                <a:gd name="connsiteY4" fmla="*/ 23220 h 46398"/>
                <a:gd name="connsiteX5" fmla="*/ 12271 w 62718"/>
                <a:gd name="connsiteY5" fmla="*/ 42 h 46398"/>
                <a:gd name="connsiteX6" fmla="*/ 0 w 62718"/>
                <a:gd name="connsiteY6" fmla="*/ 17766 h 46398"/>
                <a:gd name="connsiteX0" fmla="*/ 1 w 62719"/>
                <a:gd name="connsiteY0" fmla="*/ 17779 h 46411"/>
                <a:gd name="connsiteX1" fmla="*/ 1 w 62719"/>
                <a:gd name="connsiteY1" fmla="*/ 28687 h 46411"/>
                <a:gd name="connsiteX2" fmla="*/ 1364 w 62719"/>
                <a:gd name="connsiteY2" fmla="*/ 37549 h 46411"/>
                <a:gd name="connsiteX3" fmla="*/ 12272 w 62719"/>
                <a:gd name="connsiteY3" fmla="*/ 46411 h 46411"/>
                <a:gd name="connsiteX4" fmla="*/ 62719 w 62719"/>
                <a:gd name="connsiteY4" fmla="*/ 23233 h 46411"/>
                <a:gd name="connsiteX5" fmla="*/ 12272 w 62719"/>
                <a:gd name="connsiteY5" fmla="*/ 55 h 46411"/>
                <a:gd name="connsiteX6" fmla="*/ 1 w 62719"/>
                <a:gd name="connsiteY6" fmla="*/ 17779 h 46411"/>
                <a:gd name="connsiteX0" fmla="*/ 1 w 62719"/>
                <a:gd name="connsiteY0" fmla="*/ 17724 h 46356"/>
                <a:gd name="connsiteX1" fmla="*/ 1 w 62719"/>
                <a:gd name="connsiteY1" fmla="*/ 28632 h 46356"/>
                <a:gd name="connsiteX2" fmla="*/ 1364 w 62719"/>
                <a:gd name="connsiteY2" fmla="*/ 37494 h 46356"/>
                <a:gd name="connsiteX3" fmla="*/ 12272 w 62719"/>
                <a:gd name="connsiteY3" fmla="*/ 46356 h 46356"/>
                <a:gd name="connsiteX4" fmla="*/ 62719 w 62719"/>
                <a:gd name="connsiteY4" fmla="*/ 23178 h 46356"/>
                <a:gd name="connsiteX5" fmla="*/ 12272 w 62719"/>
                <a:gd name="connsiteY5" fmla="*/ 0 h 46356"/>
                <a:gd name="connsiteX6" fmla="*/ 1 w 62719"/>
                <a:gd name="connsiteY6" fmla="*/ 17724 h 46356"/>
                <a:gd name="connsiteX0" fmla="*/ 1 w 62719"/>
                <a:gd name="connsiteY0" fmla="*/ 17724 h 46356"/>
                <a:gd name="connsiteX1" fmla="*/ 1 w 62719"/>
                <a:gd name="connsiteY1" fmla="*/ 28632 h 46356"/>
                <a:gd name="connsiteX2" fmla="*/ 1364 w 62719"/>
                <a:gd name="connsiteY2" fmla="*/ 37494 h 46356"/>
                <a:gd name="connsiteX3" fmla="*/ 12272 w 62719"/>
                <a:gd name="connsiteY3" fmla="*/ 46356 h 46356"/>
                <a:gd name="connsiteX4" fmla="*/ 62719 w 62719"/>
                <a:gd name="connsiteY4" fmla="*/ 23178 h 46356"/>
                <a:gd name="connsiteX5" fmla="*/ 12272 w 62719"/>
                <a:gd name="connsiteY5" fmla="*/ 0 h 46356"/>
                <a:gd name="connsiteX6" fmla="*/ 1 w 62719"/>
                <a:gd name="connsiteY6" fmla="*/ 17724 h 46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19" h="46356">
                  <a:moveTo>
                    <a:pt x="1" y="17724"/>
                  </a:moveTo>
                  <a:lnTo>
                    <a:pt x="1" y="28632"/>
                  </a:lnTo>
                  <a:cubicBezTo>
                    <a:pt x="1" y="32040"/>
                    <a:pt x="1" y="34767"/>
                    <a:pt x="1364" y="37494"/>
                  </a:cubicBezTo>
                  <a:cubicBezTo>
                    <a:pt x="2728" y="41584"/>
                    <a:pt x="6137" y="46356"/>
                    <a:pt x="12272" y="46356"/>
                  </a:cubicBezTo>
                  <a:cubicBezTo>
                    <a:pt x="23180" y="46356"/>
                    <a:pt x="62719" y="42266"/>
                    <a:pt x="62719" y="23178"/>
                  </a:cubicBezTo>
                  <a:cubicBezTo>
                    <a:pt x="62719" y="4090"/>
                    <a:pt x="24586" y="1406"/>
                    <a:pt x="12272" y="0"/>
                  </a:cubicBezTo>
                  <a:cubicBezTo>
                    <a:pt x="2170" y="2607"/>
                    <a:pt x="-63" y="9436"/>
                    <a:pt x="1" y="17724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" name="Freeform 22">
              <a:extLst>
                <a:ext uri="{FF2B5EF4-FFF2-40B4-BE49-F238E27FC236}">
                  <a16:creationId xmlns:a16="http://schemas.microsoft.com/office/drawing/2014/main" id="{56ED2D81-EF9D-051F-F950-7C629243F13D}"/>
                </a:ext>
              </a:extLst>
            </p:cNvPr>
            <p:cNvSpPr/>
            <p:nvPr/>
          </p:nvSpPr>
          <p:spPr>
            <a:xfrm rot="10800000">
              <a:off x="-27129" y="2759650"/>
              <a:ext cx="339851" cy="251186"/>
            </a:xfrm>
            <a:custGeom>
              <a:avLst/>
              <a:gdLst>
                <a:gd name="connsiteX0" fmla="*/ 109 w 62827"/>
                <a:gd name="connsiteY0" fmla="*/ 17724 h 46356"/>
                <a:gd name="connsiteX1" fmla="*/ 109 w 62827"/>
                <a:gd name="connsiteY1" fmla="*/ 28632 h 46356"/>
                <a:gd name="connsiteX2" fmla="*/ 1472 w 62827"/>
                <a:gd name="connsiteY2" fmla="*/ 37494 h 46356"/>
                <a:gd name="connsiteX3" fmla="*/ 12380 w 62827"/>
                <a:gd name="connsiteY3" fmla="*/ 46356 h 46356"/>
                <a:gd name="connsiteX4" fmla="*/ 62827 w 62827"/>
                <a:gd name="connsiteY4" fmla="*/ 23178 h 46356"/>
                <a:gd name="connsiteX5" fmla="*/ 12380 w 62827"/>
                <a:gd name="connsiteY5" fmla="*/ 0 h 46356"/>
                <a:gd name="connsiteX6" fmla="*/ 1472 w 62827"/>
                <a:gd name="connsiteY6" fmla="*/ 8862 h 46356"/>
                <a:gd name="connsiteX7" fmla="*/ 109 w 62827"/>
                <a:gd name="connsiteY7" fmla="*/ 17724 h 46356"/>
                <a:gd name="connsiteX0" fmla="*/ 0 w 62718"/>
                <a:gd name="connsiteY0" fmla="*/ 17724 h 46356"/>
                <a:gd name="connsiteX1" fmla="*/ 0 w 62718"/>
                <a:gd name="connsiteY1" fmla="*/ 28632 h 46356"/>
                <a:gd name="connsiteX2" fmla="*/ 1363 w 62718"/>
                <a:gd name="connsiteY2" fmla="*/ 37494 h 46356"/>
                <a:gd name="connsiteX3" fmla="*/ 12271 w 62718"/>
                <a:gd name="connsiteY3" fmla="*/ 46356 h 46356"/>
                <a:gd name="connsiteX4" fmla="*/ 62718 w 62718"/>
                <a:gd name="connsiteY4" fmla="*/ 23178 h 46356"/>
                <a:gd name="connsiteX5" fmla="*/ 12271 w 62718"/>
                <a:gd name="connsiteY5" fmla="*/ 0 h 46356"/>
                <a:gd name="connsiteX6" fmla="*/ 1363 w 62718"/>
                <a:gd name="connsiteY6" fmla="*/ 8862 h 46356"/>
                <a:gd name="connsiteX7" fmla="*/ 0 w 62718"/>
                <a:gd name="connsiteY7" fmla="*/ 17724 h 46356"/>
                <a:gd name="connsiteX0" fmla="*/ 0 w 62718"/>
                <a:gd name="connsiteY0" fmla="*/ 17724 h 46356"/>
                <a:gd name="connsiteX1" fmla="*/ 0 w 62718"/>
                <a:gd name="connsiteY1" fmla="*/ 28632 h 46356"/>
                <a:gd name="connsiteX2" fmla="*/ 1363 w 62718"/>
                <a:gd name="connsiteY2" fmla="*/ 37494 h 46356"/>
                <a:gd name="connsiteX3" fmla="*/ 12271 w 62718"/>
                <a:gd name="connsiteY3" fmla="*/ 46356 h 46356"/>
                <a:gd name="connsiteX4" fmla="*/ 62718 w 62718"/>
                <a:gd name="connsiteY4" fmla="*/ 23178 h 46356"/>
                <a:gd name="connsiteX5" fmla="*/ 12271 w 62718"/>
                <a:gd name="connsiteY5" fmla="*/ 0 h 46356"/>
                <a:gd name="connsiteX6" fmla="*/ 1363 w 62718"/>
                <a:gd name="connsiteY6" fmla="*/ 8862 h 46356"/>
                <a:gd name="connsiteX7" fmla="*/ 0 w 62718"/>
                <a:gd name="connsiteY7" fmla="*/ 17724 h 46356"/>
                <a:gd name="connsiteX0" fmla="*/ 0 w 62718"/>
                <a:gd name="connsiteY0" fmla="*/ 17766 h 46398"/>
                <a:gd name="connsiteX1" fmla="*/ 0 w 62718"/>
                <a:gd name="connsiteY1" fmla="*/ 28674 h 46398"/>
                <a:gd name="connsiteX2" fmla="*/ 1363 w 62718"/>
                <a:gd name="connsiteY2" fmla="*/ 37536 h 46398"/>
                <a:gd name="connsiteX3" fmla="*/ 12271 w 62718"/>
                <a:gd name="connsiteY3" fmla="*/ 46398 h 46398"/>
                <a:gd name="connsiteX4" fmla="*/ 62718 w 62718"/>
                <a:gd name="connsiteY4" fmla="*/ 23220 h 46398"/>
                <a:gd name="connsiteX5" fmla="*/ 12271 w 62718"/>
                <a:gd name="connsiteY5" fmla="*/ 42 h 46398"/>
                <a:gd name="connsiteX6" fmla="*/ 0 w 62718"/>
                <a:gd name="connsiteY6" fmla="*/ 17766 h 46398"/>
                <a:gd name="connsiteX0" fmla="*/ 1 w 62719"/>
                <a:gd name="connsiteY0" fmla="*/ 17779 h 46411"/>
                <a:gd name="connsiteX1" fmla="*/ 1 w 62719"/>
                <a:gd name="connsiteY1" fmla="*/ 28687 h 46411"/>
                <a:gd name="connsiteX2" fmla="*/ 1364 w 62719"/>
                <a:gd name="connsiteY2" fmla="*/ 37549 h 46411"/>
                <a:gd name="connsiteX3" fmla="*/ 12272 w 62719"/>
                <a:gd name="connsiteY3" fmla="*/ 46411 h 46411"/>
                <a:gd name="connsiteX4" fmla="*/ 62719 w 62719"/>
                <a:gd name="connsiteY4" fmla="*/ 23233 h 46411"/>
                <a:gd name="connsiteX5" fmla="*/ 12272 w 62719"/>
                <a:gd name="connsiteY5" fmla="*/ 55 h 46411"/>
                <a:gd name="connsiteX6" fmla="*/ 1 w 62719"/>
                <a:gd name="connsiteY6" fmla="*/ 17779 h 46411"/>
                <a:gd name="connsiteX0" fmla="*/ 1 w 62719"/>
                <a:gd name="connsiteY0" fmla="*/ 17724 h 46356"/>
                <a:gd name="connsiteX1" fmla="*/ 1 w 62719"/>
                <a:gd name="connsiteY1" fmla="*/ 28632 h 46356"/>
                <a:gd name="connsiteX2" fmla="*/ 1364 w 62719"/>
                <a:gd name="connsiteY2" fmla="*/ 37494 h 46356"/>
                <a:gd name="connsiteX3" fmla="*/ 12272 w 62719"/>
                <a:gd name="connsiteY3" fmla="*/ 46356 h 46356"/>
                <a:gd name="connsiteX4" fmla="*/ 62719 w 62719"/>
                <a:gd name="connsiteY4" fmla="*/ 23178 h 46356"/>
                <a:gd name="connsiteX5" fmla="*/ 12272 w 62719"/>
                <a:gd name="connsiteY5" fmla="*/ 0 h 46356"/>
                <a:gd name="connsiteX6" fmla="*/ 1 w 62719"/>
                <a:gd name="connsiteY6" fmla="*/ 17724 h 46356"/>
                <a:gd name="connsiteX0" fmla="*/ 1 w 62719"/>
                <a:gd name="connsiteY0" fmla="*/ 17724 h 46356"/>
                <a:gd name="connsiteX1" fmla="*/ 1 w 62719"/>
                <a:gd name="connsiteY1" fmla="*/ 28632 h 46356"/>
                <a:gd name="connsiteX2" fmla="*/ 1364 w 62719"/>
                <a:gd name="connsiteY2" fmla="*/ 37494 h 46356"/>
                <a:gd name="connsiteX3" fmla="*/ 12272 w 62719"/>
                <a:gd name="connsiteY3" fmla="*/ 46356 h 46356"/>
                <a:gd name="connsiteX4" fmla="*/ 62719 w 62719"/>
                <a:gd name="connsiteY4" fmla="*/ 23178 h 46356"/>
                <a:gd name="connsiteX5" fmla="*/ 12272 w 62719"/>
                <a:gd name="connsiteY5" fmla="*/ 0 h 46356"/>
                <a:gd name="connsiteX6" fmla="*/ 1 w 62719"/>
                <a:gd name="connsiteY6" fmla="*/ 17724 h 46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19" h="46356">
                  <a:moveTo>
                    <a:pt x="1" y="17724"/>
                  </a:moveTo>
                  <a:lnTo>
                    <a:pt x="1" y="28632"/>
                  </a:lnTo>
                  <a:cubicBezTo>
                    <a:pt x="1" y="32040"/>
                    <a:pt x="1" y="34767"/>
                    <a:pt x="1364" y="37494"/>
                  </a:cubicBezTo>
                  <a:cubicBezTo>
                    <a:pt x="2728" y="41584"/>
                    <a:pt x="6137" y="46356"/>
                    <a:pt x="12272" y="46356"/>
                  </a:cubicBezTo>
                  <a:cubicBezTo>
                    <a:pt x="23180" y="46356"/>
                    <a:pt x="62719" y="42266"/>
                    <a:pt x="62719" y="23178"/>
                  </a:cubicBezTo>
                  <a:cubicBezTo>
                    <a:pt x="62719" y="4090"/>
                    <a:pt x="24586" y="1406"/>
                    <a:pt x="12272" y="0"/>
                  </a:cubicBezTo>
                  <a:cubicBezTo>
                    <a:pt x="2170" y="2607"/>
                    <a:pt x="-63" y="9436"/>
                    <a:pt x="1" y="17724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4-Step Medical Process – Slide Template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0BE1DAC1-EA5E-F239-5612-25A5C1B46DF7}"/>
              </a:ext>
            </a:extLst>
          </p:cNvPr>
          <p:cNvSpPr/>
          <p:nvPr/>
        </p:nvSpPr>
        <p:spPr>
          <a:xfrm>
            <a:off x="2906937" y="2704395"/>
            <a:ext cx="1041703" cy="1041686"/>
          </a:xfrm>
          <a:custGeom>
            <a:avLst/>
            <a:gdLst>
              <a:gd name="connsiteX0" fmla="*/ 256326 w 256326"/>
              <a:gd name="connsiteY0" fmla="*/ 128161 h 256322"/>
              <a:gd name="connsiteX1" fmla="*/ 128163 w 256326"/>
              <a:gd name="connsiteY1" fmla="*/ 256323 h 256322"/>
              <a:gd name="connsiteX2" fmla="*/ 0 w 256326"/>
              <a:gd name="connsiteY2" fmla="*/ 128161 h 256322"/>
              <a:gd name="connsiteX3" fmla="*/ 128163 w 256326"/>
              <a:gd name="connsiteY3" fmla="*/ 0 h 256322"/>
              <a:gd name="connsiteX4" fmla="*/ 256326 w 256326"/>
              <a:gd name="connsiteY4" fmla="*/ 128161 h 25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6" h="256322">
                <a:moveTo>
                  <a:pt x="256326" y="128161"/>
                </a:moveTo>
                <a:cubicBezTo>
                  <a:pt x="256326" y="198943"/>
                  <a:pt x="198946" y="256323"/>
                  <a:pt x="128163" y="256323"/>
                </a:cubicBezTo>
                <a:cubicBezTo>
                  <a:pt x="57381" y="256323"/>
                  <a:pt x="0" y="198943"/>
                  <a:pt x="0" y="128161"/>
                </a:cubicBezTo>
                <a:cubicBezTo>
                  <a:pt x="0" y="57380"/>
                  <a:pt x="57381" y="0"/>
                  <a:pt x="128163" y="0"/>
                </a:cubicBezTo>
                <a:cubicBezTo>
                  <a:pt x="198946" y="0"/>
                  <a:pt x="256326" y="57380"/>
                  <a:pt x="256326" y="128161"/>
                </a:cubicBezTo>
                <a:close/>
              </a:path>
            </a:pathLst>
          </a:custGeom>
          <a:solidFill>
            <a:schemeClr val="accent1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402736F2-95C9-0C75-5EDF-8C85302F90CB}"/>
              </a:ext>
            </a:extLst>
          </p:cNvPr>
          <p:cNvSpPr/>
          <p:nvPr/>
        </p:nvSpPr>
        <p:spPr>
          <a:xfrm>
            <a:off x="5565682" y="2704395"/>
            <a:ext cx="1041703" cy="1041686"/>
          </a:xfrm>
          <a:custGeom>
            <a:avLst/>
            <a:gdLst>
              <a:gd name="connsiteX0" fmla="*/ 256326 w 256326"/>
              <a:gd name="connsiteY0" fmla="*/ 128161 h 256322"/>
              <a:gd name="connsiteX1" fmla="*/ 128163 w 256326"/>
              <a:gd name="connsiteY1" fmla="*/ 256323 h 256322"/>
              <a:gd name="connsiteX2" fmla="*/ 0 w 256326"/>
              <a:gd name="connsiteY2" fmla="*/ 128161 h 256322"/>
              <a:gd name="connsiteX3" fmla="*/ 128163 w 256326"/>
              <a:gd name="connsiteY3" fmla="*/ 0 h 256322"/>
              <a:gd name="connsiteX4" fmla="*/ 256326 w 256326"/>
              <a:gd name="connsiteY4" fmla="*/ 128161 h 25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6" h="256322">
                <a:moveTo>
                  <a:pt x="256326" y="128161"/>
                </a:moveTo>
                <a:cubicBezTo>
                  <a:pt x="256326" y="198943"/>
                  <a:pt x="198946" y="256323"/>
                  <a:pt x="128163" y="256323"/>
                </a:cubicBezTo>
                <a:cubicBezTo>
                  <a:pt x="57381" y="256323"/>
                  <a:pt x="0" y="198943"/>
                  <a:pt x="0" y="128161"/>
                </a:cubicBezTo>
                <a:cubicBezTo>
                  <a:pt x="0" y="57380"/>
                  <a:pt x="57381" y="0"/>
                  <a:pt x="128163" y="0"/>
                </a:cubicBezTo>
                <a:cubicBezTo>
                  <a:pt x="198946" y="0"/>
                  <a:pt x="256326" y="57380"/>
                  <a:pt x="256326" y="128161"/>
                </a:cubicBezTo>
                <a:close/>
              </a:path>
            </a:pathLst>
          </a:custGeom>
          <a:solidFill>
            <a:schemeClr val="accent3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D17C647E-9F36-92D8-D033-EF7B2E404E2E}"/>
              </a:ext>
            </a:extLst>
          </p:cNvPr>
          <p:cNvSpPr/>
          <p:nvPr/>
        </p:nvSpPr>
        <p:spPr>
          <a:xfrm>
            <a:off x="4236309" y="4020360"/>
            <a:ext cx="1041703" cy="1041686"/>
          </a:xfrm>
          <a:custGeom>
            <a:avLst/>
            <a:gdLst>
              <a:gd name="connsiteX0" fmla="*/ 256326 w 256326"/>
              <a:gd name="connsiteY0" fmla="*/ 128161 h 256322"/>
              <a:gd name="connsiteX1" fmla="*/ 128163 w 256326"/>
              <a:gd name="connsiteY1" fmla="*/ 256323 h 256322"/>
              <a:gd name="connsiteX2" fmla="*/ 0 w 256326"/>
              <a:gd name="connsiteY2" fmla="*/ 128161 h 256322"/>
              <a:gd name="connsiteX3" fmla="*/ 128163 w 256326"/>
              <a:gd name="connsiteY3" fmla="*/ 0 h 256322"/>
              <a:gd name="connsiteX4" fmla="*/ 256326 w 256326"/>
              <a:gd name="connsiteY4" fmla="*/ 128161 h 25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6" h="256322">
                <a:moveTo>
                  <a:pt x="256326" y="128161"/>
                </a:moveTo>
                <a:cubicBezTo>
                  <a:pt x="256326" y="198943"/>
                  <a:pt x="198946" y="256323"/>
                  <a:pt x="128163" y="256323"/>
                </a:cubicBezTo>
                <a:cubicBezTo>
                  <a:pt x="57381" y="256323"/>
                  <a:pt x="0" y="198943"/>
                  <a:pt x="0" y="128161"/>
                </a:cubicBezTo>
                <a:cubicBezTo>
                  <a:pt x="0" y="57380"/>
                  <a:pt x="57381" y="0"/>
                  <a:pt x="128163" y="0"/>
                </a:cubicBezTo>
                <a:cubicBezTo>
                  <a:pt x="198946" y="0"/>
                  <a:pt x="256326" y="57380"/>
                  <a:pt x="256326" y="128161"/>
                </a:cubicBezTo>
                <a:close/>
              </a:path>
            </a:pathLst>
          </a:custGeom>
          <a:solidFill>
            <a:schemeClr val="accent2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F0313BB7-401D-AD1A-26B2-C970CCEA6BB8}"/>
              </a:ext>
            </a:extLst>
          </p:cNvPr>
          <p:cNvSpPr/>
          <p:nvPr/>
        </p:nvSpPr>
        <p:spPr>
          <a:xfrm>
            <a:off x="6895055" y="4020360"/>
            <a:ext cx="1041703" cy="1041686"/>
          </a:xfrm>
          <a:custGeom>
            <a:avLst/>
            <a:gdLst>
              <a:gd name="connsiteX0" fmla="*/ 256326 w 256326"/>
              <a:gd name="connsiteY0" fmla="*/ 128161 h 256322"/>
              <a:gd name="connsiteX1" fmla="*/ 128163 w 256326"/>
              <a:gd name="connsiteY1" fmla="*/ 256323 h 256322"/>
              <a:gd name="connsiteX2" fmla="*/ 0 w 256326"/>
              <a:gd name="connsiteY2" fmla="*/ 128161 h 256322"/>
              <a:gd name="connsiteX3" fmla="*/ 128163 w 256326"/>
              <a:gd name="connsiteY3" fmla="*/ 0 h 256322"/>
              <a:gd name="connsiteX4" fmla="*/ 256326 w 256326"/>
              <a:gd name="connsiteY4" fmla="*/ 128161 h 25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6" h="256322">
                <a:moveTo>
                  <a:pt x="256326" y="128161"/>
                </a:moveTo>
                <a:cubicBezTo>
                  <a:pt x="256326" y="198943"/>
                  <a:pt x="198946" y="256323"/>
                  <a:pt x="128163" y="256323"/>
                </a:cubicBezTo>
                <a:cubicBezTo>
                  <a:pt x="57381" y="256323"/>
                  <a:pt x="0" y="198943"/>
                  <a:pt x="0" y="128161"/>
                </a:cubicBezTo>
                <a:cubicBezTo>
                  <a:pt x="0" y="57380"/>
                  <a:pt x="57381" y="0"/>
                  <a:pt x="128163" y="0"/>
                </a:cubicBezTo>
                <a:cubicBezTo>
                  <a:pt x="198946" y="0"/>
                  <a:pt x="256326" y="57380"/>
                  <a:pt x="256326" y="128161"/>
                </a:cubicBezTo>
                <a:close/>
              </a:path>
            </a:pathLst>
          </a:custGeom>
          <a:solidFill>
            <a:schemeClr val="accent4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24C075C-2CC1-51F9-1959-79459C21641D}"/>
              </a:ext>
            </a:extLst>
          </p:cNvPr>
          <p:cNvGrpSpPr/>
          <p:nvPr/>
        </p:nvGrpSpPr>
        <p:grpSpPr>
          <a:xfrm>
            <a:off x="7621243" y="2880487"/>
            <a:ext cx="897635" cy="1137101"/>
            <a:chOff x="10181548" y="2657010"/>
            <a:chExt cx="1196846" cy="1516134"/>
          </a:xfrm>
        </p:grpSpPr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10E51FF0-FBC7-DACF-0226-C3F3A709630E}"/>
                </a:ext>
              </a:extLst>
            </p:cNvPr>
            <p:cNvSpPr/>
            <p:nvPr/>
          </p:nvSpPr>
          <p:spPr>
            <a:xfrm>
              <a:off x="10181548" y="2657010"/>
              <a:ext cx="1196846" cy="1196830"/>
            </a:xfrm>
            <a:custGeom>
              <a:avLst/>
              <a:gdLst>
                <a:gd name="connsiteX0" fmla="*/ 220877 w 220876"/>
                <a:gd name="connsiteY0" fmla="*/ 110437 h 220873"/>
                <a:gd name="connsiteX1" fmla="*/ 110438 w 220876"/>
                <a:gd name="connsiteY1" fmla="*/ 220874 h 220873"/>
                <a:gd name="connsiteX2" fmla="*/ 0 w 220876"/>
                <a:gd name="connsiteY2" fmla="*/ 110437 h 220873"/>
                <a:gd name="connsiteX3" fmla="*/ 110438 w 220876"/>
                <a:gd name="connsiteY3" fmla="*/ 0 h 220873"/>
                <a:gd name="connsiteX4" fmla="*/ 220877 w 220876"/>
                <a:gd name="connsiteY4" fmla="*/ 110437 h 220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0876" h="220873">
                  <a:moveTo>
                    <a:pt x="220877" y="110437"/>
                  </a:moveTo>
                  <a:cubicBezTo>
                    <a:pt x="220877" y="171430"/>
                    <a:pt x="171432" y="220874"/>
                    <a:pt x="110438" y="220874"/>
                  </a:cubicBezTo>
                  <a:cubicBezTo>
                    <a:pt x="49445" y="220874"/>
                    <a:pt x="0" y="171430"/>
                    <a:pt x="0" y="110437"/>
                  </a:cubicBezTo>
                  <a:cubicBezTo>
                    <a:pt x="0" y="49444"/>
                    <a:pt x="49445" y="0"/>
                    <a:pt x="110438" y="0"/>
                  </a:cubicBezTo>
                  <a:cubicBezTo>
                    <a:pt x="171432" y="0"/>
                    <a:pt x="220877" y="49444"/>
                    <a:pt x="220877" y="11043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F929CDDB-2199-E8A3-014F-51FB49909EB5}"/>
                </a:ext>
              </a:extLst>
            </p:cNvPr>
            <p:cNvSpPr/>
            <p:nvPr/>
          </p:nvSpPr>
          <p:spPr>
            <a:xfrm>
              <a:off x="10462287" y="2950456"/>
              <a:ext cx="646443" cy="1222688"/>
            </a:xfrm>
            <a:custGeom>
              <a:avLst/>
              <a:gdLst>
                <a:gd name="connsiteX0" fmla="*/ 118619 w 119300"/>
                <a:gd name="connsiteY0" fmla="*/ 59309 h 225645"/>
                <a:gd name="connsiteX1" fmla="*/ 59310 w 119300"/>
                <a:gd name="connsiteY1" fmla="*/ 0 h 225645"/>
                <a:gd name="connsiteX2" fmla="*/ 0 w 119300"/>
                <a:gd name="connsiteY2" fmla="*/ 59309 h 225645"/>
                <a:gd name="connsiteX3" fmla="*/ 49766 w 119300"/>
                <a:gd name="connsiteY3" fmla="*/ 117936 h 225645"/>
                <a:gd name="connsiteX4" fmla="*/ 49766 w 119300"/>
                <a:gd name="connsiteY4" fmla="*/ 225646 h 225645"/>
                <a:gd name="connsiteX5" fmla="*/ 69535 w 119300"/>
                <a:gd name="connsiteY5" fmla="*/ 225646 h 225645"/>
                <a:gd name="connsiteX6" fmla="*/ 69535 w 119300"/>
                <a:gd name="connsiteY6" fmla="*/ 117936 h 225645"/>
                <a:gd name="connsiteX7" fmla="*/ 119301 w 119300"/>
                <a:gd name="connsiteY7" fmla="*/ 59309 h 225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9300" h="225645">
                  <a:moveTo>
                    <a:pt x="118619" y="59309"/>
                  </a:moveTo>
                  <a:cubicBezTo>
                    <a:pt x="118619" y="26587"/>
                    <a:pt x="92032" y="0"/>
                    <a:pt x="59310" y="0"/>
                  </a:cubicBezTo>
                  <a:cubicBezTo>
                    <a:pt x="26587" y="0"/>
                    <a:pt x="0" y="26587"/>
                    <a:pt x="0" y="59309"/>
                  </a:cubicBezTo>
                  <a:cubicBezTo>
                    <a:pt x="0" y="92031"/>
                    <a:pt x="21815" y="113164"/>
                    <a:pt x="49766" y="117936"/>
                  </a:cubicBezTo>
                  <a:lnTo>
                    <a:pt x="49766" y="225646"/>
                  </a:lnTo>
                  <a:lnTo>
                    <a:pt x="69535" y="225646"/>
                  </a:lnTo>
                  <a:lnTo>
                    <a:pt x="69535" y="117936"/>
                  </a:lnTo>
                  <a:cubicBezTo>
                    <a:pt x="97486" y="113164"/>
                    <a:pt x="119301" y="88622"/>
                    <a:pt x="119301" y="5930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45A38668-EF90-B914-F8E5-D77C531FFC28}"/>
                </a:ext>
              </a:extLst>
            </p:cNvPr>
            <p:cNvSpPr/>
            <p:nvPr/>
          </p:nvSpPr>
          <p:spPr>
            <a:xfrm>
              <a:off x="10458597" y="2887659"/>
              <a:ext cx="642753" cy="642742"/>
            </a:xfrm>
            <a:custGeom>
              <a:avLst/>
              <a:gdLst>
                <a:gd name="connsiteX0" fmla="*/ 118619 w 118619"/>
                <a:gd name="connsiteY0" fmla="*/ 59309 h 118617"/>
                <a:gd name="connsiteX1" fmla="*/ 59309 w 118619"/>
                <a:gd name="connsiteY1" fmla="*/ 118617 h 118617"/>
                <a:gd name="connsiteX2" fmla="*/ 0 w 118619"/>
                <a:gd name="connsiteY2" fmla="*/ 59309 h 118617"/>
                <a:gd name="connsiteX3" fmla="*/ 59309 w 118619"/>
                <a:gd name="connsiteY3" fmla="*/ 0 h 118617"/>
                <a:gd name="connsiteX4" fmla="*/ 118619 w 118619"/>
                <a:gd name="connsiteY4" fmla="*/ 59309 h 118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619" h="118617">
                  <a:moveTo>
                    <a:pt x="118619" y="59309"/>
                  </a:moveTo>
                  <a:cubicBezTo>
                    <a:pt x="118619" y="92064"/>
                    <a:pt x="92065" y="118617"/>
                    <a:pt x="59309" y="118617"/>
                  </a:cubicBezTo>
                  <a:cubicBezTo>
                    <a:pt x="26554" y="118617"/>
                    <a:pt x="0" y="92064"/>
                    <a:pt x="0" y="59309"/>
                  </a:cubicBezTo>
                  <a:cubicBezTo>
                    <a:pt x="0" y="26553"/>
                    <a:pt x="26554" y="0"/>
                    <a:pt x="59309" y="0"/>
                  </a:cubicBezTo>
                  <a:cubicBezTo>
                    <a:pt x="92065" y="0"/>
                    <a:pt x="118619" y="26553"/>
                    <a:pt x="118619" y="59309"/>
                  </a:cubicBezTo>
                  <a:close/>
                </a:path>
              </a:pathLst>
            </a:custGeom>
            <a:solidFill>
              <a:srgbClr val="FFFFFF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14" name="Freeform 13">
            <a:extLst>
              <a:ext uri="{FF2B5EF4-FFF2-40B4-BE49-F238E27FC236}">
                <a16:creationId xmlns:a16="http://schemas.microsoft.com/office/drawing/2014/main" id="{20A742A7-7B6F-259F-1EE9-03FD864ADB1C}"/>
              </a:ext>
            </a:extLst>
          </p:cNvPr>
          <p:cNvSpPr/>
          <p:nvPr/>
        </p:nvSpPr>
        <p:spPr>
          <a:xfrm>
            <a:off x="664004" y="2488029"/>
            <a:ext cx="7476387" cy="2782073"/>
          </a:xfrm>
          <a:custGeom>
            <a:avLst/>
            <a:gdLst>
              <a:gd name="connsiteX0" fmla="*/ 1825357 w 1839672"/>
              <a:gd name="connsiteY0" fmla="*/ 342285 h 684570"/>
              <a:gd name="connsiteX1" fmla="*/ 1809677 w 1839672"/>
              <a:gd name="connsiteY1" fmla="*/ 357964 h 684570"/>
              <a:gd name="connsiteX2" fmla="*/ 1809677 w 1839672"/>
              <a:gd name="connsiteY2" fmla="*/ 502487 h 684570"/>
              <a:gd name="connsiteX3" fmla="*/ 1667198 w 1839672"/>
              <a:gd name="connsiteY3" fmla="*/ 653827 h 684570"/>
              <a:gd name="connsiteX4" fmla="*/ 1513812 w 1839672"/>
              <a:gd name="connsiteY4" fmla="*/ 505895 h 684570"/>
              <a:gd name="connsiteX5" fmla="*/ 1513812 w 1839672"/>
              <a:gd name="connsiteY5" fmla="*/ 182765 h 684570"/>
              <a:gd name="connsiteX6" fmla="*/ 1339973 w 1839672"/>
              <a:gd name="connsiteY6" fmla="*/ 67 h 684570"/>
              <a:gd name="connsiteX7" fmla="*/ 1155228 w 1839672"/>
              <a:gd name="connsiteY7" fmla="*/ 179356 h 684570"/>
              <a:gd name="connsiteX8" fmla="*/ 1155228 w 1839672"/>
              <a:gd name="connsiteY8" fmla="*/ 503169 h 684570"/>
              <a:gd name="connsiteX9" fmla="*/ 1012748 w 1839672"/>
              <a:gd name="connsiteY9" fmla="*/ 654508 h 684570"/>
              <a:gd name="connsiteX10" fmla="*/ 859362 w 1839672"/>
              <a:gd name="connsiteY10" fmla="*/ 506577 h 684570"/>
              <a:gd name="connsiteX11" fmla="*/ 859362 w 1839672"/>
              <a:gd name="connsiteY11" fmla="*/ 183447 h 684570"/>
              <a:gd name="connsiteX12" fmla="*/ 685524 w 1839672"/>
              <a:gd name="connsiteY12" fmla="*/ 748 h 684570"/>
              <a:gd name="connsiteX13" fmla="*/ 500778 w 1839672"/>
              <a:gd name="connsiteY13" fmla="*/ 180038 h 684570"/>
              <a:gd name="connsiteX14" fmla="*/ 500778 w 1839672"/>
              <a:gd name="connsiteY14" fmla="*/ 503850 h 684570"/>
              <a:gd name="connsiteX15" fmla="*/ 358299 w 1839672"/>
              <a:gd name="connsiteY15" fmla="*/ 655190 h 684570"/>
              <a:gd name="connsiteX16" fmla="*/ 204912 w 1839672"/>
              <a:gd name="connsiteY16" fmla="*/ 507259 h 684570"/>
              <a:gd name="connsiteX17" fmla="*/ 204912 w 1839672"/>
              <a:gd name="connsiteY17" fmla="*/ 459539 h 684570"/>
              <a:gd name="connsiteX18" fmla="*/ 266948 w 1839672"/>
              <a:gd name="connsiteY18" fmla="*/ 330696 h 684570"/>
              <a:gd name="connsiteX19" fmla="*/ 361707 w 1839672"/>
              <a:gd name="connsiteY19" fmla="*/ 169131 h 684570"/>
              <a:gd name="connsiteX20" fmla="*/ 376705 w 1839672"/>
              <a:gd name="connsiteY20" fmla="*/ 112549 h 684570"/>
              <a:gd name="connsiteX21" fmla="*/ 364434 w 1839672"/>
              <a:gd name="connsiteY21" fmla="*/ 94143 h 684570"/>
              <a:gd name="connsiteX22" fmla="*/ 364434 w 1839672"/>
              <a:gd name="connsiteY22" fmla="*/ 94143 h 684570"/>
              <a:gd name="connsiteX23" fmla="*/ 346028 w 1839672"/>
              <a:gd name="connsiteY23" fmla="*/ 105732 h 684570"/>
              <a:gd name="connsiteX24" fmla="*/ 331712 w 1839672"/>
              <a:gd name="connsiteY24" fmla="*/ 159587 h 684570"/>
              <a:gd name="connsiteX25" fmla="*/ 188551 w 1839672"/>
              <a:gd name="connsiteY25" fmla="*/ 326606 h 684570"/>
              <a:gd name="connsiteX26" fmla="*/ 45390 w 1839672"/>
              <a:gd name="connsiteY26" fmla="*/ 159587 h 684570"/>
              <a:gd name="connsiteX27" fmla="*/ 31074 w 1839672"/>
              <a:gd name="connsiteY27" fmla="*/ 105732 h 684570"/>
              <a:gd name="connsiteX28" fmla="*/ 12667 w 1839672"/>
              <a:gd name="connsiteY28" fmla="*/ 93461 h 684570"/>
              <a:gd name="connsiteX29" fmla="*/ 12667 w 1839672"/>
              <a:gd name="connsiteY29" fmla="*/ 93461 h 684570"/>
              <a:gd name="connsiteX30" fmla="*/ 396 w 1839672"/>
              <a:gd name="connsiteY30" fmla="*/ 111867 h 684570"/>
              <a:gd name="connsiteX31" fmla="*/ 15394 w 1839672"/>
              <a:gd name="connsiteY31" fmla="*/ 168449 h 684570"/>
              <a:gd name="connsiteX32" fmla="*/ 110153 w 1839672"/>
              <a:gd name="connsiteY32" fmla="*/ 330014 h 684570"/>
              <a:gd name="connsiteX33" fmla="*/ 172189 w 1839672"/>
              <a:gd name="connsiteY33" fmla="*/ 458176 h 684570"/>
              <a:gd name="connsiteX34" fmla="*/ 172189 w 1839672"/>
              <a:gd name="connsiteY34" fmla="*/ 494988 h 684570"/>
              <a:gd name="connsiteX35" fmla="*/ 346028 w 1839672"/>
              <a:gd name="connsiteY35" fmla="*/ 684503 h 684570"/>
              <a:gd name="connsiteX36" fmla="*/ 530773 w 1839672"/>
              <a:gd name="connsiteY36" fmla="*/ 505214 h 684570"/>
              <a:gd name="connsiteX37" fmla="*/ 530773 w 1839672"/>
              <a:gd name="connsiteY37" fmla="*/ 181402 h 684570"/>
              <a:gd name="connsiteX38" fmla="*/ 673253 w 1839672"/>
              <a:gd name="connsiteY38" fmla="*/ 30062 h 684570"/>
              <a:gd name="connsiteX39" fmla="*/ 826639 w 1839672"/>
              <a:gd name="connsiteY39" fmla="*/ 177993 h 684570"/>
              <a:gd name="connsiteX40" fmla="*/ 826639 w 1839672"/>
              <a:gd name="connsiteY40" fmla="*/ 501123 h 684570"/>
              <a:gd name="connsiteX41" fmla="*/ 1000478 w 1839672"/>
              <a:gd name="connsiteY41" fmla="*/ 683822 h 684570"/>
              <a:gd name="connsiteX42" fmla="*/ 1185223 w 1839672"/>
              <a:gd name="connsiteY42" fmla="*/ 504532 h 684570"/>
              <a:gd name="connsiteX43" fmla="*/ 1185223 w 1839672"/>
              <a:gd name="connsiteY43" fmla="*/ 180720 h 684570"/>
              <a:gd name="connsiteX44" fmla="*/ 1327702 w 1839672"/>
              <a:gd name="connsiteY44" fmla="*/ 29380 h 684570"/>
              <a:gd name="connsiteX45" fmla="*/ 1481089 w 1839672"/>
              <a:gd name="connsiteY45" fmla="*/ 177311 h 684570"/>
              <a:gd name="connsiteX46" fmla="*/ 1481089 w 1839672"/>
              <a:gd name="connsiteY46" fmla="*/ 500442 h 684570"/>
              <a:gd name="connsiteX47" fmla="*/ 1654927 w 1839672"/>
              <a:gd name="connsiteY47" fmla="*/ 683140 h 684570"/>
              <a:gd name="connsiteX48" fmla="*/ 1839673 w 1839672"/>
              <a:gd name="connsiteY48" fmla="*/ 503850 h 684570"/>
              <a:gd name="connsiteX49" fmla="*/ 1839673 w 1839672"/>
              <a:gd name="connsiteY49" fmla="*/ 355919 h 684570"/>
              <a:gd name="connsiteX50" fmla="*/ 1823994 w 1839672"/>
              <a:gd name="connsiteY50" fmla="*/ 340240 h 684570"/>
              <a:gd name="connsiteX0" fmla="*/ 1824302 w 1839673"/>
              <a:gd name="connsiteY0" fmla="*/ 341582 h 684569"/>
              <a:gd name="connsiteX1" fmla="*/ 1809677 w 1839673"/>
              <a:gd name="connsiteY1" fmla="*/ 357964 h 684569"/>
              <a:gd name="connsiteX2" fmla="*/ 1809677 w 1839673"/>
              <a:gd name="connsiteY2" fmla="*/ 502487 h 684569"/>
              <a:gd name="connsiteX3" fmla="*/ 1667198 w 1839673"/>
              <a:gd name="connsiteY3" fmla="*/ 653827 h 684569"/>
              <a:gd name="connsiteX4" fmla="*/ 1513812 w 1839673"/>
              <a:gd name="connsiteY4" fmla="*/ 505895 h 684569"/>
              <a:gd name="connsiteX5" fmla="*/ 1513812 w 1839673"/>
              <a:gd name="connsiteY5" fmla="*/ 182765 h 684569"/>
              <a:gd name="connsiteX6" fmla="*/ 1339973 w 1839673"/>
              <a:gd name="connsiteY6" fmla="*/ 67 h 684569"/>
              <a:gd name="connsiteX7" fmla="*/ 1155228 w 1839673"/>
              <a:gd name="connsiteY7" fmla="*/ 179356 h 684569"/>
              <a:gd name="connsiteX8" fmla="*/ 1155228 w 1839673"/>
              <a:gd name="connsiteY8" fmla="*/ 503169 h 684569"/>
              <a:gd name="connsiteX9" fmla="*/ 1012748 w 1839673"/>
              <a:gd name="connsiteY9" fmla="*/ 654508 h 684569"/>
              <a:gd name="connsiteX10" fmla="*/ 859362 w 1839673"/>
              <a:gd name="connsiteY10" fmla="*/ 506577 h 684569"/>
              <a:gd name="connsiteX11" fmla="*/ 859362 w 1839673"/>
              <a:gd name="connsiteY11" fmla="*/ 183447 h 684569"/>
              <a:gd name="connsiteX12" fmla="*/ 685524 w 1839673"/>
              <a:gd name="connsiteY12" fmla="*/ 748 h 684569"/>
              <a:gd name="connsiteX13" fmla="*/ 500778 w 1839673"/>
              <a:gd name="connsiteY13" fmla="*/ 180038 h 684569"/>
              <a:gd name="connsiteX14" fmla="*/ 500778 w 1839673"/>
              <a:gd name="connsiteY14" fmla="*/ 503850 h 684569"/>
              <a:gd name="connsiteX15" fmla="*/ 358299 w 1839673"/>
              <a:gd name="connsiteY15" fmla="*/ 655190 h 684569"/>
              <a:gd name="connsiteX16" fmla="*/ 204912 w 1839673"/>
              <a:gd name="connsiteY16" fmla="*/ 507259 h 684569"/>
              <a:gd name="connsiteX17" fmla="*/ 204912 w 1839673"/>
              <a:gd name="connsiteY17" fmla="*/ 459539 h 684569"/>
              <a:gd name="connsiteX18" fmla="*/ 266948 w 1839673"/>
              <a:gd name="connsiteY18" fmla="*/ 330696 h 684569"/>
              <a:gd name="connsiteX19" fmla="*/ 361707 w 1839673"/>
              <a:gd name="connsiteY19" fmla="*/ 169131 h 684569"/>
              <a:gd name="connsiteX20" fmla="*/ 376705 w 1839673"/>
              <a:gd name="connsiteY20" fmla="*/ 112549 h 684569"/>
              <a:gd name="connsiteX21" fmla="*/ 364434 w 1839673"/>
              <a:gd name="connsiteY21" fmla="*/ 94143 h 684569"/>
              <a:gd name="connsiteX22" fmla="*/ 364434 w 1839673"/>
              <a:gd name="connsiteY22" fmla="*/ 94143 h 684569"/>
              <a:gd name="connsiteX23" fmla="*/ 346028 w 1839673"/>
              <a:gd name="connsiteY23" fmla="*/ 105732 h 684569"/>
              <a:gd name="connsiteX24" fmla="*/ 331712 w 1839673"/>
              <a:gd name="connsiteY24" fmla="*/ 159587 h 684569"/>
              <a:gd name="connsiteX25" fmla="*/ 188551 w 1839673"/>
              <a:gd name="connsiteY25" fmla="*/ 326606 h 684569"/>
              <a:gd name="connsiteX26" fmla="*/ 45390 w 1839673"/>
              <a:gd name="connsiteY26" fmla="*/ 159587 h 684569"/>
              <a:gd name="connsiteX27" fmla="*/ 31074 w 1839673"/>
              <a:gd name="connsiteY27" fmla="*/ 105732 h 684569"/>
              <a:gd name="connsiteX28" fmla="*/ 12667 w 1839673"/>
              <a:gd name="connsiteY28" fmla="*/ 93461 h 684569"/>
              <a:gd name="connsiteX29" fmla="*/ 12667 w 1839673"/>
              <a:gd name="connsiteY29" fmla="*/ 93461 h 684569"/>
              <a:gd name="connsiteX30" fmla="*/ 396 w 1839673"/>
              <a:gd name="connsiteY30" fmla="*/ 111867 h 684569"/>
              <a:gd name="connsiteX31" fmla="*/ 15394 w 1839673"/>
              <a:gd name="connsiteY31" fmla="*/ 168449 h 684569"/>
              <a:gd name="connsiteX32" fmla="*/ 110153 w 1839673"/>
              <a:gd name="connsiteY32" fmla="*/ 330014 h 684569"/>
              <a:gd name="connsiteX33" fmla="*/ 172189 w 1839673"/>
              <a:gd name="connsiteY33" fmla="*/ 458176 h 684569"/>
              <a:gd name="connsiteX34" fmla="*/ 172189 w 1839673"/>
              <a:gd name="connsiteY34" fmla="*/ 494988 h 684569"/>
              <a:gd name="connsiteX35" fmla="*/ 346028 w 1839673"/>
              <a:gd name="connsiteY35" fmla="*/ 684503 h 684569"/>
              <a:gd name="connsiteX36" fmla="*/ 530773 w 1839673"/>
              <a:gd name="connsiteY36" fmla="*/ 505214 h 684569"/>
              <a:gd name="connsiteX37" fmla="*/ 530773 w 1839673"/>
              <a:gd name="connsiteY37" fmla="*/ 181402 h 684569"/>
              <a:gd name="connsiteX38" fmla="*/ 673253 w 1839673"/>
              <a:gd name="connsiteY38" fmla="*/ 30062 h 684569"/>
              <a:gd name="connsiteX39" fmla="*/ 826639 w 1839673"/>
              <a:gd name="connsiteY39" fmla="*/ 177993 h 684569"/>
              <a:gd name="connsiteX40" fmla="*/ 826639 w 1839673"/>
              <a:gd name="connsiteY40" fmla="*/ 501123 h 684569"/>
              <a:gd name="connsiteX41" fmla="*/ 1000478 w 1839673"/>
              <a:gd name="connsiteY41" fmla="*/ 683822 h 684569"/>
              <a:gd name="connsiteX42" fmla="*/ 1185223 w 1839673"/>
              <a:gd name="connsiteY42" fmla="*/ 504532 h 684569"/>
              <a:gd name="connsiteX43" fmla="*/ 1185223 w 1839673"/>
              <a:gd name="connsiteY43" fmla="*/ 180720 h 684569"/>
              <a:gd name="connsiteX44" fmla="*/ 1327702 w 1839673"/>
              <a:gd name="connsiteY44" fmla="*/ 29380 h 684569"/>
              <a:gd name="connsiteX45" fmla="*/ 1481089 w 1839673"/>
              <a:gd name="connsiteY45" fmla="*/ 177311 h 684569"/>
              <a:gd name="connsiteX46" fmla="*/ 1481089 w 1839673"/>
              <a:gd name="connsiteY46" fmla="*/ 500442 h 684569"/>
              <a:gd name="connsiteX47" fmla="*/ 1654927 w 1839673"/>
              <a:gd name="connsiteY47" fmla="*/ 683140 h 684569"/>
              <a:gd name="connsiteX48" fmla="*/ 1839673 w 1839673"/>
              <a:gd name="connsiteY48" fmla="*/ 503850 h 684569"/>
              <a:gd name="connsiteX49" fmla="*/ 1839673 w 1839673"/>
              <a:gd name="connsiteY49" fmla="*/ 355919 h 684569"/>
              <a:gd name="connsiteX50" fmla="*/ 1823994 w 1839673"/>
              <a:gd name="connsiteY50" fmla="*/ 340240 h 684569"/>
              <a:gd name="connsiteX51" fmla="*/ 1824302 w 1839673"/>
              <a:gd name="connsiteY51" fmla="*/ 341582 h 684569"/>
              <a:gd name="connsiteX0" fmla="*/ 1823247 w 1839673"/>
              <a:gd name="connsiteY0" fmla="*/ 340879 h 684569"/>
              <a:gd name="connsiteX1" fmla="*/ 1809677 w 1839673"/>
              <a:gd name="connsiteY1" fmla="*/ 357964 h 684569"/>
              <a:gd name="connsiteX2" fmla="*/ 1809677 w 1839673"/>
              <a:gd name="connsiteY2" fmla="*/ 502487 h 684569"/>
              <a:gd name="connsiteX3" fmla="*/ 1667198 w 1839673"/>
              <a:gd name="connsiteY3" fmla="*/ 653827 h 684569"/>
              <a:gd name="connsiteX4" fmla="*/ 1513812 w 1839673"/>
              <a:gd name="connsiteY4" fmla="*/ 505895 h 684569"/>
              <a:gd name="connsiteX5" fmla="*/ 1513812 w 1839673"/>
              <a:gd name="connsiteY5" fmla="*/ 182765 h 684569"/>
              <a:gd name="connsiteX6" fmla="*/ 1339973 w 1839673"/>
              <a:gd name="connsiteY6" fmla="*/ 67 h 684569"/>
              <a:gd name="connsiteX7" fmla="*/ 1155228 w 1839673"/>
              <a:gd name="connsiteY7" fmla="*/ 179356 h 684569"/>
              <a:gd name="connsiteX8" fmla="*/ 1155228 w 1839673"/>
              <a:gd name="connsiteY8" fmla="*/ 503169 h 684569"/>
              <a:gd name="connsiteX9" fmla="*/ 1012748 w 1839673"/>
              <a:gd name="connsiteY9" fmla="*/ 654508 h 684569"/>
              <a:gd name="connsiteX10" fmla="*/ 859362 w 1839673"/>
              <a:gd name="connsiteY10" fmla="*/ 506577 h 684569"/>
              <a:gd name="connsiteX11" fmla="*/ 859362 w 1839673"/>
              <a:gd name="connsiteY11" fmla="*/ 183447 h 684569"/>
              <a:gd name="connsiteX12" fmla="*/ 685524 w 1839673"/>
              <a:gd name="connsiteY12" fmla="*/ 748 h 684569"/>
              <a:gd name="connsiteX13" fmla="*/ 500778 w 1839673"/>
              <a:gd name="connsiteY13" fmla="*/ 180038 h 684569"/>
              <a:gd name="connsiteX14" fmla="*/ 500778 w 1839673"/>
              <a:gd name="connsiteY14" fmla="*/ 503850 h 684569"/>
              <a:gd name="connsiteX15" fmla="*/ 358299 w 1839673"/>
              <a:gd name="connsiteY15" fmla="*/ 655190 h 684569"/>
              <a:gd name="connsiteX16" fmla="*/ 204912 w 1839673"/>
              <a:gd name="connsiteY16" fmla="*/ 507259 h 684569"/>
              <a:gd name="connsiteX17" fmla="*/ 204912 w 1839673"/>
              <a:gd name="connsiteY17" fmla="*/ 459539 h 684569"/>
              <a:gd name="connsiteX18" fmla="*/ 266948 w 1839673"/>
              <a:gd name="connsiteY18" fmla="*/ 330696 h 684569"/>
              <a:gd name="connsiteX19" fmla="*/ 361707 w 1839673"/>
              <a:gd name="connsiteY19" fmla="*/ 169131 h 684569"/>
              <a:gd name="connsiteX20" fmla="*/ 376705 w 1839673"/>
              <a:gd name="connsiteY20" fmla="*/ 112549 h 684569"/>
              <a:gd name="connsiteX21" fmla="*/ 364434 w 1839673"/>
              <a:gd name="connsiteY21" fmla="*/ 94143 h 684569"/>
              <a:gd name="connsiteX22" fmla="*/ 364434 w 1839673"/>
              <a:gd name="connsiteY22" fmla="*/ 94143 h 684569"/>
              <a:gd name="connsiteX23" fmla="*/ 346028 w 1839673"/>
              <a:gd name="connsiteY23" fmla="*/ 105732 h 684569"/>
              <a:gd name="connsiteX24" fmla="*/ 331712 w 1839673"/>
              <a:gd name="connsiteY24" fmla="*/ 159587 h 684569"/>
              <a:gd name="connsiteX25" fmla="*/ 188551 w 1839673"/>
              <a:gd name="connsiteY25" fmla="*/ 326606 h 684569"/>
              <a:gd name="connsiteX26" fmla="*/ 45390 w 1839673"/>
              <a:gd name="connsiteY26" fmla="*/ 159587 h 684569"/>
              <a:gd name="connsiteX27" fmla="*/ 31074 w 1839673"/>
              <a:gd name="connsiteY27" fmla="*/ 105732 h 684569"/>
              <a:gd name="connsiteX28" fmla="*/ 12667 w 1839673"/>
              <a:gd name="connsiteY28" fmla="*/ 93461 h 684569"/>
              <a:gd name="connsiteX29" fmla="*/ 12667 w 1839673"/>
              <a:gd name="connsiteY29" fmla="*/ 93461 h 684569"/>
              <a:gd name="connsiteX30" fmla="*/ 396 w 1839673"/>
              <a:gd name="connsiteY30" fmla="*/ 111867 h 684569"/>
              <a:gd name="connsiteX31" fmla="*/ 15394 w 1839673"/>
              <a:gd name="connsiteY31" fmla="*/ 168449 h 684569"/>
              <a:gd name="connsiteX32" fmla="*/ 110153 w 1839673"/>
              <a:gd name="connsiteY32" fmla="*/ 330014 h 684569"/>
              <a:gd name="connsiteX33" fmla="*/ 172189 w 1839673"/>
              <a:gd name="connsiteY33" fmla="*/ 458176 h 684569"/>
              <a:gd name="connsiteX34" fmla="*/ 172189 w 1839673"/>
              <a:gd name="connsiteY34" fmla="*/ 494988 h 684569"/>
              <a:gd name="connsiteX35" fmla="*/ 346028 w 1839673"/>
              <a:gd name="connsiteY35" fmla="*/ 684503 h 684569"/>
              <a:gd name="connsiteX36" fmla="*/ 530773 w 1839673"/>
              <a:gd name="connsiteY36" fmla="*/ 505214 h 684569"/>
              <a:gd name="connsiteX37" fmla="*/ 530773 w 1839673"/>
              <a:gd name="connsiteY37" fmla="*/ 181402 h 684569"/>
              <a:gd name="connsiteX38" fmla="*/ 673253 w 1839673"/>
              <a:gd name="connsiteY38" fmla="*/ 30062 h 684569"/>
              <a:gd name="connsiteX39" fmla="*/ 826639 w 1839673"/>
              <a:gd name="connsiteY39" fmla="*/ 177993 h 684569"/>
              <a:gd name="connsiteX40" fmla="*/ 826639 w 1839673"/>
              <a:gd name="connsiteY40" fmla="*/ 501123 h 684569"/>
              <a:gd name="connsiteX41" fmla="*/ 1000478 w 1839673"/>
              <a:gd name="connsiteY41" fmla="*/ 683822 h 684569"/>
              <a:gd name="connsiteX42" fmla="*/ 1185223 w 1839673"/>
              <a:gd name="connsiteY42" fmla="*/ 504532 h 684569"/>
              <a:gd name="connsiteX43" fmla="*/ 1185223 w 1839673"/>
              <a:gd name="connsiteY43" fmla="*/ 180720 h 684569"/>
              <a:gd name="connsiteX44" fmla="*/ 1327702 w 1839673"/>
              <a:gd name="connsiteY44" fmla="*/ 29380 h 684569"/>
              <a:gd name="connsiteX45" fmla="*/ 1481089 w 1839673"/>
              <a:gd name="connsiteY45" fmla="*/ 177311 h 684569"/>
              <a:gd name="connsiteX46" fmla="*/ 1481089 w 1839673"/>
              <a:gd name="connsiteY46" fmla="*/ 500442 h 684569"/>
              <a:gd name="connsiteX47" fmla="*/ 1654927 w 1839673"/>
              <a:gd name="connsiteY47" fmla="*/ 683140 h 684569"/>
              <a:gd name="connsiteX48" fmla="*/ 1839673 w 1839673"/>
              <a:gd name="connsiteY48" fmla="*/ 503850 h 684569"/>
              <a:gd name="connsiteX49" fmla="*/ 1839673 w 1839673"/>
              <a:gd name="connsiteY49" fmla="*/ 355919 h 684569"/>
              <a:gd name="connsiteX50" fmla="*/ 1823994 w 1839673"/>
              <a:gd name="connsiteY50" fmla="*/ 340240 h 684569"/>
              <a:gd name="connsiteX51" fmla="*/ 1823247 w 1839673"/>
              <a:gd name="connsiteY51" fmla="*/ 340879 h 684569"/>
              <a:gd name="connsiteX0" fmla="*/ 1824302 w 1839673"/>
              <a:gd name="connsiteY0" fmla="*/ 340527 h 684569"/>
              <a:gd name="connsiteX1" fmla="*/ 1809677 w 1839673"/>
              <a:gd name="connsiteY1" fmla="*/ 357964 h 684569"/>
              <a:gd name="connsiteX2" fmla="*/ 1809677 w 1839673"/>
              <a:gd name="connsiteY2" fmla="*/ 502487 h 684569"/>
              <a:gd name="connsiteX3" fmla="*/ 1667198 w 1839673"/>
              <a:gd name="connsiteY3" fmla="*/ 653827 h 684569"/>
              <a:gd name="connsiteX4" fmla="*/ 1513812 w 1839673"/>
              <a:gd name="connsiteY4" fmla="*/ 505895 h 684569"/>
              <a:gd name="connsiteX5" fmla="*/ 1513812 w 1839673"/>
              <a:gd name="connsiteY5" fmla="*/ 182765 h 684569"/>
              <a:gd name="connsiteX6" fmla="*/ 1339973 w 1839673"/>
              <a:gd name="connsiteY6" fmla="*/ 67 h 684569"/>
              <a:gd name="connsiteX7" fmla="*/ 1155228 w 1839673"/>
              <a:gd name="connsiteY7" fmla="*/ 179356 h 684569"/>
              <a:gd name="connsiteX8" fmla="*/ 1155228 w 1839673"/>
              <a:gd name="connsiteY8" fmla="*/ 503169 h 684569"/>
              <a:gd name="connsiteX9" fmla="*/ 1012748 w 1839673"/>
              <a:gd name="connsiteY9" fmla="*/ 654508 h 684569"/>
              <a:gd name="connsiteX10" fmla="*/ 859362 w 1839673"/>
              <a:gd name="connsiteY10" fmla="*/ 506577 h 684569"/>
              <a:gd name="connsiteX11" fmla="*/ 859362 w 1839673"/>
              <a:gd name="connsiteY11" fmla="*/ 183447 h 684569"/>
              <a:gd name="connsiteX12" fmla="*/ 685524 w 1839673"/>
              <a:gd name="connsiteY12" fmla="*/ 748 h 684569"/>
              <a:gd name="connsiteX13" fmla="*/ 500778 w 1839673"/>
              <a:gd name="connsiteY13" fmla="*/ 180038 h 684569"/>
              <a:gd name="connsiteX14" fmla="*/ 500778 w 1839673"/>
              <a:gd name="connsiteY14" fmla="*/ 503850 h 684569"/>
              <a:gd name="connsiteX15" fmla="*/ 358299 w 1839673"/>
              <a:gd name="connsiteY15" fmla="*/ 655190 h 684569"/>
              <a:gd name="connsiteX16" fmla="*/ 204912 w 1839673"/>
              <a:gd name="connsiteY16" fmla="*/ 507259 h 684569"/>
              <a:gd name="connsiteX17" fmla="*/ 204912 w 1839673"/>
              <a:gd name="connsiteY17" fmla="*/ 459539 h 684569"/>
              <a:gd name="connsiteX18" fmla="*/ 266948 w 1839673"/>
              <a:gd name="connsiteY18" fmla="*/ 330696 h 684569"/>
              <a:gd name="connsiteX19" fmla="*/ 361707 w 1839673"/>
              <a:gd name="connsiteY19" fmla="*/ 169131 h 684569"/>
              <a:gd name="connsiteX20" fmla="*/ 376705 w 1839673"/>
              <a:gd name="connsiteY20" fmla="*/ 112549 h 684569"/>
              <a:gd name="connsiteX21" fmla="*/ 364434 w 1839673"/>
              <a:gd name="connsiteY21" fmla="*/ 94143 h 684569"/>
              <a:gd name="connsiteX22" fmla="*/ 364434 w 1839673"/>
              <a:gd name="connsiteY22" fmla="*/ 94143 h 684569"/>
              <a:gd name="connsiteX23" fmla="*/ 346028 w 1839673"/>
              <a:gd name="connsiteY23" fmla="*/ 105732 h 684569"/>
              <a:gd name="connsiteX24" fmla="*/ 331712 w 1839673"/>
              <a:gd name="connsiteY24" fmla="*/ 159587 h 684569"/>
              <a:gd name="connsiteX25" fmla="*/ 188551 w 1839673"/>
              <a:gd name="connsiteY25" fmla="*/ 326606 h 684569"/>
              <a:gd name="connsiteX26" fmla="*/ 45390 w 1839673"/>
              <a:gd name="connsiteY26" fmla="*/ 159587 h 684569"/>
              <a:gd name="connsiteX27" fmla="*/ 31074 w 1839673"/>
              <a:gd name="connsiteY27" fmla="*/ 105732 h 684569"/>
              <a:gd name="connsiteX28" fmla="*/ 12667 w 1839673"/>
              <a:gd name="connsiteY28" fmla="*/ 93461 h 684569"/>
              <a:gd name="connsiteX29" fmla="*/ 12667 w 1839673"/>
              <a:gd name="connsiteY29" fmla="*/ 93461 h 684569"/>
              <a:gd name="connsiteX30" fmla="*/ 396 w 1839673"/>
              <a:gd name="connsiteY30" fmla="*/ 111867 h 684569"/>
              <a:gd name="connsiteX31" fmla="*/ 15394 w 1839673"/>
              <a:gd name="connsiteY31" fmla="*/ 168449 h 684569"/>
              <a:gd name="connsiteX32" fmla="*/ 110153 w 1839673"/>
              <a:gd name="connsiteY32" fmla="*/ 330014 h 684569"/>
              <a:gd name="connsiteX33" fmla="*/ 172189 w 1839673"/>
              <a:gd name="connsiteY33" fmla="*/ 458176 h 684569"/>
              <a:gd name="connsiteX34" fmla="*/ 172189 w 1839673"/>
              <a:gd name="connsiteY34" fmla="*/ 494988 h 684569"/>
              <a:gd name="connsiteX35" fmla="*/ 346028 w 1839673"/>
              <a:gd name="connsiteY35" fmla="*/ 684503 h 684569"/>
              <a:gd name="connsiteX36" fmla="*/ 530773 w 1839673"/>
              <a:gd name="connsiteY36" fmla="*/ 505214 h 684569"/>
              <a:gd name="connsiteX37" fmla="*/ 530773 w 1839673"/>
              <a:gd name="connsiteY37" fmla="*/ 181402 h 684569"/>
              <a:gd name="connsiteX38" fmla="*/ 673253 w 1839673"/>
              <a:gd name="connsiteY38" fmla="*/ 30062 h 684569"/>
              <a:gd name="connsiteX39" fmla="*/ 826639 w 1839673"/>
              <a:gd name="connsiteY39" fmla="*/ 177993 h 684569"/>
              <a:gd name="connsiteX40" fmla="*/ 826639 w 1839673"/>
              <a:gd name="connsiteY40" fmla="*/ 501123 h 684569"/>
              <a:gd name="connsiteX41" fmla="*/ 1000478 w 1839673"/>
              <a:gd name="connsiteY41" fmla="*/ 683822 h 684569"/>
              <a:gd name="connsiteX42" fmla="*/ 1185223 w 1839673"/>
              <a:gd name="connsiteY42" fmla="*/ 504532 h 684569"/>
              <a:gd name="connsiteX43" fmla="*/ 1185223 w 1839673"/>
              <a:gd name="connsiteY43" fmla="*/ 180720 h 684569"/>
              <a:gd name="connsiteX44" fmla="*/ 1327702 w 1839673"/>
              <a:gd name="connsiteY44" fmla="*/ 29380 h 684569"/>
              <a:gd name="connsiteX45" fmla="*/ 1481089 w 1839673"/>
              <a:gd name="connsiteY45" fmla="*/ 177311 h 684569"/>
              <a:gd name="connsiteX46" fmla="*/ 1481089 w 1839673"/>
              <a:gd name="connsiteY46" fmla="*/ 500442 h 684569"/>
              <a:gd name="connsiteX47" fmla="*/ 1654927 w 1839673"/>
              <a:gd name="connsiteY47" fmla="*/ 683140 h 684569"/>
              <a:gd name="connsiteX48" fmla="*/ 1839673 w 1839673"/>
              <a:gd name="connsiteY48" fmla="*/ 503850 h 684569"/>
              <a:gd name="connsiteX49" fmla="*/ 1839673 w 1839673"/>
              <a:gd name="connsiteY49" fmla="*/ 355919 h 684569"/>
              <a:gd name="connsiteX50" fmla="*/ 1823994 w 1839673"/>
              <a:gd name="connsiteY50" fmla="*/ 340240 h 684569"/>
              <a:gd name="connsiteX51" fmla="*/ 1824302 w 1839673"/>
              <a:gd name="connsiteY51" fmla="*/ 340527 h 684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839673" h="684569">
                <a:moveTo>
                  <a:pt x="1824302" y="340527"/>
                </a:moveTo>
                <a:cubicBezTo>
                  <a:pt x="1815440" y="340527"/>
                  <a:pt x="1809677" y="349102"/>
                  <a:pt x="1809677" y="357964"/>
                </a:cubicBezTo>
                <a:lnTo>
                  <a:pt x="1809677" y="502487"/>
                </a:lnTo>
                <a:cubicBezTo>
                  <a:pt x="1809677" y="582929"/>
                  <a:pt x="1747641" y="651100"/>
                  <a:pt x="1667198" y="653827"/>
                </a:cubicBezTo>
                <a:cubicBezTo>
                  <a:pt x="1583347" y="657235"/>
                  <a:pt x="1513812" y="589746"/>
                  <a:pt x="1513812" y="505895"/>
                </a:cubicBezTo>
                <a:lnTo>
                  <a:pt x="1513812" y="182765"/>
                </a:lnTo>
                <a:cubicBezTo>
                  <a:pt x="1513812" y="85281"/>
                  <a:pt x="1437459" y="2794"/>
                  <a:pt x="1339973" y="67"/>
                </a:cubicBezTo>
                <a:cubicBezTo>
                  <a:pt x="1238397" y="-2660"/>
                  <a:pt x="1155228" y="78463"/>
                  <a:pt x="1155228" y="179356"/>
                </a:cubicBezTo>
                <a:lnTo>
                  <a:pt x="1155228" y="503169"/>
                </a:lnTo>
                <a:cubicBezTo>
                  <a:pt x="1155228" y="583610"/>
                  <a:pt x="1093191" y="651781"/>
                  <a:pt x="1012748" y="654508"/>
                </a:cubicBezTo>
                <a:cubicBezTo>
                  <a:pt x="928897" y="657917"/>
                  <a:pt x="859362" y="590427"/>
                  <a:pt x="859362" y="506577"/>
                </a:cubicBezTo>
                <a:lnTo>
                  <a:pt x="859362" y="183447"/>
                </a:lnTo>
                <a:cubicBezTo>
                  <a:pt x="859362" y="85962"/>
                  <a:pt x="783009" y="3475"/>
                  <a:pt x="685524" y="748"/>
                </a:cubicBezTo>
                <a:cubicBezTo>
                  <a:pt x="583947" y="-1978"/>
                  <a:pt x="500778" y="79145"/>
                  <a:pt x="500778" y="180038"/>
                </a:cubicBezTo>
                <a:lnTo>
                  <a:pt x="500778" y="503850"/>
                </a:lnTo>
                <a:cubicBezTo>
                  <a:pt x="500778" y="584292"/>
                  <a:pt x="438741" y="652463"/>
                  <a:pt x="358299" y="655190"/>
                </a:cubicBezTo>
                <a:cubicBezTo>
                  <a:pt x="274447" y="658598"/>
                  <a:pt x="204912" y="591109"/>
                  <a:pt x="204912" y="507259"/>
                </a:cubicBezTo>
                <a:lnTo>
                  <a:pt x="204912" y="459539"/>
                </a:lnTo>
                <a:cubicBezTo>
                  <a:pt x="204912" y="409093"/>
                  <a:pt x="227409" y="361373"/>
                  <a:pt x="266948" y="330696"/>
                </a:cubicBezTo>
                <a:cubicBezTo>
                  <a:pt x="306488" y="300701"/>
                  <a:pt x="338529" y="246164"/>
                  <a:pt x="361707" y="169131"/>
                </a:cubicBezTo>
                <a:cubicBezTo>
                  <a:pt x="367161" y="150725"/>
                  <a:pt x="372615" y="131637"/>
                  <a:pt x="376705" y="112549"/>
                </a:cubicBezTo>
                <a:cubicBezTo>
                  <a:pt x="378750" y="104368"/>
                  <a:pt x="373296" y="95506"/>
                  <a:pt x="364434" y="94143"/>
                </a:cubicBezTo>
                <a:lnTo>
                  <a:pt x="364434" y="94143"/>
                </a:lnTo>
                <a:cubicBezTo>
                  <a:pt x="356253" y="92779"/>
                  <a:pt x="348073" y="97551"/>
                  <a:pt x="346028" y="105732"/>
                </a:cubicBezTo>
                <a:cubicBezTo>
                  <a:pt x="341937" y="124138"/>
                  <a:pt x="337165" y="141862"/>
                  <a:pt x="331712" y="159587"/>
                </a:cubicBezTo>
                <a:cubicBezTo>
                  <a:pt x="308533" y="235938"/>
                  <a:pt x="264903" y="326606"/>
                  <a:pt x="188551" y="326606"/>
                </a:cubicBezTo>
                <a:cubicBezTo>
                  <a:pt x="112198" y="326606"/>
                  <a:pt x="68568" y="235938"/>
                  <a:pt x="45390" y="159587"/>
                </a:cubicBezTo>
                <a:cubicBezTo>
                  <a:pt x="39936" y="141862"/>
                  <a:pt x="35164" y="124138"/>
                  <a:pt x="31074" y="105732"/>
                </a:cubicBezTo>
                <a:cubicBezTo>
                  <a:pt x="29029" y="97551"/>
                  <a:pt x="20848" y="92098"/>
                  <a:pt x="12667" y="93461"/>
                </a:cubicBezTo>
                <a:lnTo>
                  <a:pt x="12667" y="93461"/>
                </a:lnTo>
                <a:cubicBezTo>
                  <a:pt x="4487" y="95506"/>
                  <a:pt x="-1649" y="103687"/>
                  <a:pt x="396" y="111867"/>
                </a:cubicBezTo>
                <a:cubicBezTo>
                  <a:pt x="4487" y="130955"/>
                  <a:pt x="9259" y="149361"/>
                  <a:pt x="15394" y="168449"/>
                </a:cubicBezTo>
                <a:cubicBezTo>
                  <a:pt x="39254" y="245482"/>
                  <a:pt x="71295" y="300019"/>
                  <a:pt x="110153" y="330014"/>
                </a:cubicBezTo>
                <a:cubicBezTo>
                  <a:pt x="149693" y="360691"/>
                  <a:pt x="172189" y="408411"/>
                  <a:pt x="172189" y="458176"/>
                </a:cubicBezTo>
                <a:lnTo>
                  <a:pt x="172189" y="494988"/>
                </a:lnTo>
                <a:cubicBezTo>
                  <a:pt x="172189" y="599290"/>
                  <a:pt x="248542" y="681776"/>
                  <a:pt x="346028" y="684503"/>
                </a:cubicBezTo>
                <a:cubicBezTo>
                  <a:pt x="447604" y="687230"/>
                  <a:pt x="530773" y="606107"/>
                  <a:pt x="530773" y="505214"/>
                </a:cubicBezTo>
                <a:lnTo>
                  <a:pt x="530773" y="181402"/>
                </a:lnTo>
                <a:cubicBezTo>
                  <a:pt x="530773" y="100960"/>
                  <a:pt x="592810" y="32789"/>
                  <a:pt x="673253" y="30062"/>
                </a:cubicBezTo>
                <a:cubicBezTo>
                  <a:pt x="757104" y="26653"/>
                  <a:pt x="826639" y="94143"/>
                  <a:pt x="826639" y="177993"/>
                </a:cubicBezTo>
                <a:lnTo>
                  <a:pt x="826639" y="501123"/>
                </a:lnTo>
                <a:cubicBezTo>
                  <a:pt x="826639" y="598608"/>
                  <a:pt x="902992" y="681095"/>
                  <a:pt x="1000478" y="683822"/>
                </a:cubicBezTo>
                <a:cubicBezTo>
                  <a:pt x="1102054" y="686549"/>
                  <a:pt x="1185223" y="605425"/>
                  <a:pt x="1185223" y="504532"/>
                </a:cubicBezTo>
                <a:lnTo>
                  <a:pt x="1185223" y="180720"/>
                </a:lnTo>
                <a:cubicBezTo>
                  <a:pt x="1185223" y="100278"/>
                  <a:pt x="1247260" y="32107"/>
                  <a:pt x="1327702" y="29380"/>
                </a:cubicBezTo>
                <a:cubicBezTo>
                  <a:pt x="1411554" y="25972"/>
                  <a:pt x="1481089" y="93461"/>
                  <a:pt x="1481089" y="177311"/>
                </a:cubicBezTo>
                <a:lnTo>
                  <a:pt x="1481089" y="500442"/>
                </a:lnTo>
                <a:cubicBezTo>
                  <a:pt x="1481089" y="597926"/>
                  <a:pt x="1557442" y="680413"/>
                  <a:pt x="1654927" y="683140"/>
                </a:cubicBezTo>
                <a:cubicBezTo>
                  <a:pt x="1756503" y="685867"/>
                  <a:pt x="1839673" y="604743"/>
                  <a:pt x="1839673" y="503850"/>
                </a:cubicBezTo>
                <a:lnTo>
                  <a:pt x="1839673" y="355919"/>
                </a:lnTo>
                <a:cubicBezTo>
                  <a:pt x="1839673" y="347057"/>
                  <a:pt x="1832856" y="340240"/>
                  <a:pt x="1823994" y="340240"/>
                </a:cubicBezTo>
                <a:cubicBezTo>
                  <a:pt x="1824448" y="340922"/>
                  <a:pt x="1823848" y="339845"/>
                  <a:pt x="1824302" y="340527"/>
                </a:cubicBezTo>
                <a:close/>
              </a:path>
            </a:pathLst>
          </a:custGeom>
          <a:solidFill>
            <a:schemeClr val="tx2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pic>
        <p:nvPicPr>
          <p:cNvPr id="16" name="Graphic 15" descr="Bar chart with solid fill">
            <a:extLst>
              <a:ext uri="{FF2B5EF4-FFF2-40B4-BE49-F238E27FC236}">
                <a16:creationId xmlns:a16="http://schemas.microsoft.com/office/drawing/2014/main" id="{574EA39C-7FB8-EF53-4790-E5552067FA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48550" y="4232592"/>
            <a:ext cx="617220" cy="617220"/>
          </a:xfrm>
          <a:prstGeom prst="rect">
            <a:avLst/>
          </a:prstGeom>
        </p:spPr>
      </p:pic>
      <p:pic>
        <p:nvPicPr>
          <p:cNvPr id="17" name="Graphic 16" descr="Handshake with solid fill">
            <a:extLst>
              <a:ext uri="{FF2B5EF4-FFF2-40B4-BE49-F238E27FC236}">
                <a16:creationId xmlns:a16="http://schemas.microsoft.com/office/drawing/2014/main" id="{FD8CA412-A655-6FCE-1819-58A8E38D8D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07296" y="4232592"/>
            <a:ext cx="617220" cy="617220"/>
          </a:xfrm>
          <a:prstGeom prst="rect">
            <a:avLst/>
          </a:prstGeom>
        </p:spPr>
      </p:pic>
      <p:pic>
        <p:nvPicPr>
          <p:cNvPr id="18" name="Graphic 17" descr="Lights On with solid fill">
            <a:extLst>
              <a:ext uri="{FF2B5EF4-FFF2-40B4-BE49-F238E27FC236}">
                <a16:creationId xmlns:a16="http://schemas.microsoft.com/office/drawing/2014/main" id="{33A4498E-D06B-630A-EA93-7B547D7AB7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77923" y="2916628"/>
            <a:ext cx="617220" cy="617220"/>
          </a:xfrm>
          <a:prstGeom prst="rect">
            <a:avLst/>
          </a:prstGeom>
        </p:spPr>
      </p:pic>
      <p:pic>
        <p:nvPicPr>
          <p:cNvPr id="19" name="Graphic 18" descr="Rocket with solid fill">
            <a:extLst>
              <a:ext uri="{FF2B5EF4-FFF2-40B4-BE49-F238E27FC236}">
                <a16:creationId xmlns:a16="http://schemas.microsoft.com/office/drawing/2014/main" id="{323882BB-97B7-EDA3-9799-BFA4E1D8A51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19177" y="2916628"/>
            <a:ext cx="617220" cy="61722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ECD75B45-91BF-C4A7-AC70-54CE61E3F3E8}"/>
              </a:ext>
            </a:extLst>
          </p:cNvPr>
          <p:cNvSpPr txBox="1"/>
          <p:nvPr/>
        </p:nvSpPr>
        <p:spPr>
          <a:xfrm>
            <a:off x="2677173" y="2009411"/>
            <a:ext cx="1501228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74B4E68-CD67-0CB2-3F8C-B9DDE013C579}"/>
              </a:ext>
            </a:extLst>
          </p:cNvPr>
          <p:cNvSpPr txBox="1"/>
          <p:nvPr/>
        </p:nvSpPr>
        <p:spPr>
          <a:xfrm>
            <a:off x="4233669" y="3189204"/>
            <a:ext cx="1041704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2F42F51-CDEF-5FA1-429A-749C38B3768B}"/>
              </a:ext>
            </a:extLst>
          </p:cNvPr>
          <p:cNvSpPr txBox="1"/>
          <p:nvPr/>
        </p:nvSpPr>
        <p:spPr>
          <a:xfrm>
            <a:off x="5335919" y="2009411"/>
            <a:ext cx="1501228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347AB79-8E76-AFB4-8ED8-F91B51FAFDA0}"/>
              </a:ext>
            </a:extLst>
          </p:cNvPr>
          <p:cNvSpPr txBox="1"/>
          <p:nvPr/>
        </p:nvSpPr>
        <p:spPr>
          <a:xfrm>
            <a:off x="8136555" y="4206495"/>
            <a:ext cx="1007446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1EEC0BA-0EE9-59E3-77D4-C87C1B1E6653}"/>
              </a:ext>
            </a:extLst>
          </p:cNvPr>
          <p:cNvSpPr txBox="1"/>
          <p:nvPr/>
        </p:nvSpPr>
        <p:spPr>
          <a:xfrm>
            <a:off x="3200961" y="3736223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1">
                    <a:lumMod val="75000"/>
                  </a:schemeClr>
                </a:solidFill>
              </a:rPr>
              <a:t>01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5DC1B96-C25B-1D8A-C4C3-F66A7B19734A}"/>
              </a:ext>
            </a:extLst>
          </p:cNvPr>
          <p:cNvSpPr txBox="1"/>
          <p:nvPr/>
        </p:nvSpPr>
        <p:spPr>
          <a:xfrm>
            <a:off x="5854049" y="3736223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1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F7128AB-3CB1-2BF8-9D8D-1E2E5C773F68}"/>
              </a:ext>
            </a:extLst>
          </p:cNvPr>
          <p:cNvSpPr txBox="1"/>
          <p:nvPr/>
        </p:nvSpPr>
        <p:spPr>
          <a:xfrm>
            <a:off x="4525932" y="5298899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1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84E2A7F-156A-E556-8E18-A392819FFFA9}"/>
              </a:ext>
            </a:extLst>
          </p:cNvPr>
          <p:cNvSpPr txBox="1"/>
          <p:nvPr/>
        </p:nvSpPr>
        <p:spPr>
          <a:xfrm>
            <a:off x="7187317" y="5298899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1">
                    <a:lumMod val="75000"/>
                  </a:schemeClr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42149664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95D50AA5-6797-A4E6-E5FA-0F4F0BDDD97A}"/>
              </a:ext>
            </a:extLst>
          </p:cNvPr>
          <p:cNvGrpSpPr/>
          <p:nvPr/>
        </p:nvGrpSpPr>
        <p:grpSpPr>
          <a:xfrm>
            <a:off x="609612" y="1648855"/>
            <a:ext cx="1646260" cy="2257922"/>
            <a:chOff x="-615256" y="2759650"/>
            <a:chExt cx="2195013" cy="3010563"/>
          </a:xfrm>
        </p:grpSpPr>
        <p:sp>
          <p:nvSpPr>
            <p:cNvPr id="33" name="Freeform 20">
              <a:extLst>
                <a:ext uri="{FF2B5EF4-FFF2-40B4-BE49-F238E27FC236}">
                  <a16:creationId xmlns:a16="http://schemas.microsoft.com/office/drawing/2014/main" id="{2FBAFDCD-5160-7B5C-21BB-D62758907A26}"/>
                </a:ext>
              </a:extLst>
            </p:cNvPr>
            <p:cNvSpPr/>
            <p:nvPr/>
          </p:nvSpPr>
          <p:spPr>
            <a:xfrm>
              <a:off x="-615256" y="2829839"/>
              <a:ext cx="2195013" cy="2940374"/>
            </a:xfrm>
            <a:custGeom>
              <a:avLst/>
              <a:gdLst>
                <a:gd name="connsiteX0" fmla="*/ 202470 w 404940"/>
                <a:gd name="connsiteY0" fmla="*/ 542641 h 542640"/>
                <a:gd name="connsiteX1" fmla="*/ 0 w 404940"/>
                <a:gd name="connsiteY1" fmla="*/ 111119 h 542640"/>
                <a:gd name="connsiteX2" fmla="*/ 68854 w 404940"/>
                <a:gd name="connsiteY2" fmla="*/ 18406 h 542640"/>
                <a:gd name="connsiteX3" fmla="*/ 135662 w 404940"/>
                <a:gd name="connsiteY3" fmla="*/ 0 h 542640"/>
                <a:gd name="connsiteX4" fmla="*/ 137025 w 404940"/>
                <a:gd name="connsiteY4" fmla="*/ 14316 h 542640"/>
                <a:gd name="connsiteX5" fmla="*/ 13634 w 404940"/>
                <a:gd name="connsiteY5" fmla="*/ 111119 h 542640"/>
                <a:gd name="connsiteX6" fmla="*/ 202470 w 404940"/>
                <a:gd name="connsiteY6" fmla="*/ 528325 h 542640"/>
                <a:gd name="connsiteX7" fmla="*/ 391306 w 404940"/>
                <a:gd name="connsiteY7" fmla="*/ 111119 h 542640"/>
                <a:gd name="connsiteX8" fmla="*/ 267915 w 404940"/>
                <a:gd name="connsiteY8" fmla="*/ 14316 h 542640"/>
                <a:gd name="connsiteX9" fmla="*/ 269279 w 404940"/>
                <a:gd name="connsiteY9" fmla="*/ 0 h 542640"/>
                <a:gd name="connsiteX10" fmla="*/ 336087 w 404940"/>
                <a:gd name="connsiteY10" fmla="*/ 18406 h 542640"/>
                <a:gd name="connsiteX11" fmla="*/ 404941 w 404940"/>
                <a:gd name="connsiteY11" fmla="*/ 111119 h 542640"/>
                <a:gd name="connsiteX12" fmla="*/ 202470 w 404940"/>
                <a:gd name="connsiteY12" fmla="*/ 542641 h 542640"/>
                <a:gd name="connsiteX0" fmla="*/ 202509 w 404980"/>
                <a:gd name="connsiteY0" fmla="*/ 542641 h 542641"/>
                <a:gd name="connsiteX1" fmla="*/ 39 w 404980"/>
                <a:gd name="connsiteY1" fmla="*/ 111119 h 542641"/>
                <a:gd name="connsiteX2" fmla="*/ 68893 w 404980"/>
                <a:gd name="connsiteY2" fmla="*/ 18406 h 542641"/>
                <a:gd name="connsiteX3" fmla="*/ 135701 w 404980"/>
                <a:gd name="connsiteY3" fmla="*/ 0 h 542641"/>
                <a:gd name="connsiteX4" fmla="*/ 137064 w 404980"/>
                <a:gd name="connsiteY4" fmla="*/ 14316 h 542641"/>
                <a:gd name="connsiteX5" fmla="*/ 13673 w 404980"/>
                <a:gd name="connsiteY5" fmla="*/ 111119 h 542641"/>
                <a:gd name="connsiteX6" fmla="*/ 202509 w 404980"/>
                <a:gd name="connsiteY6" fmla="*/ 528325 h 542641"/>
                <a:gd name="connsiteX7" fmla="*/ 391345 w 404980"/>
                <a:gd name="connsiteY7" fmla="*/ 111119 h 542641"/>
                <a:gd name="connsiteX8" fmla="*/ 267954 w 404980"/>
                <a:gd name="connsiteY8" fmla="*/ 14316 h 542641"/>
                <a:gd name="connsiteX9" fmla="*/ 269318 w 404980"/>
                <a:gd name="connsiteY9" fmla="*/ 0 h 542641"/>
                <a:gd name="connsiteX10" fmla="*/ 336126 w 404980"/>
                <a:gd name="connsiteY10" fmla="*/ 18406 h 542641"/>
                <a:gd name="connsiteX11" fmla="*/ 404980 w 404980"/>
                <a:gd name="connsiteY11" fmla="*/ 111119 h 542641"/>
                <a:gd name="connsiteX12" fmla="*/ 202509 w 404980"/>
                <a:gd name="connsiteY12" fmla="*/ 542641 h 542641"/>
                <a:gd name="connsiteX0" fmla="*/ 202509 w 404980"/>
                <a:gd name="connsiteY0" fmla="*/ 542641 h 542641"/>
                <a:gd name="connsiteX1" fmla="*/ 39 w 404980"/>
                <a:gd name="connsiteY1" fmla="*/ 111119 h 542641"/>
                <a:gd name="connsiteX2" fmla="*/ 68893 w 404980"/>
                <a:gd name="connsiteY2" fmla="*/ 18406 h 542641"/>
                <a:gd name="connsiteX3" fmla="*/ 135701 w 404980"/>
                <a:gd name="connsiteY3" fmla="*/ 0 h 542641"/>
                <a:gd name="connsiteX4" fmla="*/ 137064 w 404980"/>
                <a:gd name="connsiteY4" fmla="*/ 14316 h 542641"/>
                <a:gd name="connsiteX5" fmla="*/ 13673 w 404980"/>
                <a:gd name="connsiteY5" fmla="*/ 111119 h 542641"/>
                <a:gd name="connsiteX6" fmla="*/ 202509 w 404980"/>
                <a:gd name="connsiteY6" fmla="*/ 528325 h 542641"/>
                <a:gd name="connsiteX7" fmla="*/ 391345 w 404980"/>
                <a:gd name="connsiteY7" fmla="*/ 111119 h 542641"/>
                <a:gd name="connsiteX8" fmla="*/ 267954 w 404980"/>
                <a:gd name="connsiteY8" fmla="*/ 14316 h 542641"/>
                <a:gd name="connsiteX9" fmla="*/ 269318 w 404980"/>
                <a:gd name="connsiteY9" fmla="*/ 0 h 542641"/>
                <a:gd name="connsiteX10" fmla="*/ 336126 w 404980"/>
                <a:gd name="connsiteY10" fmla="*/ 18406 h 542641"/>
                <a:gd name="connsiteX11" fmla="*/ 404980 w 404980"/>
                <a:gd name="connsiteY11" fmla="*/ 111119 h 542641"/>
                <a:gd name="connsiteX12" fmla="*/ 202509 w 404980"/>
                <a:gd name="connsiteY12" fmla="*/ 542641 h 542641"/>
                <a:gd name="connsiteX0" fmla="*/ 202615 w 405086"/>
                <a:gd name="connsiteY0" fmla="*/ 542641 h 542641"/>
                <a:gd name="connsiteX1" fmla="*/ 145 w 405086"/>
                <a:gd name="connsiteY1" fmla="*/ 111119 h 542641"/>
                <a:gd name="connsiteX2" fmla="*/ 68999 w 405086"/>
                <a:gd name="connsiteY2" fmla="*/ 18406 h 542641"/>
                <a:gd name="connsiteX3" fmla="*/ 135807 w 405086"/>
                <a:gd name="connsiteY3" fmla="*/ 0 h 542641"/>
                <a:gd name="connsiteX4" fmla="*/ 137170 w 405086"/>
                <a:gd name="connsiteY4" fmla="*/ 14316 h 542641"/>
                <a:gd name="connsiteX5" fmla="*/ 13779 w 405086"/>
                <a:gd name="connsiteY5" fmla="*/ 111119 h 542641"/>
                <a:gd name="connsiteX6" fmla="*/ 202615 w 405086"/>
                <a:gd name="connsiteY6" fmla="*/ 528325 h 542641"/>
                <a:gd name="connsiteX7" fmla="*/ 391451 w 405086"/>
                <a:gd name="connsiteY7" fmla="*/ 111119 h 542641"/>
                <a:gd name="connsiteX8" fmla="*/ 268060 w 405086"/>
                <a:gd name="connsiteY8" fmla="*/ 14316 h 542641"/>
                <a:gd name="connsiteX9" fmla="*/ 269424 w 405086"/>
                <a:gd name="connsiteY9" fmla="*/ 0 h 542641"/>
                <a:gd name="connsiteX10" fmla="*/ 336232 w 405086"/>
                <a:gd name="connsiteY10" fmla="*/ 18406 h 542641"/>
                <a:gd name="connsiteX11" fmla="*/ 405086 w 405086"/>
                <a:gd name="connsiteY11" fmla="*/ 111119 h 542641"/>
                <a:gd name="connsiteX12" fmla="*/ 202615 w 405086"/>
                <a:gd name="connsiteY12" fmla="*/ 542641 h 542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5086" h="542641">
                  <a:moveTo>
                    <a:pt x="202615" y="542641"/>
                  </a:moveTo>
                  <a:cubicBezTo>
                    <a:pt x="34231" y="542641"/>
                    <a:pt x="-2667" y="168014"/>
                    <a:pt x="145" y="111119"/>
                  </a:cubicBezTo>
                  <a:cubicBezTo>
                    <a:pt x="2957" y="54224"/>
                    <a:pt x="24005" y="38857"/>
                    <a:pt x="68999" y="18406"/>
                  </a:cubicBezTo>
                  <a:cubicBezTo>
                    <a:pt x="102403" y="3409"/>
                    <a:pt x="134444" y="0"/>
                    <a:pt x="135807" y="0"/>
                  </a:cubicBezTo>
                  <a:lnTo>
                    <a:pt x="137170" y="14316"/>
                  </a:lnTo>
                  <a:cubicBezTo>
                    <a:pt x="135807" y="14316"/>
                    <a:pt x="13779" y="27268"/>
                    <a:pt x="13779" y="111119"/>
                  </a:cubicBezTo>
                  <a:cubicBezTo>
                    <a:pt x="13779" y="194969"/>
                    <a:pt x="47184" y="528325"/>
                    <a:pt x="202615" y="528325"/>
                  </a:cubicBezTo>
                  <a:cubicBezTo>
                    <a:pt x="358047" y="528325"/>
                    <a:pt x="391451" y="193606"/>
                    <a:pt x="391451" y="111119"/>
                  </a:cubicBezTo>
                  <a:cubicBezTo>
                    <a:pt x="391451" y="28632"/>
                    <a:pt x="269424" y="14316"/>
                    <a:pt x="268060" y="14316"/>
                  </a:cubicBezTo>
                  <a:lnTo>
                    <a:pt x="269424" y="0"/>
                  </a:lnTo>
                  <a:cubicBezTo>
                    <a:pt x="270787" y="0"/>
                    <a:pt x="303510" y="3409"/>
                    <a:pt x="336232" y="18406"/>
                  </a:cubicBezTo>
                  <a:cubicBezTo>
                    <a:pt x="381226" y="38857"/>
                    <a:pt x="405086" y="70898"/>
                    <a:pt x="405086" y="111119"/>
                  </a:cubicBezTo>
                  <a:cubicBezTo>
                    <a:pt x="405086" y="202468"/>
                    <a:pt x="371000" y="542641"/>
                    <a:pt x="202615" y="542641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4" name="Freeform 22">
              <a:extLst>
                <a:ext uri="{FF2B5EF4-FFF2-40B4-BE49-F238E27FC236}">
                  <a16:creationId xmlns:a16="http://schemas.microsoft.com/office/drawing/2014/main" id="{A8467EEC-D37D-C53E-D4DB-D4C531640FB9}"/>
                </a:ext>
              </a:extLst>
            </p:cNvPr>
            <p:cNvSpPr/>
            <p:nvPr/>
          </p:nvSpPr>
          <p:spPr>
            <a:xfrm>
              <a:off x="652559" y="2759650"/>
              <a:ext cx="339851" cy="251186"/>
            </a:xfrm>
            <a:custGeom>
              <a:avLst/>
              <a:gdLst>
                <a:gd name="connsiteX0" fmla="*/ 109 w 62827"/>
                <a:gd name="connsiteY0" fmla="*/ 17724 h 46356"/>
                <a:gd name="connsiteX1" fmla="*/ 109 w 62827"/>
                <a:gd name="connsiteY1" fmla="*/ 28632 h 46356"/>
                <a:gd name="connsiteX2" fmla="*/ 1472 w 62827"/>
                <a:gd name="connsiteY2" fmla="*/ 37494 h 46356"/>
                <a:gd name="connsiteX3" fmla="*/ 12380 w 62827"/>
                <a:gd name="connsiteY3" fmla="*/ 46356 h 46356"/>
                <a:gd name="connsiteX4" fmla="*/ 62827 w 62827"/>
                <a:gd name="connsiteY4" fmla="*/ 23178 h 46356"/>
                <a:gd name="connsiteX5" fmla="*/ 12380 w 62827"/>
                <a:gd name="connsiteY5" fmla="*/ 0 h 46356"/>
                <a:gd name="connsiteX6" fmla="*/ 1472 w 62827"/>
                <a:gd name="connsiteY6" fmla="*/ 8862 h 46356"/>
                <a:gd name="connsiteX7" fmla="*/ 109 w 62827"/>
                <a:gd name="connsiteY7" fmla="*/ 17724 h 46356"/>
                <a:gd name="connsiteX0" fmla="*/ 0 w 62718"/>
                <a:gd name="connsiteY0" fmla="*/ 17724 h 46356"/>
                <a:gd name="connsiteX1" fmla="*/ 0 w 62718"/>
                <a:gd name="connsiteY1" fmla="*/ 28632 h 46356"/>
                <a:gd name="connsiteX2" fmla="*/ 1363 w 62718"/>
                <a:gd name="connsiteY2" fmla="*/ 37494 h 46356"/>
                <a:gd name="connsiteX3" fmla="*/ 12271 w 62718"/>
                <a:gd name="connsiteY3" fmla="*/ 46356 h 46356"/>
                <a:gd name="connsiteX4" fmla="*/ 62718 w 62718"/>
                <a:gd name="connsiteY4" fmla="*/ 23178 h 46356"/>
                <a:gd name="connsiteX5" fmla="*/ 12271 w 62718"/>
                <a:gd name="connsiteY5" fmla="*/ 0 h 46356"/>
                <a:gd name="connsiteX6" fmla="*/ 1363 w 62718"/>
                <a:gd name="connsiteY6" fmla="*/ 8862 h 46356"/>
                <a:gd name="connsiteX7" fmla="*/ 0 w 62718"/>
                <a:gd name="connsiteY7" fmla="*/ 17724 h 46356"/>
                <a:gd name="connsiteX0" fmla="*/ 0 w 62718"/>
                <a:gd name="connsiteY0" fmla="*/ 17724 h 46356"/>
                <a:gd name="connsiteX1" fmla="*/ 0 w 62718"/>
                <a:gd name="connsiteY1" fmla="*/ 28632 h 46356"/>
                <a:gd name="connsiteX2" fmla="*/ 1363 w 62718"/>
                <a:gd name="connsiteY2" fmla="*/ 37494 h 46356"/>
                <a:gd name="connsiteX3" fmla="*/ 12271 w 62718"/>
                <a:gd name="connsiteY3" fmla="*/ 46356 h 46356"/>
                <a:gd name="connsiteX4" fmla="*/ 62718 w 62718"/>
                <a:gd name="connsiteY4" fmla="*/ 23178 h 46356"/>
                <a:gd name="connsiteX5" fmla="*/ 12271 w 62718"/>
                <a:gd name="connsiteY5" fmla="*/ 0 h 46356"/>
                <a:gd name="connsiteX6" fmla="*/ 1363 w 62718"/>
                <a:gd name="connsiteY6" fmla="*/ 8862 h 46356"/>
                <a:gd name="connsiteX7" fmla="*/ 0 w 62718"/>
                <a:gd name="connsiteY7" fmla="*/ 17724 h 46356"/>
                <a:gd name="connsiteX0" fmla="*/ 0 w 62718"/>
                <a:gd name="connsiteY0" fmla="*/ 17766 h 46398"/>
                <a:gd name="connsiteX1" fmla="*/ 0 w 62718"/>
                <a:gd name="connsiteY1" fmla="*/ 28674 h 46398"/>
                <a:gd name="connsiteX2" fmla="*/ 1363 w 62718"/>
                <a:gd name="connsiteY2" fmla="*/ 37536 h 46398"/>
                <a:gd name="connsiteX3" fmla="*/ 12271 w 62718"/>
                <a:gd name="connsiteY3" fmla="*/ 46398 h 46398"/>
                <a:gd name="connsiteX4" fmla="*/ 62718 w 62718"/>
                <a:gd name="connsiteY4" fmla="*/ 23220 h 46398"/>
                <a:gd name="connsiteX5" fmla="*/ 12271 w 62718"/>
                <a:gd name="connsiteY5" fmla="*/ 42 h 46398"/>
                <a:gd name="connsiteX6" fmla="*/ 0 w 62718"/>
                <a:gd name="connsiteY6" fmla="*/ 17766 h 46398"/>
                <a:gd name="connsiteX0" fmla="*/ 1 w 62719"/>
                <a:gd name="connsiteY0" fmla="*/ 17779 h 46411"/>
                <a:gd name="connsiteX1" fmla="*/ 1 w 62719"/>
                <a:gd name="connsiteY1" fmla="*/ 28687 h 46411"/>
                <a:gd name="connsiteX2" fmla="*/ 1364 w 62719"/>
                <a:gd name="connsiteY2" fmla="*/ 37549 h 46411"/>
                <a:gd name="connsiteX3" fmla="*/ 12272 w 62719"/>
                <a:gd name="connsiteY3" fmla="*/ 46411 h 46411"/>
                <a:gd name="connsiteX4" fmla="*/ 62719 w 62719"/>
                <a:gd name="connsiteY4" fmla="*/ 23233 h 46411"/>
                <a:gd name="connsiteX5" fmla="*/ 12272 w 62719"/>
                <a:gd name="connsiteY5" fmla="*/ 55 h 46411"/>
                <a:gd name="connsiteX6" fmla="*/ 1 w 62719"/>
                <a:gd name="connsiteY6" fmla="*/ 17779 h 46411"/>
                <a:gd name="connsiteX0" fmla="*/ 1 w 62719"/>
                <a:gd name="connsiteY0" fmla="*/ 17724 h 46356"/>
                <a:gd name="connsiteX1" fmla="*/ 1 w 62719"/>
                <a:gd name="connsiteY1" fmla="*/ 28632 h 46356"/>
                <a:gd name="connsiteX2" fmla="*/ 1364 w 62719"/>
                <a:gd name="connsiteY2" fmla="*/ 37494 h 46356"/>
                <a:gd name="connsiteX3" fmla="*/ 12272 w 62719"/>
                <a:gd name="connsiteY3" fmla="*/ 46356 h 46356"/>
                <a:gd name="connsiteX4" fmla="*/ 62719 w 62719"/>
                <a:gd name="connsiteY4" fmla="*/ 23178 h 46356"/>
                <a:gd name="connsiteX5" fmla="*/ 12272 w 62719"/>
                <a:gd name="connsiteY5" fmla="*/ 0 h 46356"/>
                <a:gd name="connsiteX6" fmla="*/ 1 w 62719"/>
                <a:gd name="connsiteY6" fmla="*/ 17724 h 46356"/>
                <a:gd name="connsiteX0" fmla="*/ 1 w 62719"/>
                <a:gd name="connsiteY0" fmla="*/ 17724 h 46356"/>
                <a:gd name="connsiteX1" fmla="*/ 1 w 62719"/>
                <a:gd name="connsiteY1" fmla="*/ 28632 h 46356"/>
                <a:gd name="connsiteX2" fmla="*/ 1364 w 62719"/>
                <a:gd name="connsiteY2" fmla="*/ 37494 h 46356"/>
                <a:gd name="connsiteX3" fmla="*/ 12272 w 62719"/>
                <a:gd name="connsiteY3" fmla="*/ 46356 h 46356"/>
                <a:gd name="connsiteX4" fmla="*/ 62719 w 62719"/>
                <a:gd name="connsiteY4" fmla="*/ 23178 h 46356"/>
                <a:gd name="connsiteX5" fmla="*/ 12272 w 62719"/>
                <a:gd name="connsiteY5" fmla="*/ 0 h 46356"/>
                <a:gd name="connsiteX6" fmla="*/ 1 w 62719"/>
                <a:gd name="connsiteY6" fmla="*/ 17724 h 46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19" h="46356">
                  <a:moveTo>
                    <a:pt x="1" y="17724"/>
                  </a:moveTo>
                  <a:lnTo>
                    <a:pt x="1" y="28632"/>
                  </a:lnTo>
                  <a:cubicBezTo>
                    <a:pt x="1" y="32040"/>
                    <a:pt x="1" y="34767"/>
                    <a:pt x="1364" y="37494"/>
                  </a:cubicBezTo>
                  <a:cubicBezTo>
                    <a:pt x="2728" y="41584"/>
                    <a:pt x="6137" y="46356"/>
                    <a:pt x="12272" y="46356"/>
                  </a:cubicBezTo>
                  <a:cubicBezTo>
                    <a:pt x="23180" y="46356"/>
                    <a:pt x="62719" y="42266"/>
                    <a:pt x="62719" y="23178"/>
                  </a:cubicBezTo>
                  <a:cubicBezTo>
                    <a:pt x="62719" y="4090"/>
                    <a:pt x="24586" y="1406"/>
                    <a:pt x="12272" y="0"/>
                  </a:cubicBezTo>
                  <a:cubicBezTo>
                    <a:pt x="2170" y="2607"/>
                    <a:pt x="-63" y="9436"/>
                    <a:pt x="1" y="17724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" name="Freeform 22">
              <a:extLst>
                <a:ext uri="{FF2B5EF4-FFF2-40B4-BE49-F238E27FC236}">
                  <a16:creationId xmlns:a16="http://schemas.microsoft.com/office/drawing/2014/main" id="{56ED2D81-EF9D-051F-F950-7C629243F13D}"/>
                </a:ext>
              </a:extLst>
            </p:cNvPr>
            <p:cNvSpPr/>
            <p:nvPr/>
          </p:nvSpPr>
          <p:spPr>
            <a:xfrm rot="10800000">
              <a:off x="-27129" y="2759650"/>
              <a:ext cx="339851" cy="251186"/>
            </a:xfrm>
            <a:custGeom>
              <a:avLst/>
              <a:gdLst>
                <a:gd name="connsiteX0" fmla="*/ 109 w 62827"/>
                <a:gd name="connsiteY0" fmla="*/ 17724 h 46356"/>
                <a:gd name="connsiteX1" fmla="*/ 109 w 62827"/>
                <a:gd name="connsiteY1" fmla="*/ 28632 h 46356"/>
                <a:gd name="connsiteX2" fmla="*/ 1472 w 62827"/>
                <a:gd name="connsiteY2" fmla="*/ 37494 h 46356"/>
                <a:gd name="connsiteX3" fmla="*/ 12380 w 62827"/>
                <a:gd name="connsiteY3" fmla="*/ 46356 h 46356"/>
                <a:gd name="connsiteX4" fmla="*/ 62827 w 62827"/>
                <a:gd name="connsiteY4" fmla="*/ 23178 h 46356"/>
                <a:gd name="connsiteX5" fmla="*/ 12380 w 62827"/>
                <a:gd name="connsiteY5" fmla="*/ 0 h 46356"/>
                <a:gd name="connsiteX6" fmla="*/ 1472 w 62827"/>
                <a:gd name="connsiteY6" fmla="*/ 8862 h 46356"/>
                <a:gd name="connsiteX7" fmla="*/ 109 w 62827"/>
                <a:gd name="connsiteY7" fmla="*/ 17724 h 46356"/>
                <a:gd name="connsiteX0" fmla="*/ 0 w 62718"/>
                <a:gd name="connsiteY0" fmla="*/ 17724 h 46356"/>
                <a:gd name="connsiteX1" fmla="*/ 0 w 62718"/>
                <a:gd name="connsiteY1" fmla="*/ 28632 h 46356"/>
                <a:gd name="connsiteX2" fmla="*/ 1363 w 62718"/>
                <a:gd name="connsiteY2" fmla="*/ 37494 h 46356"/>
                <a:gd name="connsiteX3" fmla="*/ 12271 w 62718"/>
                <a:gd name="connsiteY3" fmla="*/ 46356 h 46356"/>
                <a:gd name="connsiteX4" fmla="*/ 62718 w 62718"/>
                <a:gd name="connsiteY4" fmla="*/ 23178 h 46356"/>
                <a:gd name="connsiteX5" fmla="*/ 12271 w 62718"/>
                <a:gd name="connsiteY5" fmla="*/ 0 h 46356"/>
                <a:gd name="connsiteX6" fmla="*/ 1363 w 62718"/>
                <a:gd name="connsiteY6" fmla="*/ 8862 h 46356"/>
                <a:gd name="connsiteX7" fmla="*/ 0 w 62718"/>
                <a:gd name="connsiteY7" fmla="*/ 17724 h 46356"/>
                <a:gd name="connsiteX0" fmla="*/ 0 w 62718"/>
                <a:gd name="connsiteY0" fmla="*/ 17724 h 46356"/>
                <a:gd name="connsiteX1" fmla="*/ 0 w 62718"/>
                <a:gd name="connsiteY1" fmla="*/ 28632 h 46356"/>
                <a:gd name="connsiteX2" fmla="*/ 1363 w 62718"/>
                <a:gd name="connsiteY2" fmla="*/ 37494 h 46356"/>
                <a:gd name="connsiteX3" fmla="*/ 12271 w 62718"/>
                <a:gd name="connsiteY3" fmla="*/ 46356 h 46356"/>
                <a:gd name="connsiteX4" fmla="*/ 62718 w 62718"/>
                <a:gd name="connsiteY4" fmla="*/ 23178 h 46356"/>
                <a:gd name="connsiteX5" fmla="*/ 12271 w 62718"/>
                <a:gd name="connsiteY5" fmla="*/ 0 h 46356"/>
                <a:gd name="connsiteX6" fmla="*/ 1363 w 62718"/>
                <a:gd name="connsiteY6" fmla="*/ 8862 h 46356"/>
                <a:gd name="connsiteX7" fmla="*/ 0 w 62718"/>
                <a:gd name="connsiteY7" fmla="*/ 17724 h 46356"/>
                <a:gd name="connsiteX0" fmla="*/ 0 w 62718"/>
                <a:gd name="connsiteY0" fmla="*/ 17766 h 46398"/>
                <a:gd name="connsiteX1" fmla="*/ 0 w 62718"/>
                <a:gd name="connsiteY1" fmla="*/ 28674 h 46398"/>
                <a:gd name="connsiteX2" fmla="*/ 1363 w 62718"/>
                <a:gd name="connsiteY2" fmla="*/ 37536 h 46398"/>
                <a:gd name="connsiteX3" fmla="*/ 12271 w 62718"/>
                <a:gd name="connsiteY3" fmla="*/ 46398 h 46398"/>
                <a:gd name="connsiteX4" fmla="*/ 62718 w 62718"/>
                <a:gd name="connsiteY4" fmla="*/ 23220 h 46398"/>
                <a:gd name="connsiteX5" fmla="*/ 12271 w 62718"/>
                <a:gd name="connsiteY5" fmla="*/ 42 h 46398"/>
                <a:gd name="connsiteX6" fmla="*/ 0 w 62718"/>
                <a:gd name="connsiteY6" fmla="*/ 17766 h 46398"/>
                <a:gd name="connsiteX0" fmla="*/ 1 w 62719"/>
                <a:gd name="connsiteY0" fmla="*/ 17779 h 46411"/>
                <a:gd name="connsiteX1" fmla="*/ 1 w 62719"/>
                <a:gd name="connsiteY1" fmla="*/ 28687 h 46411"/>
                <a:gd name="connsiteX2" fmla="*/ 1364 w 62719"/>
                <a:gd name="connsiteY2" fmla="*/ 37549 h 46411"/>
                <a:gd name="connsiteX3" fmla="*/ 12272 w 62719"/>
                <a:gd name="connsiteY3" fmla="*/ 46411 h 46411"/>
                <a:gd name="connsiteX4" fmla="*/ 62719 w 62719"/>
                <a:gd name="connsiteY4" fmla="*/ 23233 h 46411"/>
                <a:gd name="connsiteX5" fmla="*/ 12272 w 62719"/>
                <a:gd name="connsiteY5" fmla="*/ 55 h 46411"/>
                <a:gd name="connsiteX6" fmla="*/ 1 w 62719"/>
                <a:gd name="connsiteY6" fmla="*/ 17779 h 46411"/>
                <a:gd name="connsiteX0" fmla="*/ 1 w 62719"/>
                <a:gd name="connsiteY0" fmla="*/ 17724 h 46356"/>
                <a:gd name="connsiteX1" fmla="*/ 1 w 62719"/>
                <a:gd name="connsiteY1" fmla="*/ 28632 h 46356"/>
                <a:gd name="connsiteX2" fmla="*/ 1364 w 62719"/>
                <a:gd name="connsiteY2" fmla="*/ 37494 h 46356"/>
                <a:gd name="connsiteX3" fmla="*/ 12272 w 62719"/>
                <a:gd name="connsiteY3" fmla="*/ 46356 h 46356"/>
                <a:gd name="connsiteX4" fmla="*/ 62719 w 62719"/>
                <a:gd name="connsiteY4" fmla="*/ 23178 h 46356"/>
                <a:gd name="connsiteX5" fmla="*/ 12272 w 62719"/>
                <a:gd name="connsiteY5" fmla="*/ 0 h 46356"/>
                <a:gd name="connsiteX6" fmla="*/ 1 w 62719"/>
                <a:gd name="connsiteY6" fmla="*/ 17724 h 46356"/>
                <a:gd name="connsiteX0" fmla="*/ 1 w 62719"/>
                <a:gd name="connsiteY0" fmla="*/ 17724 h 46356"/>
                <a:gd name="connsiteX1" fmla="*/ 1 w 62719"/>
                <a:gd name="connsiteY1" fmla="*/ 28632 h 46356"/>
                <a:gd name="connsiteX2" fmla="*/ 1364 w 62719"/>
                <a:gd name="connsiteY2" fmla="*/ 37494 h 46356"/>
                <a:gd name="connsiteX3" fmla="*/ 12272 w 62719"/>
                <a:gd name="connsiteY3" fmla="*/ 46356 h 46356"/>
                <a:gd name="connsiteX4" fmla="*/ 62719 w 62719"/>
                <a:gd name="connsiteY4" fmla="*/ 23178 h 46356"/>
                <a:gd name="connsiteX5" fmla="*/ 12272 w 62719"/>
                <a:gd name="connsiteY5" fmla="*/ 0 h 46356"/>
                <a:gd name="connsiteX6" fmla="*/ 1 w 62719"/>
                <a:gd name="connsiteY6" fmla="*/ 17724 h 46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19" h="46356">
                  <a:moveTo>
                    <a:pt x="1" y="17724"/>
                  </a:moveTo>
                  <a:lnTo>
                    <a:pt x="1" y="28632"/>
                  </a:lnTo>
                  <a:cubicBezTo>
                    <a:pt x="1" y="32040"/>
                    <a:pt x="1" y="34767"/>
                    <a:pt x="1364" y="37494"/>
                  </a:cubicBezTo>
                  <a:cubicBezTo>
                    <a:pt x="2728" y="41584"/>
                    <a:pt x="6137" y="46356"/>
                    <a:pt x="12272" y="46356"/>
                  </a:cubicBezTo>
                  <a:cubicBezTo>
                    <a:pt x="23180" y="46356"/>
                    <a:pt x="62719" y="42266"/>
                    <a:pt x="62719" y="23178"/>
                  </a:cubicBezTo>
                  <a:cubicBezTo>
                    <a:pt x="62719" y="4090"/>
                    <a:pt x="24586" y="1406"/>
                    <a:pt x="12272" y="0"/>
                  </a:cubicBezTo>
                  <a:cubicBezTo>
                    <a:pt x="2170" y="2607"/>
                    <a:pt x="-63" y="9436"/>
                    <a:pt x="1" y="17724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4-Step Medical Process – Slide Template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0BE1DAC1-EA5E-F239-5612-25A5C1B46DF7}"/>
              </a:ext>
            </a:extLst>
          </p:cNvPr>
          <p:cNvSpPr/>
          <p:nvPr/>
        </p:nvSpPr>
        <p:spPr>
          <a:xfrm>
            <a:off x="2906937" y="2704395"/>
            <a:ext cx="1041703" cy="1041686"/>
          </a:xfrm>
          <a:custGeom>
            <a:avLst/>
            <a:gdLst>
              <a:gd name="connsiteX0" fmla="*/ 256326 w 256326"/>
              <a:gd name="connsiteY0" fmla="*/ 128161 h 256322"/>
              <a:gd name="connsiteX1" fmla="*/ 128163 w 256326"/>
              <a:gd name="connsiteY1" fmla="*/ 256323 h 256322"/>
              <a:gd name="connsiteX2" fmla="*/ 0 w 256326"/>
              <a:gd name="connsiteY2" fmla="*/ 128161 h 256322"/>
              <a:gd name="connsiteX3" fmla="*/ 128163 w 256326"/>
              <a:gd name="connsiteY3" fmla="*/ 0 h 256322"/>
              <a:gd name="connsiteX4" fmla="*/ 256326 w 256326"/>
              <a:gd name="connsiteY4" fmla="*/ 128161 h 25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6" h="256322">
                <a:moveTo>
                  <a:pt x="256326" y="128161"/>
                </a:moveTo>
                <a:cubicBezTo>
                  <a:pt x="256326" y="198943"/>
                  <a:pt x="198946" y="256323"/>
                  <a:pt x="128163" y="256323"/>
                </a:cubicBezTo>
                <a:cubicBezTo>
                  <a:pt x="57381" y="256323"/>
                  <a:pt x="0" y="198943"/>
                  <a:pt x="0" y="128161"/>
                </a:cubicBezTo>
                <a:cubicBezTo>
                  <a:pt x="0" y="57380"/>
                  <a:pt x="57381" y="0"/>
                  <a:pt x="128163" y="0"/>
                </a:cubicBezTo>
                <a:cubicBezTo>
                  <a:pt x="198946" y="0"/>
                  <a:pt x="256326" y="57380"/>
                  <a:pt x="256326" y="128161"/>
                </a:cubicBezTo>
                <a:close/>
              </a:path>
            </a:pathLst>
          </a:custGeom>
          <a:solidFill>
            <a:schemeClr val="accent1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402736F2-95C9-0C75-5EDF-8C85302F90CB}"/>
              </a:ext>
            </a:extLst>
          </p:cNvPr>
          <p:cNvSpPr/>
          <p:nvPr/>
        </p:nvSpPr>
        <p:spPr>
          <a:xfrm>
            <a:off x="5565682" y="2704395"/>
            <a:ext cx="1041703" cy="1041686"/>
          </a:xfrm>
          <a:custGeom>
            <a:avLst/>
            <a:gdLst>
              <a:gd name="connsiteX0" fmla="*/ 256326 w 256326"/>
              <a:gd name="connsiteY0" fmla="*/ 128161 h 256322"/>
              <a:gd name="connsiteX1" fmla="*/ 128163 w 256326"/>
              <a:gd name="connsiteY1" fmla="*/ 256323 h 256322"/>
              <a:gd name="connsiteX2" fmla="*/ 0 w 256326"/>
              <a:gd name="connsiteY2" fmla="*/ 128161 h 256322"/>
              <a:gd name="connsiteX3" fmla="*/ 128163 w 256326"/>
              <a:gd name="connsiteY3" fmla="*/ 0 h 256322"/>
              <a:gd name="connsiteX4" fmla="*/ 256326 w 256326"/>
              <a:gd name="connsiteY4" fmla="*/ 128161 h 25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6" h="256322">
                <a:moveTo>
                  <a:pt x="256326" y="128161"/>
                </a:moveTo>
                <a:cubicBezTo>
                  <a:pt x="256326" y="198943"/>
                  <a:pt x="198946" y="256323"/>
                  <a:pt x="128163" y="256323"/>
                </a:cubicBezTo>
                <a:cubicBezTo>
                  <a:pt x="57381" y="256323"/>
                  <a:pt x="0" y="198943"/>
                  <a:pt x="0" y="128161"/>
                </a:cubicBezTo>
                <a:cubicBezTo>
                  <a:pt x="0" y="57380"/>
                  <a:pt x="57381" y="0"/>
                  <a:pt x="128163" y="0"/>
                </a:cubicBezTo>
                <a:cubicBezTo>
                  <a:pt x="198946" y="0"/>
                  <a:pt x="256326" y="57380"/>
                  <a:pt x="256326" y="128161"/>
                </a:cubicBezTo>
                <a:close/>
              </a:path>
            </a:pathLst>
          </a:custGeom>
          <a:solidFill>
            <a:schemeClr val="accent3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D17C647E-9F36-92D8-D033-EF7B2E404E2E}"/>
              </a:ext>
            </a:extLst>
          </p:cNvPr>
          <p:cNvSpPr/>
          <p:nvPr/>
        </p:nvSpPr>
        <p:spPr>
          <a:xfrm>
            <a:off x="4236309" y="4020360"/>
            <a:ext cx="1041703" cy="1041686"/>
          </a:xfrm>
          <a:custGeom>
            <a:avLst/>
            <a:gdLst>
              <a:gd name="connsiteX0" fmla="*/ 256326 w 256326"/>
              <a:gd name="connsiteY0" fmla="*/ 128161 h 256322"/>
              <a:gd name="connsiteX1" fmla="*/ 128163 w 256326"/>
              <a:gd name="connsiteY1" fmla="*/ 256323 h 256322"/>
              <a:gd name="connsiteX2" fmla="*/ 0 w 256326"/>
              <a:gd name="connsiteY2" fmla="*/ 128161 h 256322"/>
              <a:gd name="connsiteX3" fmla="*/ 128163 w 256326"/>
              <a:gd name="connsiteY3" fmla="*/ 0 h 256322"/>
              <a:gd name="connsiteX4" fmla="*/ 256326 w 256326"/>
              <a:gd name="connsiteY4" fmla="*/ 128161 h 25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6" h="256322">
                <a:moveTo>
                  <a:pt x="256326" y="128161"/>
                </a:moveTo>
                <a:cubicBezTo>
                  <a:pt x="256326" y="198943"/>
                  <a:pt x="198946" y="256323"/>
                  <a:pt x="128163" y="256323"/>
                </a:cubicBezTo>
                <a:cubicBezTo>
                  <a:pt x="57381" y="256323"/>
                  <a:pt x="0" y="198943"/>
                  <a:pt x="0" y="128161"/>
                </a:cubicBezTo>
                <a:cubicBezTo>
                  <a:pt x="0" y="57380"/>
                  <a:pt x="57381" y="0"/>
                  <a:pt x="128163" y="0"/>
                </a:cubicBezTo>
                <a:cubicBezTo>
                  <a:pt x="198946" y="0"/>
                  <a:pt x="256326" y="57380"/>
                  <a:pt x="256326" y="128161"/>
                </a:cubicBezTo>
                <a:close/>
              </a:path>
            </a:pathLst>
          </a:custGeom>
          <a:solidFill>
            <a:schemeClr val="accent2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F0313BB7-401D-AD1A-26B2-C970CCEA6BB8}"/>
              </a:ext>
            </a:extLst>
          </p:cNvPr>
          <p:cNvSpPr/>
          <p:nvPr/>
        </p:nvSpPr>
        <p:spPr>
          <a:xfrm>
            <a:off x="6895055" y="4020360"/>
            <a:ext cx="1041703" cy="1041686"/>
          </a:xfrm>
          <a:custGeom>
            <a:avLst/>
            <a:gdLst>
              <a:gd name="connsiteX0" fmla="*/ 256326 w 256326"/>
              <a:gd name="connsiteY0" fmla="*/ 128161 h 256322"/>
              <a:gd name="connsiteX1" fmla="*/ 128163 w 256326"/>
              <a:gd name="connsiteY1" fmla="*/ 256323 h 256322"/>
              <a:gd name="connsiteX2" fmla="*/ 0 w 256326"/>
              <a:gd name="connsiteY2" fmla="*/ 128161 h 256322"/>
              <a:gd name="connsiteX3" fmla="*/ 128163 w 256326"/>
              <a:gd name="connsiteY3" fmla="*/ 0 h 256322"/>
              <a:gd name="connsiteX4" fmla="*/ 256326 w 256326"/>
              <a:gd name="connsiteY4" fmla="*/ 128161 h 25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6" h="256322">
                <a:moveTo>
                  <a:pt x="256326" y="128161"/>
                </a:moveTo>
                <a:cubicBezTo>
                  <a:pt x="256326" y="198943"/>
                  <a:pt x="198946" y="256323"/>
                  <a:pt x="128163" y="256323"/>
                </a:cubicBezTo>
                <a:cubicBezTo>
                  <a:pt x="57381" y="256323"/>
                  <a:pt x="0" y="198943"/>
                  <a:pt x="0" y="128161"/>
                </a:cubicBezTo>
                <a:cubicBezTo>
                  <a:pt x="0" y="57380"/>
                  <a:pt x="57381" y="0"/>
                  <a:pt x="128163" y="0"/>
                </a:cubicBezTo>
                <a:cubicBezTo>
                  <a:pt x="198946" y="0"/>
                  <a:pt x="256326" y="57380"/>
                  <a:pt x="256326" y="128161"/>
                </a:cubicBezTo>
                <a:close/>
              </a:path>
            </a:pathLst>
          </a:custGeom>
          <a:solidFill>
            <a:schemeClr val="accent4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24C075C-2CC1-51F9-1959-79459C21641D}"/>
              </a:ext>
            </a:extLst>
          </p:cNvPr>
          <p:cNvGrpSpPr/>
          <p:nvPr/>
        </p:nvGrpSpPr>
        <p:grpSpPr>
          <a:xfrm>
            <a:off x="7621243" y="2880487"/>
            <a:ext cx="897635" cy="1137101"/>
            <a:chOff x="10181548" y="2657010"/>
            <a:chExt cx="1196846" cy="1516134"/>
          </a:xfrm>
        </p:grpSpPr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10E51FF0-FBC7-DACF-0226-C3F3A709630E}"/>
                </a:ext>
              </a:extLst>
            </p:cNvPr>
            <p:cNvSpPr/>
            <p:nvPr/>
          </p:nvSpPr>
          <p:spPr>
            <a:xfrm>
              <a:off x="10181548" y="2657010"/>
              <a:ext cx="1196846" cy="1196830"/>
            </a:xfrm>
            <a:custGeom>
              <a:avLst/>
              <a:gdLst>
                <a:gd name="connsiteX0" fmla="*/ 220877 w 220876"/>
                <a:gd name="connsiteY0" fmla="*/ 110437 h 220873"/>
                <a:gd name="connsiteX1" fmla="*/ 110438 w 220876"/>
                <a:gd name="connsiteY1" fmla="*/ 220874 h 220873"/>
                <a:gd name="connsiteX2" fmla="*/ 0 w 220876"/>
                <a:gd name="connsiteY2" fmla="*/ 110437 h 220873"/>
                <a:gd name="connsiteX3" fmla="*/ 110438 w 220876"/>
                <a:gd name="connsiteY3" fmla="*/ 0 h 220873"/>
                <a:gd name="connsiteX4" fmla="*/ 220877 w 220876"/>
                <a:gd name="connsiteY4" fmla="*/ 110437 h 220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0876" h="220873">
                  <a:moveTo>
                    <a:pt x="220877" y="110437"/>
                  </a:moveTo>
                  <a:cubicBezTo>
                    <a:pt x="220877" y="171430"/>
                    <a:pt x="171432" y="220874"/>
                    <a:pt x="110438" y="220874"/>
                  </a:cubicBezTo>
                  <a:cubicBezTo>
                    <a:pt x="49445" y="220874"/>
                    <a:pt x="0" y="171430"/>
                    <a:pt x="0" y="110437"/>
                  </a:cubicBezTo>
                  <a:cubicBezTo>
                    <a:pt x="0" y="49444"/>
                    <a:pt x="49445" y="0"/>
                    <a:pt x="110438" y="0"/>
                  </a:cubicBezTo>
                  <a:cubicBezTo>
                    <a:pt x="171432" y="0"/>
                    <a:pt x="220877" y="49444"/>
                    <a:pt x="220877" y="11043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F929CDDB-2199-E8A3-014F-51FB49909EB5}"/>
                </a:ext>
              </a:extLst>
            </p:cNvPr>
            <p:cNvSpPr/>
            <p:nvPr/>
          </p:nvSpPr>
          <p:spPr>
            <a:xfrm>
              <a:off x="10462287" y="2950456"/>
              <a:ext cx="646443" cy="1222688"/>
            </a:xfrm>
            <a:custGeom>
              <a:avLst/>
              <a:gdLst>
                <a:gd name="connsiteX0" fmla="*/ 118619 w 119300"/>
                <a:gd name="connsiteY0" fmla="*/ 59309 h 225645"/>
                <a:gd name="connsiteX1" fmla="*/ 59310 w 119300"/>
                <a:gd name="connsiteY1" fmla="*/ 0 h 225645"/>
                <a:gd name="connsiteX2" fmla="*/ 0 w 119300"/>
                <a:gd name="connsiteY2" fmla="*/ 59309 h 225645"/>
                <a:gd name="connsiteX3" fmla="*/ 49766 w 119300"/>
                <a:gd name="connsiteY3" fmla="*/ 117936 h 225645"/>
                <a:gd name="connsiteX4" fmla="*/ 49766 w 119300"/>
                <a:gd name="connsiteY4" fmla="*/ 225646 h 225645"/>
                <a:gd name="connsiteX5" fmla="*/ 69535 w 119300"/>
                <a:gd name="connsiteY5" fmla="*/ 225646 h 225645"/>
                <a:gd name="connsiteX6" fmla="*/ 69535 w 119300"/>
                <a:gd name="connsiteY6" fmla="*/ 117936 h 225645"/>
                <a:gd name="connsiteX7" fmla="*/ 119301 w 119300"/>
                <a:gd name="connsiteY7" fmla="*/ 59309 h 225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9300" h="225645">
                  <a:moveTo>
                    <a:pt x="118619" y="59309"/>
                  </a:moveTo>
                  <a:cubicBezTo>
                    <a:pt x="118619" y="26587"/>
                    <a:pt x="92032" y="0"/>
                    <a:pt x="59310" y="0"/>
                  </a:cubicBezTo>
                  <a:cubicBezTo>
                    <a:pt x="26587" y="0"/>
                    <a:pt x="0" y="26587"/>
                    <a:pt x="0" y="59309"/>
                  </a:cubicBezTo>
                  <a:cubicBezTo>
                    <a:pt x="0" y="92031"/>
                    <a:pt x="21815" y="113164"/>
                    <a:pt x="49766" y="117936"/>
                  </a:cubicBezTo>
                  <a:lnTo>
                    <a:pt x="49766" y="225646"/>
                  </a:lnTo>
                  <a:lnTo>
                    <a:pt x="69535" y="225646"/>
                  </a:lnTo>
                  <a:lnTo>
                    <a:pt x="69535" y="117936"/>
                  </a:lnTo>
                  <a:cubicBezTo>
                    <a:pt x="97486" y="113164"/>
                    <a:pt x="119301" y="88622"/>
                    <a:pt x="119301" y="5930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45A38668-EF90-B914-F8E5-D77C531FFC28}"/>
                </a:ext>
              </a:extLst>
            </p:cNvPr>
            <p:cNvSpPr/>
            <p:nvPr/>
          </p:nvSpPr>
          <p:spPr>
            <a:xfrm>
              <a:off x="10458597" y="2887659"/>
              <a:ext cx="642753" cy="642742"/>
            </a:xfrm>
            <a:custGeom>
              <a:avLst/>
              <a:gdLst>
                <a:gd name="connsiteX0" fmla="*/ 118619 w 118619"/>
                <a:gd name="connsiteY0" fmla="*/ 59309 h 118617"/>
                <a:gd name="connsiteX1" fmla="*/ 59309 w 118619"/>
                <a:gd name="connsiteY1" fmla="*/ 118617 h 118617"/>
                <a:gd name="connsiteX2" fmla="*/ 0 w 118619"/>
                <a:gd name="connsiteY2" fmla="*/ 59309 h 118617"/>
                <a:gd name="connsiteX3" fmla="*/ 59309 w 118619"/>
                <a:gd name="connsiteY3" fmla="*/ 0 h 118617"/>
                <a:gd name="connsiteX4" fmla="*/ 118619 w 118619"/>
                <a:gd name="connsiteY4" fmla="*/ 59309 h 118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619" h="118617">
                  <a:moveTo>
                    <a:pt x="118619" y="59309"/>
                  </a:moveTo>
                  <a:cubicBezTo>
                    <a:pt x="118619" y="92064"/>
                    <a:pt x="92065" y="118617"/>
                    <a:pt x="59309" y="118617"/>
                  </a:cubicBezTo>
                  <a:cubicBezTo>
                    <a:pt x="26554" y="118617"/>
                    <a:pt x="0" y="92064"/>
                    <a:pt x="0" y="59309"/>
                  </a:cubicBezTo>
                  <a:cubicBezTo>
                    <a:pt x="0" y="26553"/>
                    <a:pt x="26554" y="0"/>
                    <a:pt x="59309" y="0"/>
                  </a:cubicBezTo>
                  <a:cubicBezTo>
                    <a:pt x="92065" y="0"/>
                    <a:pt x="118619" y="26553"/>
                    <a:pt x="118619" y="59309"/>
                  </a:cubicBezTo>
                  <a:close/>
                </a:path>
              </a:pathLst>
            </a:custGeom>
            <a:solidFill>
              <a:srgbClr val="FFFFFF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14" name="Freeform 13">
            <a:extLst>
              <a:ext uri="{FF2B5EF4-FFF2-40B4-BE49-F238E27FC236}">
                <a16:creationId xmlns:a16="http://schemas.microsoft.com/office/drawing/2014/main" id="{20A742A7-7B6F-259F-1EE9-03FD864ADB1C}"/>
              </a:ext>
            </a:extLst>
          </p:cNvPr>
          <p:cNvSpPr/>
          <p:nvPr/>
        </p:nvSpPr>
        <p:spPr>
          <a:xfrm>
            <a:off x="664004" y="2488029"/>
            <a:ext cx="7476387" cy="2782073"/>
          </a:xfrm>
          <a:custGeom>
            <a:avLst/>
            <a:gdLst>
              <a:gd name="connsiteX0" fmla="*/ 1825357 w 1839672"/>
              <a:gd name="connsiteY0" fmla="*/ 342285 h 684570"/>
              <a:gd name="connsiteX1" fmla="*/ 1809677 w 1839672"/>
              <a:gd name="connsiteY1" fmla="*/ 357964 h 684570"/>
              <a:gd name="connsiteX2" fmla="*/ 1809677 w 1839672"/>
              <a:gd name="connsiteY2" fmla="*/ 502487 h 684570"/>
              <a:gd name="connsiteX3" fmla="*/ 1667198 w 1839672"/>
              <a:gd name="connsiteY3" fmla="*/ 653827 h 684570"/>
              <a:gd name="connsiteX4" fmla="*/ 1513812 w 1839672"/>
              <a:gd name="connsiteY4" fmla="*/ 505895 h 684570"/>
              <a:gd name="connsiteX5" fmla="*/ 1513812 w 1839672"/>
              <a:gd name="connsiteY5" fmla="*/ 182765 h 684570"/>
              <a:gd name="connsiteX6" fmla="*/ 1339973 w 1839672"/>
              <a:gd name="connsiteY6" fmla="*/ 67 h 684570"/>
              <a:gd name="connsiteX7" fmla="*/ 1155228 w 1839672"/>
              <a:gd name="connsiteY7" fmla="*/ 179356 h 684570"/>
              <a:gd name="connsiteX8" fmla="*/ 1155228 w 1839672"/>
              <a:gd name="connsiteY8" fmla="*/ 503169 h 684570"/>
              <a:gd name="connsiteX9" fmla="*/ 1012748 w 1839672"/>
              <a:gd name="connsiteY9" fmla="*/ 654508 h 684570"/>
              <a:gd name="connsiteX10" fmla="*/ 859362 w 1839672"/>
              <a:gd name="connsiteY10" fmla="*/ 506577 h 684570"/>
              <a:gd name="connsiteX11" fmla="*/ 859362 w 1839672"/>
              <a:gd name="connsiteY11" fmla="*/ 183447 h 684570"/>
              <a:gd name="connsiteX12" fmla="*/ 685524 w 1839672"/>
              <a:gd name="connsiteY12" fmla="*/ 748 h 684570"/>
              <a:gd name="connsiteX13" fmla="*/ 500778 w 1839672"/>
              <a:gd name="connsiteY13" fmla="*/ 180038 h 684570"/>
              <a:gd name="connsiteX14" fmla="*/ 500778 w 1839672"/>
              <a:gd name="connsiteY14" fmla="*/ 503850 h 684570"/>
              <a:gd name="connsiteX15" fmla="*/ 358299 w 1839672"/>
              <a:gd name="connsiteY15" fmla="*/ 655190 h 684570"/>
              <a:gd name="connsiteX16" fmla="*/ 204912 w 1839672"/>
              <a:gd name="connsiteY16" fmla="*/ 507259 h 684570"/>
              <a:gd name="connsiteX17" fmla="*/ 204912 w 1839672"/>
              <a:gd name="connsiteY17" fmla="*/ 459539 h 684570"/>
              <a:gd name="connsiteX18" fmla="*/ 266948 w 1839672"/>
              <a:gd name="connsiteY18" fmla="*/ 330696 h 684570"/>
              <a:gd name="connsiteX19" fmla="*/ 361707 w 1839672"/>
              <a:gd name="connsiteY19" fmla="*/ 169131 h 684570"/>
              <a:gd name="connsiteX20" fmla="*/ 376705 w 1839672"/>
              <a:gd name="connsiteY20" fmla="*/ 112549 h 684570"/>
              <a:gd name="connsiteX21" fmla="*/ 364434 w 1839672"/>
              <a:gd name="connsiteY21" fmla="*/ 94143 h 684570"/>
              <a:gd name="connsiteX22" fmla="*/ 364434 w 1839672"/>
              <a:gd name="connsiteY22" fmla="*/ 94143 h 684570"/>
              <a:gd name="connsiteX23" fmla="*/ 346028 w 1839672"/>
              <a:gd name="connsiteY23" fmla="*/ 105732 h 684570"/>
              <a:gd name="connsiteX24" fmla="*/ 331712 w 1839672"/>
              <a:gd name="connsiteY24" fmla="*/ 159587 h 684570"/>
              <a:gd name="connsiteX25" fmla="*/ 188551 w 1839672"/>
              <a:gd name="connsiteY25" fmla="*/ 326606 h 684570"/>
              <a:gd name="connsiteX26" fmla="*/ 45390 w 1839672"/>
              <a:gd name="connsiteY26" fmla="*/ 159587 h 684570"/>
              <a:gd name="connsiteX27" fmla="*/ 31074 w 1839672"/>
              <a:gd name="connsiteY27" fmla="*/ 105732 h 684570"/>
              <a:gd name="connsiteX28" fmla="*/ 12667 w 1839672"/>
              <a:gd name="connsiteY28" fmla="*/ 93461 h 684570"/>
              <a:gd name="connsiteX29" fmla="*/ 12667 w 1839672"/>
              <a:gd name="connsiteY29" fmla="*/ 93461 h 684570"/>
              <a:gd name="connsiteX30" fmla="*/ 396 w 1839672"/>
              <a:gd name="connsiteY30" fmla="*/ 111867 h 684570"/>
              <a:gd name="connsiteX31" fmla="*/ 15394 w 1839672"/>
              <a:gd name="connsiteY31" fmla="*/ 168449 h 684570"/>
              <a:gd name="connsiteX32" fmla="*/ 110153 w 1839672"/>
              <a:gd name="connsiteY32" fmla="*/ 330014 h 684570"/>
              <a:gd name="connsiteX33" fmla="*/ 172189 w 1839672"/>
              <a:gd name="connsiteY33" fmla="*/ 458176 h 684570"/>
              <a:gd name="connsiteX34" fmla="*/ 172189 w 1839672"/>
              <a:gd name="connsiteY34" fmla="*/ 494988 h 684570"/>
              <a:gd name="connsiteX35" fmla="*/ 346028 w 1839672"/>
              <a:gd name="connsiteY35" fmla="*/ 684503 h 684570"/>
              <a:gd name="connsiteX36" fmla="*/ 530773 w 1839672"/>
              <a:gd name="connsiteY36" fmla="*/ 505214 h 684570"/>
              <a:gd name="connsiteX37" fmla="*/ 530773 w 1839672"/>
              <a:gd name="connsiteY37" fmla="*/ 181402 h 684570"/>
              <a:gd name="connsiteX38" fmla="*/ 673253 w 1839672"/>
              <a:gd name="connsiteY38" fmla="*/ 30062 h 684570"/>
              <a:gd name="connsiteX39" fmla="*/ 826639 w 1839672"/>
              <a:gd name="connsiteY39" fmla="*/ 177993 h 684570"/>
              <a:gd name="connsiteX40" fmla="*/ 826639 w 1839672"/>
              <a:gd name="connsiteY40" fmla="*/ 501123 h 684570"/>
              <a:gd name="connsiteX41" fmla="*/ 1000478 w 1839672"/>
              <a:gd name="connsiteY41" fmla="*/ 683822 h 684570"/>
              <a:gd name="connsiteX42" fmla="*/ 1185223 w 1839672"/>
              <a:gd name="connsiteY42" fmla="*/ 504532 h 684570"/>
              <a:gd name="connsiteX43" fmla="*/ 1185223 w 1839672"/>
              <a:gd name="connsiteY43" fmla="*/ 180720 h 684570"/>
              <a:gd name="connsiteX44" fmla="*/ 1327702 w 1839672"/>
              <a:gd name="connsiteY44" fmla="*/ 29380 h 684570"/>
              <a:gd name="connsiteX45" fmla="*/ 1481089 w 1839672"/>
              <a:gd name="connsiteY45" fmla="*/ 177311 h 684570"/>
              <a:gd name="connsiteX46" fmla="*/ 1481089 w 1839672"/>
              <a:gd name="connsiteY46" fmla="*/ 500442 h 684570"/>
              <a:gd name="connsiteX47" fmla="*/ 1654927 w 1839672"/>
              <a:gd name="connsiteY47" fmla="*/ 683140 h 684570"/>
              <a:gd name="connsiteX48" fmla="*/ 1839673 w 1839672"/>
              <a:gd name="connsiteY48" fmla="*/ 503850 h 684570"/>
              <a:gd name="connsiteX49" fmla="*/ 1839673 w 1839672"/>
              <a:gd name="connsiteY49" fmla="*/ 355919 h 684570"/>
              <a:gd name="connsiteX50" fmla="*/ 1823994 w 1839672"/>
              <a:gd name="connsiteY50" fmla="*/ 340240 h 684570"/>
              <a:gd name="connsiteX0" fmla="*/ 1824302 w 1839673"/>
              <a:gd name="connsiteY0" fmla="*/ 341582 h 684569"/>
              <a:gd name="connsiteX1" fmla="*/ 1809677 w 1839673"/>
              <a:gd name="connsiteY1" fmla="*/ 357964 h 684569"/>
              <a:gd name="connsiteX2" fmla="*/ 1809677 w 1839673"/>
              <a:gd name="connsiteY2" fmla="*/ 502487 h 684569"/>
              <a:gd name="connsiteX3" fmla="*/ 1667198 w 1839673"/>
              <a:gd name="connsiteY3" fmla="*/ 653827 h 684569"/>
              <a:gd name="connsiteX4" fmla="*/ 1513812 w 1839673"/>
              <a:gd name="connsiteY4" fmla="*/ 505895 h 684569"/>
              <a:gd name="connsiteX5" fmla="*/ 1513812 w 1839673"/>
              <a:gd name="connsiteY5" fmla="*/ 182765 h 684569"/>
              <a:gd name="connsiteX6" fmla="*/ 1339973 w 1839673"/>
              <a:gd name="connsiteY6" fmla="*/ 67 h 684569"/>
              <a:gd name="connsiteX7" fmla="*/ 1155228 w 1839673"/>
              <a:gd name="connsiteY7" fmla="*/ 179356 h 684569"/>
              <a:gd name="connsiteX8" fmla="*/ 1155228 w 1839673"/>
              <a:gd name="connsiteY8" fmla="*/ 503169 h 684569"/>
              <a:gd name="connsiteX9" fmla="*/ 1012748 w 1839673"/>
              <a:gd name="connsiteY9" fmla="*/ 654508 h 684569"/>
              <a:gd name="connsiteX10" fmla="*/ 859362 w 1839673"/>
              <a:gd name="connsiteY10" fmla="*/ 506577 h 684569"/>
              <a:gd name="connsiteX11" fmla="*/ 859362 w 1839673"/>
              <a:gd name="connsiteY11" fmla="*/ 183447 h 684569"/>
              <a:gd name="connsiteX12" fmla="*/ 685524 w 1839673"/>
              <a:gd name="connsiteY12" fmla="*/ 748 h 684569"/>
              <a:gd name="connsiteX13" fmla="*/ 500778 w 1839673"/>
              <a:gd name="connsiteY13" fmla="*/ 180038 h 684569"/>
              <a:gd name="connsiteX14" fmla="*/ 500778 w 1839673"/>
              <a:gd name="connsiteY14" fmla="*/ 503850 h 684569"/>
              <a:gd name="connsiteX15" fmla="*/ 358299 w 1839673"/>
              <a:gd name="connsiteY15" fmla="*/ 655190 h 684569"/>
              <a:gd name="connsiteX16" fmla="*/ 204912 w 1839673"/>
              <a:gd name="connsiteY16" fmla="*/ 507259 h 684569"/>
              <a:gd name="connsiteX17" fmla="*/ 204912 w 1839673"/>
              <a:gd name="connsiteY17" fmla="*/ 459539 h 684569"/>
              <a:gd name="connsiteX18" fmla="*/ 266948 w 1839673"/>
              <a:gd name="connsiteY18" fmla="*/ 330696 h 684569"/>
              <a:gd name="connsiteX19" fmla="*/ 361707 w 1839673"/>
              <a:gd name="connsiteY19" fmla="*/ 169131 h 684569"/>
              <a:gd name="connsiteX20" fmla="*/ 376705 w 1839673"/>
              <a:gd name="connsiteY20" fmla="*/ 112549 h 684569"/>
              <a:gd name="connsiteX21" fmla="*/ 364434 w 1839673"/>
              <a:gd name="connsiteY21" fmla="*/ 94143 h 684569"/>
              <a:gd name="connsiteX22" fmla="*/ 364434 w 1839673"/>
              <a:gd name="connsiteY22" fmla="*/ 94143 h 684569"/>
              <a:gd name="connsiteX23" fmla="*/ 346028 w 1839673"/>
              <a:gd name="connsiteY23" fmla="*/ 105732 h 684569"/>
              <a:gd name="connsiteX24" fmla="*/ 331712 w 1839673"/>
              <a:gd name="connsiteY24" fmla="*/ 159587 h 684569"/>
              <a:gd name="connsiteX25" fmla="*/ 188551 w 1839673"/>
              <a:gd name="connsiteY25" fmla="*/ 326606 h 684569"/>
              <a:gd name="connsiteX26" fmla="*/ 45390 w 1839673"/>
              <a:gd name="connsiteY26" fmla="*/ 159587 h 684569"/>
              <a:gd name="connsiteX27" fmla="*/ 31074 w 1839673"/>
              <a:gd name="connsiteY27" fmla="*/ 105732 h 684569"/>
              <a:gd name="connsiteX28" fmla="*/ 12667 w 1839673"/>
              <a:gd name="connsiteY28" fmla="*/ 93461 h 684569"/>
              <a:gd name="connsiteX29" fmla="*/ 12667 w 1839673"/>
              <a:gd name="connsiteY29" fmla="*/ 93461 h 684569"/>
              <a:gd name="connsiteX30" fmla="*/ 396 w 1839673"/>
              <a:gd name="connsiteY30" fmla="*/ 111867 h 684569"/>
              <a:gd name="connsiteX31" fmla="*/ 15394 w 1839673"/>
              <a:gd name="connsiteY31" fmla="*/ 168449 h 684569"/>
              <a:gd name="connsiteX32" fmla="*/ 110153 w 1839673"/>
              <a:gd name="connsiteY32" fmla="*/ 330014 h 684569"/>
              <a:gd name="connsiteX33" fmla="*/ 172189 w 1839673"/>
              <a:gd name="connsiteY33" fmla="*/ 458176 h 684569"/>
              <a:gd name="connsiteX34" fmla="*/ 172189 w 1839673"/>
              <a:gd name="connsiteY34" fmla="*/ 494988 h 684569"/>
              <a:gd name="connsiteX35" fmla="*/ 346028 w 1839673"/>
              <a:gd name="connsiteY35" fmla="*/ 684503 h 684569"/>
              <a:gd name="connsiteX36" fmla="*/ 530773 w 1839673"/>
              <a:gd name="connsiteY36" fmla="*/ 505214 h 684569"/>
              <a:gd name="connsiteX37" fmla="*/ 530773 w 1839673"/>
              <a:gd name="connsiteY37" fmla="*/ 181402 h 684569"/>
              <a:gd name="connsiteX38" fmla="*/ 673253 w 1839673"/>
              <a:gd name="connsiteY38" fmla="*/ 30062 h 684569"/>
              <a:gd name="connsiteX39" fmla="*/ 826639 w 1839673"/>
              <a:gd name="connsiteY39" fmla="*/ 177993 h 684569"/>
              <a:gd name="connsiteX40" fmla="*/ 826639 w 1839673"/>
              <a:gd name="connsiteY40" fmla="*/ 501123 h 684569"/>
              <a:gd name="connsiteX41" fmla="*/ 1000478 w 1839673"/>
              <a:gd name="connsiteY41" fmla="*/ 683822 h 684569"/>
              <a:gd name="connsiteX42" fmla="*/ 1185223 w 1839673"/>
              <a:gd name="connsiteY42" fmla="*/ 504532 h 684569"/>
              <a:gd name="connsiteX43" fmla="*/ 1185223 w 1839673"/>
              <a:gd name="connsiteY43" fmla="*/ 180720 h 684569"/>
              <a:gd name="connsiteX44" fmla="*/ 1327702 w 1839673"/>
              <a:gd name="connsiteY44" fmla="*/ 29380 h 684569"/>
              <a:gd name="connsiteX45" fmla="*/ 1481089 w 1839673"/>
              <a:gd name="connsiteY45" fmla="*/ 177311 h 684569"/>
              <a:gd name="connsiteX46" fmla="*/ 1481089 w 1839673"/>
              <a:gd name="connsiteY46" fmla="*/ 500442 h 684569"/>
              <a:gd name="connsiteX47" fmla="*/ 1654927 w 1839673"/>
              <a:gd name="connsiteY47" fmla="*/ 683140 h 684569"/>
              <a:gd name="connsiteX48" fmla="*/ 1839673 w 1839673"/>
              <a:gd name="connsiteY48" fmla="*/ 503850 h 684569"/>
              <a:gd name="connsiteX49" fmla="*/ 1839673 w 1839673"/>
              <a:gd name="connsiteY49" fmla="*/ 355919 h 684569"/>
              <a:gd name="connsiteX50" fmla="*/ 1823994 w 1839673"/>
              <a:gd name="connsiteY50" fmla="*/ 340240 h 684569"/>
              <a:gd name="connsiteX51" fmla="*/ 1824302 w 1839673"/>
              <a:gd name="connsiteY51" fmla="*/ 341582 h 684569"/>
              <a:gd name="connsiteX0" fmla="*/ 1823247 w 1839673"/>
              <a:gd name="connsiteY0" fmla="*/ 340879 h 684569"/>
              <a:gd name="connsiteX1" fmla="*/ 1809677 w 1839673"/>
              <a:gd name="connsiteY1" fmla="*/ 357964 h 684569"/>
              <a:gd name="connsiteX2" fmla="*/ 1809677 w 1839673"/>
              <a:gd name="connsiteY2" fmla="*/ 502487 h 684569"/>
              <a:gd name="connsiteX3" fmla="*/ 1667198 w 1839673"/>
              <a:gd name="connsiteY3" fmla="*/ 653827 h 684569"/>
              <a:gd name="connsiteX4" fmla="*/ 1513812 w 1839673"/>
              <a:gd name="connsiteY4" fmla="*/ 505895 h 684569"/>
              <a:gd name="connsiteX5" fmla="*/ 1513812 w 1839673"/>
              <a:gd name="connsiteY5" fmla="*/ 182765 h 684569"/>
              <a:gd name="connsiteX6" fmla="*/ 1339973 w 1839673"/>
              <a:gd name="connsiteY6" fmla="*/ 67 h 684569"/>
              <a:gd name="connsiteX7" fmla="*/ 1155228 w 1839673"/>
              <a:gd name="connsiteY7" fmla="*/ 179356 h 684569"/>
              <a:gd name="connsiteX8" fmla="*/ 1155228 w 1839673"/>
              <a:gd name="connsiteY8" fmla="*/ 503169 h 684569"/>
              <a:gd name="connsiteX9" fmla="*/ 1012748 w 1839673"/>
              <a:gd name="connsiteY9" fmla="*/ 654508 h 684569"/>
              <a:gd name="connsiteX10" fmla="*/ 859362 w 1839673"/>
              <a:gd name="connsiteY10" fmla="*/ 506577 h 684569"/>
              <a:gd name="connsiteX11" fmla="*/ 859362 w 1839673"/>
              <a:gd name="connsiteY11" fmla="*/ 183447 h 684569"/>
              <a:gd name="connsiteX12" fmla="*/ 685524 w 1839673"/>
              <a:gd name="connsiteY12" fmla="*/ 748 h 684569"/>
              <a:gd name="connsiteX13" fmla="*/ 500778 w 1839673"/>
              <a:gd name="connsiteY13" fmla="*/ 180038 h 684569"/>
              <a:gd name="connsiteX14" fmla="*/ 500778 w 1839673"/>
              <a:gd name="connsiteY14" fmla="*/ 503850 h 684569"/>
              <a:gd name="connsiteX15" fmla="*/ 358299 w 1839673"/>
              <a:gd name="connsiteY15" fmla="*/ 655190 h 684569"/>
              <a:gd name="connsiteX16" fmla="*/ 204912 w 1839673"/>
              <a:gd name="connsiteY16" fmla="*/ 507259 h 684569"/>
              <a:gd name="connsiteX17" fmla="*/ 204912 w 1839673"/>
              <a:gd name="connsiteY17" fmla="*/ 459539 h 684569"/>
              <a:gd name="connsiteX18" fmla="*/ 266948 w 1839673"/>
              <a:gd name="connsiteY18" fmla="*/ 330696 h 684569"/>
              <a:gd name="connsiteX19" fmla="*/ 361707 w 1839673"/>
              <a:gd name="connsiteY19" fmla="*/ 169131 h 684569"/>
              <a:gd name="connsiteX20" fmla="*/ 376705 w 1839673"/>
              <a:gd name="connsiteY20" fmla="*/ 112549 h 684569"/>
              <a:gd name="connsiteX21" fmla="*/ 364434 w 1839673"/>
              <a:gd name="connsiteY21" fmla="*/ 94143 h 684569"/>
              <a:gd name="connsiteX22" fmla="*/ 364434 w 1839673"/>
              <a:gd name="connsiteY22" fmla="*/ 94143 h 684569"/>
              <a:gd name="connsiteX23" fmla="*/ 346028 w 1839673"/>
              <a:gd name="connsiteY23" fmla="*/ 105732 h 684569"/>
              <a:gd name="connsiteX24" fmla="*/ 331712 w 1839673"/>
              <a:gd name="connsiteY24" fmla="*/ 159587 h 684569"/>
              <a:gd name="connsiteX25" fmla="*/ 188551 w 1839673"/>
              <a:gd name="connsiteY25" fmla="*/ 326606 h 684569"/>
              <a:gd name="connsiteX26" fmla="*/ 45390 w 1839673"/>
              <a:gd name="connsiteY26" fmla="*/ 159587 h 684569"/>
              <a:gd name="connsiteX27" fmla="*/ 31074 w 1839673"/>
              <a:gd name="connsiteY27" fmla="*/ 105732 h 684569"/>
              <a:gd name="connsiteX28" fmla="*/ 12667 w 1839673"/>
              <a:gd name="connsiteY28" fmla="*/ 93461 h 684569"/>
              <a:gd name="connsiteX29" fmla="*/ 12667 w 1839673"/>
              <a:gd name="connsiteY29" fmla="*/ 93461 h 684569"/>
              <a:gd name="connsiteX30" fmla="*/ 396 w 1839673"/>
              <a:gd name="connsiteY30" fmla="*/ 111867 h 684569"/>
              <a:gd name="connsiteX31" fmla="*/ 15394 w 1839673"/>
              <a:gd name="connsiteY31" fmla="*/ 168449 h 684569"/>
              <a:gd name="connsiteX32" fmla="*/ 110153 w 1839673"/>
              <a:gd name="connsiteY32" fmla="*/ 330014 h 684569"/>
              <a:gd name="connsiteX33" fmla="*/ 172189 w 1839673"/>
              <a:gd name="connsiteY33" fmla="*/ 458176 h 684569"/>
              <a:gd name="connsiteX34" fmla="*/ 172189 w 1839673"/>
              <a:gd name="connsiteY34" fmla="*/ 494988 h 684569"/>
              <a:gd name="connsiteX35" fmla="*/ 346028 w 1839673"/>
              <a:gd name="connsiteY35" fmla="*/ 684503 h 684569"/>
              <a:gd name="connsiteX36" fmla="*/ 530773 w 1839673"/>
              <a:gd name="connsiteY36" fmla="*/ 505214 h 684569"/>
              <a:gd name="connsiteX37" fmla="*/ 530773 w 1839673"/>
              <a:gd name="connsiteY37" fmla="*/ 181402 h 684569"/>
              <a:gd name="connsiteX38" fmla="*/ 673253 w 1839673"/>
              <a:gd name="connsiteY38" fmla="*/ 30062 h 684569"/>
              <a:gd name="connsiteX39" fmla="*/ 826639 w 1839673"/>
              <a:gd name="connsiteY39" fmla="*/ 177993 h 684569"/>
              <a:gd name="connsiteX40" fmla="*/ 826639 w 1839673"/>
              <a:gd name="connsiteY40" fmla="*/ 501123 h 684569"/>
              <a:gd name="connsiteX41" fmla="*/ 1000478 w 1839673"/>
              <a:gd name="connsiteY41" fmla="*/ 683822 h 684569"/>
              <a:gd name="connsiteX42" fmla="*/ 1185223 w 1839673"/>
              <a:gd name="connsiteY42" fmla="*/ 504532 h 684569"/>
              <a:gd name="connsiteX43" fmla="*/ 1185223 w 1839673"/>
              <a:gd name="connsiteY43" fmla="*/ 180720 h 684569"/>
              <a:gd name="connsiteX44" fmla="*/ 1327702 w 1839673"/>
              <a:gd name="connsiteY44" fmla="*/ 29380 h 684569"/>
              <a:gd name="connsiteX45" fmla="*/ 1481089 w 1839673"/>
              <a:gd name="connsiteY45" fmla="*/ 177311 h 684569"/>
              <a:gd name="connsiteX46" fmla="*/ 1481089 w 1839673"/>
              <a:gd name="connsiteY46" fmla="*/ 500442 h 684569"/>
              <a:gd name="connsiteX47" fmla="*/ 1654927 w 1839673"/>
              <a:gd name="connsiteY47" fmla="*/ 683140 h 684569"/>
              <a:gd name="connsiteX48" fmla="*/ 1839673 w 1839673"/>
              <a:gd name="connsiteY48" fmla="*/ 503850 h 684569"/>
              <a:gd name="connsiteX49" fmla="*/ 1839673 w 1839673"/>
              <a:gd name="connsiteY49" fmla="*/ 355919 h 684569"/>
              <a:gd name="connsiteX50" fmla="*/ 1823994 w 1839673"/>
              <a:gd name="connsiteY50" fmla="*/ 340240 h 684569"/>
              <a:gd name="connsiteX51" fmla="*/ 1823247 w 1839673"/>
              <a:gd name="connsiteY51" fmla="*/ 340879 h 684569"/>
              <a:gd name="connsiteX0" fmla="*/ 1824302 w 1839673"/>
              <a:gd name="connsiteY0" fmla="*/ 340527 h 684569"/>
              <a:gd name="connsiteX1" fmla="*/ 1809677 w 1839673"/>
              <a:gd name="connsiteY1" fmla="*/ 357964 h 684569"/>
              <a:gd name="connsiteX2" fmla="*/ 1809677 w 1839673"/>
              <a:gd name="connsiteY2" fmla="*/ 502487 h 684569"/>
              <a:gd name="connsiteX3" fmla="*/ 1667198 w 1839673"/>
              <a:gd name="connsiteY3" fmla="*/ 653827 h 684569"/>
              <a:gd name="connsiteX4" fmla="*/ 1513812 w 1839673"/>
              <a:gd name="connsiteY4" fmla="*/ 505895 h 684569"/>
              <a:gd name="connsiteX5" fmla="*/ 1513812 w 1839673"/>
              <a:gd name="connsiteY5" fmla="*/ 182765 h 684569"/>
              <a:gd name="connsiteX6" fmla="*/ 1339973 w 1839673"/>
              <a:gd name="connsiteY6" fmla="*/ 67 h 684569"/>
              <a:gd name="connsiteX7" fmla="*/ 1155228 w 1839673"/>
              <a:gd name="connsiteY7" fmla="*/ 179356 h 684569"/>
              <a:gd name="connsiteX8" fmla="*/ 1155228 w 1839673"/>
              <a:gd name="connsiteY8" fmla="*/ 503169 h 684569"/>
              <a:gd name="connsiteX9" fmla="*/ 1012748 w 1839673"/>
              <a:gd name="connsiteY9" fmla="*/ 654508 h 684569"/>
              <a:gd name="connsiteX10" fmla="*/ 859362 w 1839673"/>
              <a:gd name="connsiteY10" fmla="*/ 506577 h 684569"/>
              <a:gd name="connsiteX11" fmla="*/ 859362 w 1839673"/>
              <a:gd name="connsiteY11" fmla="*/ 183447 h 684569"/>
              <a:gd name="connsiteX12" fmla="*/ 685524 w 1839673"/>
              <a:gd name="connsiteY12" fmla="*/ 748 h 684569"/>
              <a:gd name="connsiteX13" fmla="*/ 500778 w 1839673"/>
              <a:gd name="connsiteY13" fmla="*/ 180038 h 684569"/>
              <a:gd name="connsiteX14" fmla="*/ 500778 w 1839673"/>
              <a:gd name="connsiteY14" fmla="*/ 503850 h 684569"/>
              <a:gd name="connsiteX15" fmla="*/ 358299 w 1839673"/>
              <a:gd name="connsiteY15" fmla="*/ 655190 h 684569"/>
              <a:gd name="connsiteX16" fmla="*/ 204912 w 1839673"/>
              <a:gd name="connsiteY16" fmla="*/ 507259 h 684569"/>
              <a:gd name="connsiteX17" fmla="*/ 204912 w 1839673"/>
              <a:gd name="connsiteY17" fmla="*/ 459539 h 684569"/>
              <a:gd name="connsiteX18" fmla="*/ 266948 w 1839673"/>
              <a:gd name="connsiteY18" fmla="*/ 330696 h 684569"/>
              <a:gd name="connsiteX19" fmla="*/ 361707 w 1839673"/>
              <a:gd name="connsiteY19" fmla="*/ 169131 h 684569"/>
              <a:gd name="connsiteX20" fmla="*/ 376705 w 1839673"/>
              <a:gd name="connsiteY20" fmla="*/ 112549 h 684569"/>
              <a:gd name="connsiteX21" fmla="*/ 364434 w 1839673"/>
              <a:gd name="connsiteY21" fmla="*/ 94143 h 684569"/>
              <a:gd name="connsiteX22" fmla="*/ 364434 w 1839673"/>
              <a:gd name="connsiteY22" fmla="*/ 94143 h 684569"/>
              <a:gd name="connsiteX23" fmla="*/ 346028 w 1839673"/>
              <a:gd name="connsiteY23" fmla="*/ 105732 h 684569"/>
              <a:gd name="connsiteX24" fmla="*/ 331712 w 1839673"/>
              <a:gd name="connsiteY24" fmla="*/ 159587 h 684569"/>
              <a:gd name="connsiteX25" fmla="*/ 188551 w 1839673"/>
              <a:gd name="connsiteY25" fmla="*/ 326606 h 684569"/>
              <a:gd name="connsiteX26" fmla="*/ 45390 w 1839673"/>
              <a:gd name="connsiteY26" fmla="*/ 159587 h 684569"/>
              <a:gd name="connsiteX27" fmla="*/ 31074 w 1839673"/>
              <a:gd name="connsiteY27" fmla="*/ 105732 h 684569"/>
              <a:gd name="connsiteX28" fmla="*/ 12667 w 1839673"/>
              <a:gd name="connsiteY28" fmla="*/ 93461 h 684569"/>
              <a:gd name="connsiteX29" fmla="*/ 12667 w 1839673"/>
              <a:gd name="connsiteY29" fmla="*/ 93461 h 684569"/>
              <a:gd name="connsiteX30" fmla="*/ 396 w 1839673"/>
              <a:gd name="connsiteY30" fmla="*/ 111867 h 684569"/>
              <a:gd name="connsiteX31" fmla="*/ 15394 w 1839673"/>
              <a:gd name="connsiteY31" fmla="*/ 168449 h 684569"/>
              <a:gd name="connsiteX32" fmla="*/ 110153 w 1839673"/>
              <a:gd name="connsiteY32" fmla="*/ 330014 h 684569"/>
              <a:gd name="connsiteX33" fmla="*/ 172189 w 1839673"/>
              <a:gd name="connsiteY33" fmla="*/ 458176 h 684569"/>
              <a:gd name="connsiteX34" fmla="*/ 172189 w 1839673"/>
              <a:gd name="connsiteY34" fmla="*/ 494988 h 684569"/>
              <a:gd name="connsiteX35" fmla="*/ 346028 w 1839673"/>
              <a:gd name="connsiteY35" fmla="*/ 684503 h 684569"/>
              <a:gd name="connsiteX36" fmla="*/ 530773 w 1839673"/>
              <a:gd name="connsiteY36" fmla="*/ 505214 h 684569"/>
              <a:gd name="connsiteX37" fmla="*/ 530773 w 1839673"/>
              <a:gd name="connsiteY37" fmla="*/ 181402 h 684569"/>
              <a:gd name="connsiteX38" fmla="*/ 673253 w 1839673"/>
              <a:gd name="connsiteY38" fmla="*/ 30062 h 684569"/>
              <a:gd name="connsiteX39" fmla="*/ 826639 w 1839673"/>
              <a:gd name="connsiteY39" fmla="*/ 177993 h 684569"/>
              <a:gd name="connsiteX40" fmla="*/ 826639 w 1839673"/>
              <a:gd name="connsiteY40" fmla="*/ 501123 h 684569"/>
              <a:gd name="connsiteX41" fmla="*/ 1000478 w 1839673"/>
              <a:gd name="connsiteY41" fmla="*/ 683822 h 684569"/>
              <a:gd name="connsiteX42" fmla="*/ 1185223 w 1839673"/>
              <a:gd name="connsiteY42" fmla="*/ 504532 h 684569"/>
              <a:gd name="connsiteX43" fmla="*/ 1185223 w 1839673"/>
              <a:gd name="connsiteY43" fmla="*/ 180720 h 684569"/>
              <a:gd name="connsiteX44" fmla="*/ 1327702 w 1839673"/>
              <a:gd name="connsiteY44" fmla="*/ 29380 h 684569"/>
              <a:gd name="connsiteX45" fmla="*/ 1481089 w 1839673"/>
              <a:gd name="connsiteY45" fmla="*/ 177311 h 684569"/>
              <a:gd name="connsiteX46" fmla="*/ 1481089 w 1839673"/>
              <a:gd name="connsiteY46" fmla="*/ 500442 h 684569"/>
              <a:gd name="connsiteX47" fmla="*/ 1654927 w 1839673"/>
              <a:gd name="connsiteY47" fmla="*/ 683140 h 684569"/>
              <a:gd name="connsiteX48" fmla="*/ 1839673 w 1839673"/>
              <a:gd name="connsiteY48" fmla="*/ 503850 h 684569"/>
              <a:gd name="connsiteX49" fmla="*/ 1839673 w 1839673"/>
              <a:gd name="connsiteY49" fmla="*/ 355919 h 684569"/>
              <a:gd name="connsiteX50" fmla="*/ 1823994 w 1839673"/>
              <a:gd name="connsiteY50" fmla="*/ 340240 h 684569"/>
              <a:gd name="connsiteX51" fmla="*/ 1824302 w 1839673"/>
              <a:gd name="connsiteY51" fmla="*/ 340527 h 684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839673" h="684569">
                <a:moveTo>
                  <a:pt x="1824302" y="340527"/>
                </a:moveTo>
                <a:cubicBezTo>
                  <a:pt x="1815440" y="340527"/>
                  <a:pt x="1809677" y="349102"/>
                  <a:pt x="1809677" y="357964"/>
                </a:cubicBezTo>
                <a:lnTo>
                  <a:pt x="1809677" y="502487"/>
                </a:lnTo>
                <a:cubicBezTo>
                  <a:pt x="1809677" y="582929"/>
                  <a:pt x="1747641" y="651100"/>
                  <a:pt x="1667198" y="653827"/>
                </a:cubicBezTo>
                <a:cubicBezTo>
                  <a:pt x="1583347" y="657235"/>
                  <a:pt x="1513812" y="589746"/>
                  <a:pt x="1513812" y="505895"/>
                </a:cubicBezTo>
                <a:lnTo>
                  <a:pt x="1513812" y="182765"/>
                </a:lnTo>
                <a:cubicBezTo>
                  <a:pt x="1513812" y="85281"/>
                  <a:pt x="1437459" y="2794"/>
                  <a:pt x="1339973" y="67"/>
                </a:cubicBezTo>
                <a:cubicBezTo>
                  <a:pt x="1238397" y="-2660"/>
                  <a:pt x="1155228" y="78463"/>
                  <a:pt x="1155228" y="179356"/>
                </a:cubicBezTo>
                <a:lnTo>
                  <a:pt x="1155228" y="503169"/>
                </a:lnTo>
                <a:cubicBezTo>
                  <a:pt x="1155228" y="583610"/>
                  <a:pt x="1093191" y="651781"/>
                  <a:pt x="1012748" y="654508"/>
                </a:cubicBezTo>
                <a:cubicBezTo>
                  <a:pt x="928897" y="657917"/>
                  <a:pt x="859362" y="590427"/>
                  <a:pt x="859362" y="506577"/>
                </a:cubicBezTo>
                <a:lnTo>
                  <a:pt x="859362" y="183447"/>
                </a:lnTo>
                <a:cubicBezTo>
                  <a:pt x="859362" y="85962"/>
                  <a:pt x="783009" y="3475"/>
                  <a:pt x="685524" y="748"/>
                </a:cubicBezTo>
                <a:cubicBezTo>
                  <a:pt x="583947" y="-1978"/>
                  <a:pt x="500778" y="79145"/>
                  <a:pt x="500778" y="180038"/>
                </a:cubicBezTo>
                <a:lnTo>
                  <a:pt x="500778" y="503850"/>
                </a:lnTo>
                <a:cubicBezTo>
                  <a:pt x="500778" y="584292"/>
                  <a:pt x="438741" y="652463"/>
                  <a:pt x="358299" y="655190"/>
                </a:cubicBezTo>
                <a:cubicBezTo>
                  <a:pt x="274447" y="658598"/>
                  <a:pt x="204912" y="591109"/>
                  <a:pt x="204912" y="507259"/>
                </a:cubicBezTo>
                <a:lnTo>
                  <a:pt x="204912" y="459539"/>
                </a:lnTo>
                <a:cubicBezTo>
                  <a:pt x="204912" y="409093"/>
                  <a:pt x="227409" y="361373"/>
                  <a:pt x="266948" y="330696"/>
                </a:cubicBezTo>
                <a:cubicBezTo>
                  <a:pt x="306488" y="300701"/>
                  <a:pt x="338529" y="246164"/>
                  <a:pt x="361707" y="169131"/>
                </a:cubicBezTo>
                <a:cubicBezTo>
                  <a:pt x="367161" y="150725"/>
                  <a:pt x="372615" y="131637"/>
                  <a:pt x="376705" y="112549"/>
                </a:cubicBezTo>
                <a:cubicBezTo>
                  <a:pt x="378750" y="104368"/>
                  <a:pt x="373296" y="95506"/>
                  <a:pt x="364434" y="94143"/>
                </a:cubicBezTo>
                <a:lnTo>
                  <a:pt x="364434" y="94143"/>
                </a:lnTo>
                <a:cubicBezTo>
                  <a:pt x="356253" y="92779"/>
                  <a:pt x="348073" y="97551"/>
                  <a:pt x="346028" y="105732"/>
                </a:cubicBezTo>
                <a:cubicBezTo>
                  <a:pt x="341937" y="124138"/>
                  <a:pt x="337165" y="141862"/>
                  <a:pt x="331712" y="159587"/>
                </a:cubicBezTo>
                <a:cubicBezTo>
                  <a:pt x="308533" y="235938"/>
                  <a:pt x="264903" y="326606"/>
                  <a:pt x="188551" y="326606"/>
                </a:cubicBezTo>
                <a:cubicBezTo>
                  <a:pt x="112198" y="326606"/>
                  <a:pt x="68568" y="235938"/>
                  <a:pt x="45390" y="159587"/>
                </a:cubicBezTo>
                <a:cubicBezTo>
                  <a:pt x="39936" y="141862"/>
                  <a:pt x="35164" y="124138"/>
                  <a:pt x="31074" y="105732"/>
                </a:cubicBezTo>
                <a:cubicBezTo>
                  <a:pt x="29029" y="97551"/>
                  <a:pt x="20848" y="92098"/>
                  <a:pt x="12667" y="93461"/>
                </a:cubicBezTo>
                <a:lnTo>
                  <a:pt x="12667" y="93461"/>
                </a:lnTo>
                <a:cubicBezTo>
                  <a:pt x="4487" y="95506"/>
                  <a:pt x="-1649" y="103687"/>
                  <a:pt x="396" y="111867"/>
                </a:cubicBezTo>
                <a:cubicBezTo>
                  <a:pt x="4487" y="130955"/>
                  <a:pt x="9259" y="149361"/>
                  <a:pt x="15394" y="168449"/>
                </a:cubicBezTo>
                <a:cubicBezTo>
                  <a:pt x="39254" y="245482"/>
                  <a:pt x="71295" y="300019"/>
                  <a:pt x="110153" y="330014"/>
                </a:cubicBezTo>
                <a:cubicBezTo>
                  <a:pt x="149693" y="360691"/>
                  <a:pt x="172189" y="408411"/>
                  <a:pt x="172189" y="458176"/>
                </a:cubicBezTo>
                <a:lnTo>
                  <a:pt x="172189" y="494988"/>
                </a:lnTo>
                <a:cubicBezTo>
                  <a:pt x="172189" y="599290"/>
                  <a:pt x="248542" y="681776"/>
                  <a:pt x="346028" y="684503"/>
                </a:cubicBezTo>
                <a:cubicBezTo>
                  <a:pt x="447604" y="687230"/>
                  <a:pt x="530773" y="606107"/>
                  <a:pt x="530773" y="505214"/>
                </a:cubicBezTo>
                <a:lnTo>
                  <a:pt x="530773" y="181402"/>
                </a:lnTo>
                <a:cubicBezTo>
                  <a:pt x="530773" y="100960"/>
                  <a:pt x="592810" y="32789"/>
                  <a:pt x="673253" y="30062"/>
                </a:cubicBezTo>
                <a:cubicBezTo>
                  <a:pt x="757104" y="26653"/>
                  <a:pt x="826639" y="94143"/>
                  <a:pt x="826639" y="177993"/>
                </a:cubicBezTo>
                <a:lnTo>
                  <a:pt x="826639" y="501123"/>
                </a:lnTo>
                <a:cubicBezTo>
                  <a:pt x="826639" y="598608"/>
                  <a:pt x="902992" y="681095"/>
                  <a:pt x="1000478" y="683822"/>
                </a:cubicBezTo>
                <a:cubicBezTo>
                  <a:pt x="1102054" y="686549"/>
                  <a:pt x="1185223" y="605425"/>
                  <a:pt x="1185223" y="504532"/>
                </a:cubicBezTo>
                <a:lnTo>
                  <a:pt x="1185223" y="180720"/>
                </a:lnTo>
                <a:cubicBezTo>
                  <a:pt x="1185223" y="100278"/>
                  <a:pt x="1247260" y="32107"/>
                  <a:pt x="1327702" y="29380"/>
                </a:cubicBezTo>
                <a:cubicBezTo>
                  <a:pt x="1411554" y="25972"/>
                  <a:pt x="1481089" y="93461"/>
                  <a:pt x="1481089" y="177311"/>
                </a:cubicBezTo>
                <a:lnTo>
                  <a:pt x="1481089" y="500442"/>
                </a:lnTo>
                <a:cubicBezTo>
                  <a:pt x="1481089" y="597926"/>
                  <a:pt x="1557442" y="680413"/>
                  <a:pt x="1654927" y="683140"/>
                </a:cubicBezTo>
                <a:cubicBezTo>
                  <a:pt x="1756503" y="685867"/>
                  <a:pt x="1839673" y="604743"/>
                  <a:pt x="1839673" y="503850"/>
                </a:cubicBezTo>
                <a:lnTo>
                  <a:pt x="1839673" y="355919"/>
                </a:lnTo>
                <a:cubicBezTo>
                  <a:pt x="1839673" y="347057"/>
                  <a:pt x="1832856" y="340240"/>
                  <a:pt x="1823994" y="340240"/>
                </a:cubicBezTo>
                <a:cubicBezTo>
                  <a:pt x="1824448" y="340922"/>
                  <a:pt x="1823848" y="339845"/>
                  <a:pt x="1824302" y="340527"/>
                </a:cubicBezTo>
                <a:close/>
              </a:path>
            </a:pathLst>
          </a:custGeom>
          <a:solidFill>
            <a:schemeClr val="bg1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pic>
        <p:nvPicPr>
          <p:cNvPr id="16" name="Graphic 15" descr="Bar chart with solid fill">
            <a:extLst>
              <a:ext uri="{FF2B5EF4-FFF2-40B4-BE49-F238E27FC236}">
                <a16:creationId xmlns:a16="http://schemas.microsoft.com/office/drawing/2014/main" id="{574EA39C-7FB8-EF53-4790-E5552067FA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48550" y="4232592"/>
            <a:ext cx="617220" cy="617220"/>
          </a:xfrm>
          <a:prstGeom prst="rect">
            <a:avLst/>
          </a:prstGeom>
        </p:spPr>
      </p:pic>
      <p:pic>
        <p:nvPicPr>
          <p:cNvPr id="17" name="Graphic 16" descr="Handshake with solid fill">
            <a:extLst>
              <a:ext uri="{FF2B5EF4-FFF2-40B4-BE49-F238E27FC236}">
                <a16:creationId xmlns:a16="http://schemas.microsoft.com/office/drawing/2014/main" id="{FD8CA412-A655-6FCE-1819-58A8E38D8D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07296" y="4232592"/>
            <a:ext cx="617220" cy="617220"/>
          </a:xfrm>
          <a:prstGeom prst="rect">
            <a:avLst/>
          </a:prstGeom>
        </p:spPr>
      </p:pic>
      <p:pic>
        <p:nvPicPr>
          <p:cNvPr id="18" name="Graphic 17" descr="Lights On with solid fill">
            <a:extLst>
              <a:ext uri="{FF2B5EF4-FFF2-40B4-BE49-F238E27FC236}">
                <a16:creationId xmlns:a16="http://schemas.microsoft.com/office/drawing/2014/main" id="{33A4498E-D06B-630A-EA93-7B547D7AB7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77923" y="2916628"/>
            <a:ext cx="617220" cy="617220"/>
          </a:xfrm>
          <a:prstGeom prst="rect">
            <a:avLst/>
          </a:prstGeom>
        </p:spPr>
      </p:pic>
      <p:pic>
        <p:nvPicPr>
          <p:cNvPr id="19" name="Graphic 18" descr="Rocket with solid fill">
            <a:extLst>
              <a:ext uri="{FF2B5EF4-FFF2-40B4-BE49-F238E27FC236}">
                <a16:creationId xmlns:a16="http://schemas.microsoft.com/office/drawing/2014/main" id="{323882BB-97B7-EDA3-9799-BFA4E1D8A51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19177" y="2916628"/>
            <a:ext cx="617220" cy="61722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ECD75B45-91BF-C4A7-AC70-54CE61E3F3E8}"/>
              </a:ext>
            </a:extLst>
          </p:cNvPr>
          <p:cNvSpPr txBox="1"/>
          <p:nvPr/>
        </p:nvSpPr>
        <p:spPr>
          <a:xfrm>
            <a:off x="2677173" y="2009411"/>
            <a:ext cx="1501228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74B4E68-CD67-0CB2-3F8C-B9DDE013C579}"/>
              </a:ext>
            </a:extLst>
          </p:cNvPr>
          <p:cNvSpPr txBox="1"/>
          <p:nvPr/>
        </p:nvSpPr>
        <p:spPr>
          <a:xfrm>
            <a:off x="4233669" y="3189204"/>
            <a:ext cx="1041704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2F42F51-CDEF-5FA1-429A-749C38B3768B}"/>
              </a:ext>
            </a:extLst>
          </p:cNvPr>
          <p:cNvSpPr txBox="1"/>
          <p:nvPr/>
        </p:nvSpPr>
        <p:spPr>
          <a:xfrm>
            <a:off x="5335919" y="2009411"/>
            <a:ext cx="1501228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347AB79-8E76-AFB4-8ED8-F91B51FAFDA0}"/>
              </a:ext>
            </a:extLst>
          </p:cNvPr>
          <p:cNvSpPr txBox="1"/>
          <p:nvPr/>
        </p:nvSpPr>
        <p:spPr>
          <a:xfrm>
            <a:off x="8136555" y="4206495"/>
            <a:ext cx="1007446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1EEC0BA-0EE9-59E3-77D4-C87C1B1E6653}"/>
              </a:ext>
            </a:extLst>
          </p:cNvPr>
          <p:cNvSpPr txBox="1"/>
          <p:nvPr/>
        </p:nvSpPr>
        <p:spPr>
          <a:xfrm>
            <a:off x="3200961" y="3736223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1">
                    <a:lumMod val="75000"/>
                  </a:schemeClr>
                </a:solidFill>
              </a:rPr>
              <a:t>01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5DC1B96-C25B-1D8A-C4C3-F66A7B19734A}"/>
              </a:ext>
            </a:extLst>
          </p:cNvPr>
          <p:cNvSpPr txBox="1"/>
          <p:nvPr/>
        </p:nvSpPr>
        <p:spPr>
          <a:xfrm>
            <a:off x="5854049" y="3736223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1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F7128AB-3CB1-2BF8-9D8D-1E2E5C773F68}"/>
              </a:ext>
            </a:extLst>
          </p:cNvPr>
          <p:cNvSpPr txBox="1"/>
          <p:nvPr/>
        </p:nvSpPr>
        <p:spPr>
          <a:xfrm>
            <a:off x="4525932" y="5298899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1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84E2A7F-156A-E556-8E18-A392819FFFA9}"/>
              </a:ext>
            </a:extLst>
          </p:cNvPr>
          <p:cNvSpPr txBox="1"/>
          <p:nvPr/>
        </p:nvSpPr>
        <p:spPr>
          <a:xfrm>
            <a:off x="7187317" y="5298899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1">
                    <a:lumMod val="75000"/>
                  </a:schemeClr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6031290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10446</TotalTime>
  <Words>96</Words>
  <Application>Microsoft Office PowerPoint</Application>
  <PresentationFormat>On-screen Show (4:3)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4-Step Medical Process – Slide Template</vt:lpstr>
      <vt:lpstr>4-Step Medical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4-Step Medical Process</dc:title>
  <dc:creator>PresentationGO.com</dc:creator>
  <dc:description>© Copyright PresentationGO.com - Do not distribute or sale without written permission.</dc:description>
  <cp:lastModifiedBy>Christophe Barroche</cp:lastModifiedBy>
  <cp:revision>28</cp:revision>
  <dcterms:created xsi:type="dcterms:W3CDTF">2014-11-26T05:14:11Z</dcterms:created>
  <dcterms:modified xsi:type="dcterms:W3CDTF">2024-10-08T17:30:54Z</dcterms:modified>
  <cp:category>Charts &amp; Diagrams</cp:category>
</cp:coreProperties>
</file>