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20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8896DF3-D86E-AAE7-3835-4C07D3F80F1B}"/>
              </a:ext>
            </a:extLst>
          </p:cNvPr>
          <p:cNvGrpSpPr/>
          <p:nvPr/>
        </p:nvGrpSpPr>
        <p:grpSpPr>
          <a:xfrm>
            <a:off x="1275915" y="1835701"/>
            <a:ext cx="1646260" cy="2257922"/>
            <a:chOff x="-615256" y="2759650"/>
            <a:chExt cx="2195013" cy="3010563"/>
          </a:xfrm>
        </p:grpSpPr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8B8D3CD-E056-4149-FA18-4057631F3D3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651396E-B212-CF57-3CD3-ACFDFB92E182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2C882C96-CB33-DF41-7406-FA9CD1E75A25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Medical Process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B3E017-AF1F-115F-25C6-324036AB23AB}"/>
              </a:ext>
            </a:extLst>
          </p:cNvPr>
          <p:cNvGrpSpPr/>
          <p:nvPr/>
        </p:nvGrpSpPr>
        <p:grpSpPr>
          <a:xfrm>
            <a:off x="6966049" y="3955097"/>
            <a:ext cx="897635" cy="1116488"/>
            <a:chOff x="9288064" y="3839218"/>
            <a:chExt cx="1196847" cy="148865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55D2000-F06F-1E6E-A7F9-75EE595DCA2B}"/>
                </a:ext>
              </a:extLst>
            </p:cNvPr>
            <p:cNvSpPr/>
            <p:nvPr/>
          </p:nvSpPr>
          <p:spPr>
            <a:xfrm>
              <a:off x="9288064" y="4131039"/>
              <a:ext cx="1196847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D007CEA-2822-3C5E-653E-D1D2432FA029}"/>
                </a:ext>
              </a:extLst>
            </p:cNvPr>
            <p:cNvSpPr/>
            <p:nvPr/>
          </p:nvSpPr>
          <p:spPr>
            <a:xfrm>
              <a:off x="9561424" y="3839218"/>
              <a:ext cx="646443" cy="12226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BD03121-C665-B745-4F26-EE12383E1253}"/>
                </a:ext>
              </a:extLst>
            </p:cNvPr>
            <p:cNvSpPr/>
            <p:nvPr/>
          </p:nvSpPr>
          <p:spPr>
            <a:xfrm>
              <a:off x="9565114" y="437483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10 w 118619"/>
                <a:gd name="connsiteY1" fmla="*/ 118617 h 118617"/>
                <a:gd name="connsiteX2" fmla="*/ 0 w 118619"/>
                <a:gd name="connsiteY2" fmla="*/ 59309 h 118617"/>
                <a:gd name="connsiteX3" fmla="*/ 59310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10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10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5" name="Freeform 24">
            <a:extLst>
              <a:ext uri="{FF2B5EF4-FFF2-40B4-BE49-F238E27FC236}">
                <a16:creationId xmlns:a16="http://schemas.microsoft.com/office/drawing/2014/main" id="{E730B0B8-66BE-86D4-FD8A-228E67A2BD5E}"/>
              </a:ext>
            </a:extLst>
          </p:cNvPr>
          <p:cNvSpPr/>
          <p:nvPr/>
        </p:nvSpPr>
        <p:spPr>
          <a:xfrm>
            <a:off x="3578319" y="2891245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2F1EF4A-E4D4-AAD4-D149-150DCA72E9F9}"/>
              </a:ext>
            </a:extLst>
          </p:cNvPr>
          <p:cNvSpPr/>
          <p:nvPr/>
        </p:nvSpPr>
        <p:spPr>
          <a:xfrm>
            <a:off x="6238452" y="2891245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CA7239A-8147-0218-C3D4-C45BDBC4ABB3}"/>
              </a:ext>
            </a:extLst>
          </p:cNvPr>
          <p:cNvSpPr/>
          <p:nvPr/>
        </p:nvSpPr>
        <p:spPr>
          <a:xfrm>
            <a:off x="4908386" y="4204438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74DD1A-A192-CCFB-F2DE-9D7FA6CE0388}"/>
              </a:ext>
            </a:extLst>
          </p:cNvPr>
          <p:cNvSpPr/>
          <p:nvPr/>
        </p:nvSpPr>
        <p:spPr>
          <a:xfrm>
            <a:off x="1330304" y="2674880"/>
            <a:ext cx="6146555" cy="2779303"/>
          </a:xfrm>
          <a:custGeom>
            <a:avLst/>
            <a:gdLst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47969 w 8195406"/>
              <a:gd name="connsiteY16" fmla="*/ 1579525 h 3705737"/>
              <a:gd name="connsiteX17" fmla="*/ 8018756 w 8195406"/>
              <a:gd name="connsiteY17" fmla="*/ 1174790 h 3705737"/>
              <a:gd name="connsiteX18" fmla="*/ 8018756 w 8195406"/>
              <a:gd name="connsiteY18" fmla="*/ 960783 h 3705737"/>
              <a:gd name="connsiteX19" fmla="*/ 7190725 w 8195406"/>
              <a:gd name="connsiteY19" fmla="*/ 159198 h 3705737"/>
              <a:gd name="connsiteX20" fmla="*/ 6421570 w 8195406"/>
              <a:gd name="connsiteY20" fmla="*/ 979255 h 3705737"/>
              <a:gd name="connsiteX21" fmla="*/ 6421570 w 8195406"/>
              <a:gd name="connsiteY21" fmla="*/ 1579525 h 3705737"/>
              <a:gd name="connsiteX22" fmla="*/ 6422293 w 8195406"/>
              <a:gd name="connsiteY22" fmla="*/ 1579525 h 3705737"/>
              <a:gd name="connsiteX23" fmla="*/ 6422293 w 8195406"/>
              <a:gd name="connsiteY23" fmla="*/ 2730179 h 3705737"/>
              <a:gd name="connsiteX24" fmla="*/ 5421227 w 8195406"/>
              <a:gd name="connsiteY24" fmla="*/ 3701686 h 3705737"/>
              <a:gd name="connsiteX25" fmla="*/ 4479257 w 8195406"/>
              <a:gd name="connsiteY25" fmla="*/ 2711712 h 3705737"/>
              <a:gd name="connsiteX26" fmla="*/ 4479257 w 8195406"/>
              <a:gd name="connsiteY26" fmla="*/ 960783 h 3705737"/>
              <a:gd name="connsiteX27" fmla="*/ 3648114 w 8195406"/>
              <a:gd name="connsiteY27" fmla="*/ 159198 h 3705737"/>
              <a:gd name="connsiteX28" fmla="*/ 2876067 w 8195406"/>
              <a:gd name="connsiteY28" fmla="*/ 979255 h 3705737"/>
              <a:gd name="connsiteX29" fmla="*/ 2876067 w 8195406"/>
              <a:gd name="connsiteY29" fmla="*/ 2733874 h 3705737"/>
              <a:gd name="connsiteX30" fmla="*/ 1875001 w 8195406"/>
              <a:gd name="connsiteY30" fmla="*/ 3705376 h 3705737"/>
              <a:gd name="connsiteX31" fmla="*/ 933031 w 8195406"/>
              <a:gd name="connsiteY31" fmla="*/ 2678463 h 3705737"/>
              <a:gd name="connsiteX32" fmla="*/ 933031 w 8195406"/>
              <a:gd name="connsiteY32" fmla="*/ 2478992 h 3705737"/>
              <a:gd name="connsiteX33" fmla="*/ 596880 w 8195406"/>
              <a:gd name="connsiteY33" fmla="*/ 1784529 h 3705737"/>
              <a:gd name="connsiteX34" fmla="*/ 83416 w 8195406"/>
              <a:gd name="connsiteY34" fmla="*/ 909067 h 3705737"/>
              <a:gd name="connsiteX35" fmla="*/ 2147 w 8195406"/>
              <a:gd name="connsiteY35" fmla="*/ 602470 h 3705737"/>
              <a:gd name="connsiteX36" fmla="*/ 68639 w 8195406"/>
              <a:gd name="connsiteY36" fmla="*/ 502734 h 3705737"/>
              <a:gd name="connsiteX37" fmla="*/ 168380 w 8195406"/>
              <a:gd name="connsiteY37" fmla="*/ 569227 h 3705737"/>
              <a:gd name="connsiteX38" fmla="*/ 245953 w 8195406"/>
              <a:gd name="connsiteY38" fmla="*/ 861047 h 3705737"/>
              <a:gd name="connsiteX39" fmla="*/ 1021691 w 8195406"/>
              <a:gd name="connsiteY39" fmla="*/ 1766062 h 3705737"/>
              <a:gd name="connsiteX40" fmla="*/ 1797428 w 8195406"/>
              <a:gd name="connsiteY40" fmla="*/ 861047 h 3705737"/>
              <a:gd name="connsiteX41" fmla="*/ 1875001 w 8195406"/>
              <a:gd name="connsiteY41" fmla="*/ 569227 h 3705737"/>
              <a:gd name="connsiteX42" fmla="*/ 1974736 w 8195406"/>
              <a:gd name="connsiteY42" fmla="*/ 506430 h 3705737"/>
              <a:gd name="connsiteX43" fmla="*/ 2041228 w 8195406"/>
              <a:gd name="connsiteY43" fmla="*/ 606165 h 3705737"/>
              <a:gd name="connsiteX44" fmla="*/ 1959960 w 8195406"/>
              <a:gd name="connsiteY44" fmla="*/ 912763 h 3705737"/>
              <a:gd name="connsiteX45" fmla="*/ 1446495 w 8195406"/>
              <a:gd name="connsiteY45" fmla="*/ 1788225 h 3705737"/>
              <a:gd name="connsiteX46" fmla="*/ 1110345 w 8195406"/>
              <a:gd name="connsiteY46" fmla="*/ 2486378 h 3705737"/>
              <a:gd name="connsiteX47" fmla="*/ 1110345 w 8195406"/>
              <a:gd name="connsiteY47" fmla="*/ 2744955 h 3705737"/>
              <a:gd name="connsiteX48" fmla="*/ 1941493 w 8195406"/>
              <a:gd name="connsiteY48" fmla="*/ 3546540 h 3705737"/>
              <a:gd name="connsiteX49" fmla="*/ 2713535 w 8195406"/>
              <a:gd name="connsiteY49" fmla="*/ 2726483 h 3705737"/>
              <a:gd name="connsiteX50" fmla="*/ 2713535 w 8195406"/>
              <a:gd name="connsiteY50" fmla="*/ 971864 h 3705737"/>
              <a:gd name="connsiteX51" fmla="*/ 3714606 w 8195406"/>
              <a:gd name="connsiteY51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18756 w 8195406"/>
              <a:gd name="connsiteY16" fmla="*/ 117479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24471 w 8195406"/>
              <a:gd name="connsiteY16" fmla="*/ 117860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195406" h="3705737">
                <a:moveTo>
                  <a:pt x="3714606" y="362"/>
                </a:moveTo>
                <a:cubicBezTo>
                  <a:pt x="4242842" y="15133"/>
                  <a:pt x="4656571" y="462100"/>
                  <a:pt x="4656571" y="990336"/>
                </a:cubicBezTo>
                <a:lnTo>
                  <a:pt x="4656571" y="2741260"/>
                </a:lnTo>
                <a:cubicBezTo>
                  <a:pt x="4656571" y="3195618"/>
                  <a:pt x="5033356" y="3561316"/>
                  <a:pt x="5487714" y="3542844"/>
                </a:cubicBezTo>
                <a:cubicBezTo>
                  <a:pt x="5923605" y="3528067"/>
                  <a:pt x="6259761" y="3158679"/>
                  <a:pt x="6259761" y="2722793"/>
                </a:cubicBezTo>
                <a:lnTo>
                  <a:pt x="6259761" y="1677402"/>
                </a:lnTo>
                <a:lnTo>
                  <a:pt x="6259646" y="1677402"/>
                </a:lnTo>
                <a:lnTo>
                  <a:pt x="6259646" y="971864"/>
                </a:lnTo>
                <a:cubicBezTo>
                  <a:pt x="6259646" y="425161"/>
                  <a:pt x="6708620" y="-14415"/>
                  <a:pt x="7256968" y="362"/>
                </a:cubicBezTo>
                <a:cubicBezTo>
                  <a:pt x="7783226" y="15133"/>
                  <a:pt x="8195406" y="462100"/>
                  <a:pt x="8195406" y="990336"/>
                </a:cubicBezTo>
                <a:lnTo>
                  <a:pt x="8195406" y="1579525"/>
                </a:lnTo>
                <a:lnTo>
                  <a:pt x="8195406" y="1677402"/>
                </a:lnTo>
                <a:lnTo>
                  <a:pt x="8195406" y="1758671"/>
                </a:lnTo>
                <a:cubicBezTo>
                  <a:pt x="8195406" y="1806697"/>
                  <a:pt x="8158467" y="1843636"/>
                  <a:pt x="8110447" y="1843636"/>
                </a:cubicBezTo>
                <a:cubicBezTo>
                  <a:pt x="8062422" y="1843636"/>
                  <a:pt x="8025483" y="1806697"/>
                  <a:pt x="8025483" y="1758671"/>
                </a:cubicBezTo>
                <a:lnTo>
                  <a:pt x="8025483" y="1579525"/>
                </a:lnTo>
                <a:cubicBezTo>
                  <a:pt x="8025146" y="1445883"/>
                  <a:pt x="8024808" y="1312242"/>
                  <a:pt x="8024471" y="1178600"/>
                </a:cubicBezTo>
                <a:lnTo>
                  <a:pt x="8018756" y="960783"/>
                </a:lnTo>
                <a:cubicBezTo>
                  <a:pt x="8018756" y="506430"/>
                  <a:pt x="7643382" y="140732"/>
                  <a:pt x="7190725" y="159198"/>
                </a:cubicBezTo>
                <a:cubicBezTo>
                  <a:pt x="6756467" y="173975"/>
                  <a:pt x="6421570" y="543369"/>
                  <a:pt x="6421570" y="979255"/>
                </a:cubicBezTo>
                <a:lnTo>
                  <a:pt x="6421570" y="1579525"/>
                </a:lnTo>
                <a:lnTo>
                  <a:pt x="6422293" y="1579525"/>
                </a:lnTo>
                <a:lnTo>
                  <a:pt x="6422293" y="2730179"/>
                </a:lnTo>
                <a:cubicBezTo>
                  <a:pt x="6422293" y="3276881"/>
                  <a:pt x="5971631" y="3716463"/>
                  <a:pt x="5421227" y="3701686"/>
                </a:cubicBezTo>
                <a:cubicBezTo>
                  <a:pt x="4892986" y="3686909"/>
                  <a:pt x="4479257" y="3239942"/>
                  <a:pt x="4479257" y="2711712"/>
                </a:cubicBezTo>
                <a:lnTo>
                  <a:pt x="4479257" y="960783"/>
                </a:lnTo>
                <a:cubicBezTo>
                  <a:pt x="4479257" y="506430"/>
                  <a:pt x="4102472" y="140732"/>
                  <a:pt x="3648114" y="159198"/>
                </a:cubicBezTo>
                <a:cubicBezTo>
                  <a:pt x="3212223" y="173975"/>
                  <a:pt x="2876067" y="543369"/>
                  <a:pt x="2876067" y="979255"/>
                </a:cubicBezTo>
                <a:lnTo>
                  <a:pt x="2876067" y="2733874"/>
                </a:lnTo>
                <a:cubicBezTo>
                  <a:pt x="2876067" y="3280577"/>
                  <a:pt x="2425404" y="3720153"/>
                  <a:pt x="1875001" y="3705376"/>
                </a:cubicBezTo>
                <a:cubicBezTo>
                  <a:pt x="1346760" y="3690605"/>
                  <a:pt x="933031" y="3243638"/>
                  <a:pt x="933031" y="2678463"/>
                </a:cubicBezTo>
                <a:lnTo>
                  <a:pt x="933031" y="2478992"/>
                </a:lnTo>
                <a:cubicBezTo>
                  <a:pt x="933031" y="2209334"/>
                  <a:pt x="811133" y="1950757"/>
                  <a:pt x="596880" y="1784529"/>
                </a:cubicBezTo>
                <a:cubicBezTo>
                  <a:pt x="386323" y="1621997"/>
                  <a:pt x="212704" y="1326481"/>
                  <a:pt x="83416" y="909067"/>
                </a:cubicBezTo>
                <a:cubicBezTo>
                  <a:pt x="50172" y="805636"/>
                  <a:pt x="24315" y="705901"/>
                  <a:pt x="2147" y="602470"/>
                </a:cubicBezTo>
                <a:cubicBezTo>
                  <a:pt x="-8934" y="558145"/>
                  <a:pt x="24315" y="513816"/>
                  <a:pt x="68639" y="502734"/>
                </a:cubicBezTo>
                <a:cubicBezTo>
                  <a:pt x="112969" y="495349"/>
                  <a:pt x="157299" y="524897"/>
                  <a:pt x="168380" y="569227"/>
                </a:cubicBezTo>
                <a:cubicBezTo>
                  <a:pt x="190542" y="668962"/>
                  <a:pt x="216400" y="765007"/>
                  <a:pt x="245953" y="861047"/>
                </a:cubicBezTo>
                <a:cubicBezTo>
                  <a:pt x="371546" y="1274766"/>
                  <a:pt x="607961" y="1766062"/>
                  <a:pt x="1021691" y="1766062"/>
                </a:cubicBezTo>
                <a:cubicBezTo>
                  <a:pt x="1435414" y="1766062"/>
                  <a:pt x="1671829" y="1274766"/>
                  <a:pt x="1797428" y="861047"/>
                </a:cubicBezTo>
                <a:cubicBezTo>
                  <a:pt x="1826976" y="765007"/>
                  <a:pt x="1852833" y="668962"/>
                  <a:pt x="1875001" y="569227"/>
                </a:cubicBezTo>
                <a:cubicBezTo>
                  <a:pt x="1886082" y="524897"/>
                  <a:pt x="1930406" y="499039"/>
                  <a:pt x="1974736" y="506430"/>
                </a:cubicBezTo>
                <a:cubicBezTo>
                  <a:pt x="2022756" y="513816"/>
                  <a:pt x="2052310" y="561841"/>
                  <a:pt x="2041228" y="606165"/>
                </a:cubicBezTo>
                <a:cubicBezTo>
                  <a:pt x="2019066" y="709596"/>
                  <a:pt x="1989513" y="813027"/>
                  <a:pt x="1959960" y="912763"/>
                </a:cubicBezTo>
                <a:cubicBezTo>
                  <a:pt x="1834367" y="1330176"/>
                  <a:pt x="1660748" y="1625693"/>
                  <a:pt x="1446495" y="1788225"/>
                </a:cubicBezTo>
                <a:cubicBezTo>
                  <a:pt x="1232248" y="1954452"/>
                  <a:pt x="1110345" y="2213029"/>
                  <a:pt x="1110345" y="2486378"/>
                </a:cubicBezTo>
                <a:lnTo>
                  <a:pt x="1110345" y="2744955"/>
                </a:lnTo>
                <a:cubicBezTo>
                  <a:pt x="1110345" y="3199308"/>
                  <a:pt x="1487130" y="3565012"/>
                  <a:pt x="1941493" y="3546540"/>
                </a:cubicBezTo>
                <a:cubicBezTo>
                  <a:pt x="2377379" y="3531763"/>
                  <a:pt x="2713535" y="3162369"/>
                  <a:pt x="2713535" y="2726483"/>
                </a:cubicBezTo>
                <a:lnTo>
                  <a:pt x="2713535" y="971864"/>
                </a:lnTo>
                <a:cubicBezTo>
                  <a:pt x="2713535" y="425161"/>
                  <a:pt x="3164197" y="-14415"/>
                  <a:pt x="3714606" y="362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6D6495D-8886-AE82-42AC-E397159FA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6403" y="3069189"/>
            <a:ext cx="685800" cy="685800"/>
          </a:xfrm>
          <a:prstGeom prst="rect">
            <a:avLst/>
          </a:prstGeom>
        </p:spPr>
      </p:pic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06DF3BF8-8621-E914-CBE2-F85C63E88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337" y="4382382"/>
            <a:ext cx="685800" cy="685800"/>
          </a:xfrm>
          <a:prstGeom prst="rect">
            <a:avLst/>
          </a:prstGeom>
        </p:spPr>
      </p:pic>
      <p:pic>
        <p:nvPicPr>
          <p:cNvPr id="16" name="Graphic 15" descr="Rocket with solid fill">
            <a:extLst>
              <a:ext uri="{FF2B5EF4-FFF2-40B4-BE49-F238E27FC236}">
                <a16:creationId xmlns:a16="http://schemas.microsoft.com/office/drawing/2014/main" id="{0C7C96DC-4938-8D03-1DEA-3AA5D57E6D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56270" y="3069189"/>
            <a:ext cx="685800" cy="6858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D32DC99-FC49-DBC6-7202-C4E40FD39C46}"/>
              </a:ext>
            </a:extLst>
          </p:cNvPr>
          <p:cNvSpPr txBox="1"/>
          <p:nvPr/>
        </p:nvSpPr>
        <p:spPr>
          <a:xfrm>
            <a:off x="3348556" y="2197365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1113F8-6755-18AF-0024-7DE974484093}"/>
              </a:ext>
            </a:extLst>
          </p:cNvPr>
          <p:cNvSpPr txBox="1"/>
          <p:nvPr/>
        </p:nvSpPr>
        <p:spPr>
          <a:xfrm>
            <a:off x="4908385" y="3377158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16BED3-D30E-099F-0260-807767CA09D9}"/>
              </a:ext>
            </a:extLst>
          </p:cNvPr>
          <p:cNvSpPr txBox="1"/>
          <p:nvPr/>
        </p:nvSpPr>
        <p:spPr>
          <a:xfrm>
            <a:off x="6008689" y="2197365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3ED0B0-2806-582B-5666-B29AA6A37A96}"/>
              </a:ext>
            </a:extLst>
          </p:cNvPr>
          <p:cNvSpPr txBox="1"/>
          <p:nvPr/>
        </p:nvSpPr>
        <p:spPr>
          <a:xfrm>
            <a:off x="3870581" y="390471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FC580-7135-F031-6CE9-D9F6FC36CF30}"/>
              </a:ext>
            </a:extLst>
          </p:cNvPr>
          <p:cNvSpPr txBox="1"/>
          <p:nvPr/>
        </p:nvSpPr>
        <p:spPr>
          <a:xfrm>
            <a:off x="6530714" y="390471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910552-8B82-FF31-53C6-DF3137F45A82}"/>
              </a:ext>
            </a:extLst>
          </p:cNvPr>
          <p:cNvSpPr txBox="1"/>
          <p:nvPr/>
        </p:nvSpPr>
        <p:spPr>
          <a:xfrm>
            <a:off x="5200647" y="544264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6898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8896DF3-D86E-AAE7-3835-4C07D3F80F1B}"/>
              </a:ext>
            </a:extLst>
          </p:cNvPr>
          <p:cNvGrpSpPr/>
          <p:nvPr/>
        </p:nvGrpSpPr>
        <p:grpSpPr>
          <a:xfrm>
            <a:off x="1275915" y="1835701"/>
            <a:ext cx="1646260" cy="2257922"/>
            <a:chOff x="-615256" y="2759650"/>
            <a:chExt cx="2195013" cy="3010563"/>
          </a:xfrm>
        </p:grpSpPr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8B8D3CD-E056-4149-FA18-4057631F3D3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651396E-B212-CF57-3CD3-ACFDFB92E182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2C882C96-CB33-DF41-7406-FA9CD1E75A25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Medical Process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B3E017-AF1F-115F-25C6-324036AB23AB}"/>
              </a:ext>
            </a:extLst>
          </p:cNvPr>
          <p:cNvGrpSpPr/>
          <p:nvPr/>
        </p:nvGrpSpPr>
        <p:grpSpPr>
          <a:xfrm>
            <a:off x="6966049" y="3955097"/>
            <a:ext cx="897635" cy="1116488"/>
            <a:chOff x="9288064" y="3839218"/>
            <a:chExt cx="1196847" cy="148865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55D2000-F06F-1E6E-A7F9-75EE595DCA2B}"/>
                </a:ext>
              </a:extLst>
            </p:cNvPr>
            <p:cNvSpPr/>
            <p:nvPr/>
          </p:nvSpPr>
          <p:spPr>
            <a:xfrm>
              <a:off x="9288064" y="4131039"/>
              <a:ext cx="1196847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D007CEA-2822-3C5E-653E-D1D2432FA029}"/>
                </a:ext>
              </a:extLst>
            </p:cNvPr>
            <p:cNvSpPr/>
            <p:nvPr/>
          </p:nvSpPr>
          <p:spPr>
            <a:xfrm>
              <a:off x="9561424" y="3839218"/>
              <a:ext cx="646443" cy="12226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BD03121-C665-B745-4F26-EE12383E1253}"/>
                </a:ext>
              </a:extLst>
            </p:cNvPr>
            <p:cNvSpPr/>
            <p:nvPr/>
          </p:nvSpPr>
          <p:spPr>
            <a:xfrm>
              <a:off x="9565114" y="437483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10 w 118619"/>
                <a:gd name="connsiteY1" fmla="*/ 118617 h 118617"/>
                <a:gd name="connsiteX2" fmla="*/ 0 w 118619"/>
                <a:gd name="connsiteY2" fmla="*/ 59309 h 118617"/>
                <a:gd name="connsiteX3" fmla="*/ 59310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10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10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5" name="Freeform 24">
            <a:extLst>
              <a:ext uri="{FF2B5EF4-FFF2-40B4-BE49-F238E27FC236}">
                <a16:creationId xmlns:a16="http://schemas.microsoft.com/office/drawing/2014/main" id="{E730B0B8-66BE-86D4-FD8A-228E67A2BD5E}"/>
              </a:ext>
            </a:extLst>
          </p:cNvPr>
          <p:cNvSpPr/>
          <p:nvPr/>
        </p:nvSpPr>
        <p:spPr>
          <a:xfrm>
            <a:off x="3578319" y="2891245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2F1EF4A-E4D4-AAD4-D149-150DCA72E9F9}"/>
              </a:ext>
            </a:extLst>
          </p:cNvPr>
          <p:cNvSpPr/>
          <p:nvPr/>
        </p:nvSpPr>
        <p:spPr>
          <a:xfrm>
            <a:off x="6238452" y="2891245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CA7239A-8147-0218-C3D4-C45BDBC4ABB3}"/>
              </a:ext>
            </a:extLst>
          </p:cNvPr>
          <p:cNvSpPr/>
          <p:nvPr/>
        </p:nvSpPr>
        <p:spPr>
          <a:xfrm>
            <a:off x="4908386" y="4204438"/>
            <a:ext cx="1041703" cy="104168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74DD1A-A192-CCFB-F2DE-9D7FA6CE0388}"/>
              </a:ext>
            </a:extLst>
          </p:cNvPr>
          <p:cNvSpPr/>
          <p:nvPr/>
        </p:nvSpPr>
        <p:spPr>
          <a:xfrm>
            <a:off x="1330304" y="2674880"/>
            <a:ext cx="6146555" cy="2779303"/>
          </a:xfrm>
          <a:custGeom>
            <a:avLst/>
            <a:gdLst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47969 w 8195406"/>
              <a:gd name="connsiteY16" fmla="*/ 1579525 h 3705737"/>
              <a:gd name="connsiteX17" fmla="*/ 8018756 w 8195406"/>
              <a:gd name="connsiteY17" fmla="*/ 1174790 h 3705737"/>
              <a:gd name="connsiteX18" fmla="*/ 8018756 w 8195406"/>
              <a:gd name="connsiteY18" fmla="*/ 960783 h 3705737"/>
              <a:gd name="connsiteX19" fmla="*/ 7190725 w 8195406"/>
              <a:gd name="connsiteY19" fmla="*/ 159198 h 3705737"/>
              <a:gd name="connsiteX20" fmla="*/ 6421570 w 8195406"/>
              <a:gd name="connsiteY20" fmla="*/ 979255 h 3705737"/>
              <a:gd name="connsiteX21" fmla="*/ 6421570 w 8195406"/>
              <a:gd name="connsiteY21" fmla="*/ 1579525 h 3705737"/>
              <a:gd name="connsiteX22" fmla="*/ 6422293 w 8195406"/>
              <a:gd name="connsiteY22" fmla="*/ 1579525 h 3705737"/>
              <a:gd name="connsiteX23" fmla="*/ 6422293 w 8195406"/>
              <a:gd name="connsiteY23" fmla="*/ 2730179 h 3705737"/>
              <a:gd name="connsiteX24" fmla="*/ 5421227 w 8195406"/>
              <a:gd name="connsiteY24" fmla="*/ 3701686 h 3705737"/>
              <a:gd name="connsiteX25" fmla="*/ 4479257 w 8195406"/>
              <a:gd name="connsiteY25" fmla="*/ 2711712 h 3705737"/>
              <a:gd name="connsiteX26" fmla="*/ 4479257 w 8195406"/>
              <a:gd name="connsiteY26" fmla="*/ 960783 h 3705737"/>
              <a:gd name="connsiteX27" fmla="*/ 3648114 w 8195406"/>
              <a:gd name="connsiteY27" fmla="*/ 159198 h 3705737"/>
              <a:gd name="connsiteX28" fmla="*/ 2876067 w 8195406"/>
              <a:gd name="connsiteY28" fmla="*/ 979255 h 3705737"/>
              <a:gd name="connsiteX29" fmla="*/ 2876067 w 8195406"/>
              <a:gd name="connsiteY29" fmla="*/ 2733874 h 3705737"/>
              <a:gd name="connsiteX30" fmla="*/ 1875001 w 8195406"/>
              <a:gd name="connsiteY30" fmla="*/ 3705376 h 3705737"/>
              <a:gd name="connsiteX31" fmla="*/ 933031 w 8195406"/>
              <a:gd name="connsiteY31" fmla="*/ 2678463 h 3705737"/>
              <a:gd name="connsiteX32" fmla="*/ 933031 w 8195406"/>
              <a:gd name="connsiteY32" fmla="*/ 2478992 h 3705737"/>
              <a:gd name="connsiteX33" fmla="*/ 596880 w 8195406"/>
              <a:gd name="connsiteY33" fmla="*/ 1784529 h 3705737"/>
              <a:gd name="connsiteX34" fmla="*/ 83416 w 8195406"/>
              <a:gd name="connsiteY34" fmla="*/ 909067 h 3705737"/>
              <a:gd name="connsiteX35" fmla="*/ 2147 w 8195406"/>
              <a:gd name="connsiteY35" fmla="*/ 602470 h 3705737"/>
              <a:gd name="connsiteX36" fmla="*/ 68639 w 8195406"/>
              <a:gd name="connsiteY36" fmla="*/ 502734 h 3705737"/>
              <a:gd name="connsiteX37" fmla="*/ 168380 w 8195406"/>
              <a:gd name="connsiteY37" fmla="*/ 569227 h 3705737"/>
              <a:gd name="connsiteX38" fmla="*/ 245953 w 8195406"/>
              <a:gd name="connsiteY38" fmla="*/ 861047 h 3705737"/>
              <a:gd name="connsiteX39" fmla="*/ 1021691 w 8195406"/>
              <a:gd name="connsiteY39" fmla="*/ 1766062 h 3705737"/>
              <a:gd name="connsiteX40" fmla="*/ 1797428 w 8195406"/>
              <a:gd name="connsiteY40" fmla="*/ 861047 h 3705737"/>
              <a:gd name="connsiteX41" fmla="*/ 1875001 w 8195406"/>
              <a:gd name="connsiteY41" fmla="*/ 569227 h 3705737"/>
              <a:gd name="connsiteX42" fmla="*/ 1974736 w 8195406"/>
              <a:gd name="connsiteY42" fmla="*/ 506430 h 3705737"/>
              <a:gd name="connsiteX43" fmla="*/ 2041228 w 8195406"/>
              <a:gd name="connsiteY43" fmla="*/ 606165 h 3705737"/>
              <a:gd name="connsiteX44" fmla="*/ 1959960 w 8195406"/>
              <a:gd name="connsiteY44" fmla="*/ 912763 h 3705737"/>
              <a:gd name="connsiteX45" fmla="*/ 1446495 w 8195406"/>
              <a:gd name="connsiteY45" fmla="*/ 1788225 h 3705737"/>
              <a:gd name="connsiteX46" fmla="*/ 1110345 w 8195406"/>
              <a:gd name="connsiteY46" fmla="*/ 2486378 h 3705737"/>
              <a:gd name="connsiteX47" fmla="*/ 1110345 w 8195406"/>
              <a:gd name="connsiteY47" fmla="*/ 2744955 h 3705737"/>
              <a:gd name="connsiteX48" fmla="*/ 1941493 w 8195406"/>
              <a:gd name="connsiteY48" fmla="*/ 3546540 h 3705737"/>
              <a:gd name="connsiteX49" fmla="*/ 2713535 w 8195406"/>
              <a:gd name="connsiteY49" fmla="*/ 2726483 h 3705737"/>
              <a:gd name="connsiteX50" fmla="*/ 2713535 w 8195406"/>
              <a:gd name="connsiteY50" fmla="*/ 971864 h 3705737"/>
              <a:gd name="connsiteX51" fmla="*/ 3714606 w 8195406"/>
              <a:gd name="connsiteY51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18756 w 8195406"/>
              <a:gd name="connsiteY16" fmla="*/ 117479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24471 w 8195406"/>
              <a:gd name="connsiteY16" fmla="*/ 117860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195406" h="3705737">
                <a:moveTo>
                  <a:pt x="3714606" y="362"/>
                </a:moveTo>
                <a:cubicBezTo>
                  <a:pt x="4242842" y="15133"/>
                  <a:pt x="4656571" y="462100"/>
                  <a:pt x="4656571" y="990336"/>
                </a:cubicBezTo>
                <a:lnTo>
                  <a:pt x="4656571" y="2741260"/>
                </a:lnTo>
                <a:cubicBezTo>
                  <a:pt x="4656571" y="3195618"/>
                  <a:pt x="5033356" y="3561316"/>
                  <a:pt x="5487714" y="3542844"/>
                </a:cubicBezTo>
                <a:cubicBezTo>
                  <a:pt x="5923605" y="3528067"/>
                  <a:pt x="6259761" y="3158679"/>
                  <a:pt x="6259761" y="2722793"/>
                </a:cubicBezTo>
                <a:lnTo>
                  <a:pt x="6259761" y="1677402"/>
                </a:lnTo>
                <a:lnTo>
                  <a:pt x="6259646" y="1677402"/>
                </a:lnTo>
                <a:lnTo>
                  <a:pt x="6259646" y="971864"/>
                </a:lnTo>
                <a:cubicBezTo>
                  <a:pt x="6259646" y="425161"/>
                  <a:pt x="6708620" y="-14415"/>
                  <a:pt x="7256968" y="362"/>
                </a:cubicBezTo>
                <a:cubicBezTo>
                  <a:pt x="7783226" y="15133"/>
                  <a:pt x="8195406" y="462100"/>
                  <a:pt x="8195406" y="990336"/>
                </a:cubicBezTo>
                <a:lnTo>
                  <a:pt x="8195406" y="1579525"/>
                </a:lnTo>
                <a:lnTo>
                  <a:pt x="8195406" y="1677402"/>
                </a:lnTo>
                <a:lnTo>
                  <a:pt x="8195406" y="1758671"/>
                </a:lnTo>
                <a:cubicBezTo>
                  <a:pt x="8195406" y="1806697"/>
                  <a:pt x="8158467" y="1843636"/>
                  <a:pt x="8110447" y="1843636"/>
                </a:cubicBezTo>
                <a:cubicBezTo>
                  <a:pt x="8062422" y="1843636"/>
                  <a:pt x="8025483" y="1806697"/>
                  <a:pt x="8025483" y="1758671"/>
                </a:cubicBezTo>
                <a:lnTo>
                  <a:pt x="8025483" y="1579525"/>
                </a:lnTo>
                <a:cubicBezTo>
                  <a:pt x="8025146" y="1445883"/>
                  <a:pt x="8024808" y="1312242"/>
                  <a:pt x="8024471" y="1178600"/>
                </a:cubicBezTo>
                <a:lnTo>
                  <a:pt x="8018756" y="960783"/>
                </a:lnTo>
                <a:cubicBezTo>
                  <a:pt x="8018756" y="506430"/>
                  <a:pt x="7643382" y="140732"/>
                  <a:pt x="7190725" y="159198"/>
                </a:cubicBezTo>
                <a:cubicBezTo>
                  <a:pt x="6756467" y="173975"/>
                  <a:pt x="6421570" y="543369"/>
                  <a:pt x="6421570" y="979255"/>
                </a:cubicBezTo>
                <a:lnTo>
                  <a:pt x="6421570" y="1579525"/>
                </a:lnTo>
                <a:lnTo>
                  <a:pt x="6422293" y="1579525"/>
                </a:lnTo>
                <a:lnTo>
                  <a:pt x="6422293" y="2730179"/>
                </a:lnTo>
                <a:cubicBezTo>
                  <a:pt x="6422293" y="3276881"/>
                  <a:pt x="5971631" y="3716463"/>
                  <a:pt x="5421227" y="3701686"/>
                </a:cubicBezTo>
                <a:cubicBezTo>
                  <a:pt x="4892986" y="3686909"/>
                  <a:pt x="4479257" y="3239942"/>
                  <a:pt x="4479257" y="2711712"/>
                </a:cubicBezTo>
                <a:lnTo>
                  <a:pt x="4479257" y="960783"/>
                </a:lnTo>
                <a:cubicBezTo>
                  <a:pt x="4479257" y="506430"/>
                  <a:pt x="4102472" y="140732"/>
                  <a:pt x="3648114" y="159198"/>
                </a:cubicBezTo>
                <a:cubicBezTo>
                  <a:pt x="3212223" y="173975"/>
                  <a:pt x="2876067" y="543369"/>
                  <a:pt x="2876067" y="979255"/>
                </a:cubicBezTo>
                <a:lnTo>
                  <a:pt x="2876067" y="2733874"/>
                </a:lnTo>
                <a:cubicBezTo>
                  <a:pt x="2876067" y="3280577"/>
                  <a:pt x="2425404" y="3720153"/>
                  <a:pt x="1875001" y="3705376"/>
                </a:cubicBezTo>
                <a:cubicBezTo>
                  <a:pt x="1346760" y="3690605"/>
                  <a:pt x="933031" y="3243638"/>
                  <a:pt x="933031" y="2678463"/>
                </a:cubicBezTo>
                <a:lnTo>
                  <a:pt x="933031" y="2478992"/>
                </a:lnTo>
                <a:cubicBezTo>
                  <a:pt x="933031" y="2209334"/>
                  <a:pt x="811133" y="1950757"/>
                  <a:pt x="596880" y="1784529"/>
                </a:cubicBezTo>
                <a:cubicBezTo>
                  <a:pt x="386323" y="1621997"/>
                  <a:pt x="212704" y="1326481"/>
                  <a:pt x="83416" y="909067"/>
                </a:cubicBezTo>
                <a:cubicBezTo>
                  <a:pt x="50172" y="805636"/>
                  <a:pt x="24315" y="705901"/>
                  <a:pt x="2147" y="602470"/>
                </a:cubicBezTo>
                <a:cubicBezTo>
                  <a:pt x="-8934" y="558145"/>
                  <a:pt x="24315" y="513816"/>
                  <a:pt x="68639" y="502734"/>
                </a:cubicBezTo>
                <a:cubicBezTo>
                  <a:pt x="112969" y="495349"/>
                  <a:pt x="157299" y="524897"/>
                  <a:pt x="168380" y="569227"/>
                </a:cubicBezTo>
                <a:cubicBezTo>
                  <a:pt x="190542" y="668962"/>
                  <a:pt x="216400" y="765007"/>
                  <a:pt x="245953" y="861047"/>
                </a:cubicBezTo>
                <a:cubicBezTo>
                  <a:pt x="371546" y="1274766"/>
                  <a:pt x="607961" y="1766062"/>
                  <a:pt x="1021691" y="1766062"/>
                </a:cubicBezTo>
                <a:cubicBezTo>
                  <a:pt x="1435414" y="1766062"/>
                  <a:pt x="1671829" y="1274766"/>
                  <a:pt x="1797428" y="861047"/>
                </a:cubicBezTo>
                <a:cubicBezTo>
                  <a:pt x="1826976" y="765007"/>
                  <a:pt x="1852833" y="668962"/>
                  <a:pt x="1875001" y="569227"/>
                </a:cubicBezTo>
                <a:cubicBezTo>
                  <a:pt x="1886082" y="524897"/>
                  <a:pt x="1930406" y="499039"/>
                  <a:pt x="1974736" y="506430"/>
                </a:cubicBezTo>
                <a:cubicBezTo>
                  <a:pt x="2022756" y="513816"/>
                  <a:pt x="2052310" y="561841"/>
                  <a:pt x="2041228" y="606165"/>
                </a:cubicBezTo>
                <a:cubicBezTo>
                  <a:pt x="2019066" y="709596"/>
                  <a:pt x="1989513" y="813027"/>
                  <a:pt x="1959960" y="912763"/>
                </a:cubicBezTo>
                <a:cubicBezTo>
                  <a:pt x="1834367" y="1330176"/>
                  <a:pt x="1660748" y="1625693"/>
                  <a:pt x="1446495" y="1788225"/>
                </a:cubicBezTo>
                <a:cubicBezTo>
                  <a:pt x="1232248" y="1954452"/>
                  <a:pt x="1110345" y="2213029"/>
                  <a:pt x="1110345" y="2486378"/>
                </a:cubicBezTo>
                <a:lnTo>
                  <a:pt x="1110345" y="2744955"/>
                </a:lnTo>
                <a:cubicBezTo>
                  <a:pt x="1110345" y="3199308"/>
                  <a:pt x="1487130" y="3565012"/>
                  <a:pt x="1941493" y="3546540"/>
                </a:cubicBezTo>
                <a:cubicBezTo>
                  <a:pt x="2377379" y="3531763"/>
                  <a:pt x="2713535" y="3162369"/>
                  <a:pt x="2713535" y="2726483"/>
                </a:cubicBezTo>
                <a:lnTo>
                  <a:pt x="2713535" y="971864"/>
                </a:lnTo>
                <a:cubicBezTo>
                  <a:pt x="2713535" y="425161"/>
                  <a:pt x="3164197" y="-14415"/>
                  <a:pt x="3714606" y="362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6D6495D-8886-AE82-42AC-E397159FA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6403" y="3069189"/>
            <a:ext cx="685800" cy="685800"/>
          </a:xfrm>
          <a:prstGeom prst="rect">
            <a:avLst/>
          </a:prstGeom>
        </p:spPr>
      </p:pic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06DF3BF8-8621-E914-CBE2-F85C63E88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337" y="4382382"/>
            <a:ext cx="685800" cy="685800"/>
          </a:xfrm>
          <a:prstGeom prst="rect">
            <a:avLst/>
          </a:prstGeom>
        </p:spPr>
      </p:pic>
      <p:pic>
        <p:nvPicPr>
          <p:cNvPr id="16" name="Graphic 15" descr="Rocket with solid fill">
            <a:extLst>
              <a:ext uri="{FF2B5EF4-FFF2-40B4-BE49-F238E27FC236}">
                <a16:creationId xmlns:a16="http://schemas.microsoft.com/office/drawing/2014/main" id="{0C7C96DC-4938-8D03-1DEA-3AA5D57E6D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56270" y="3069189"/>
            <a:ext cx="685800" cy="6858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D32DC99-FC49-DBC6-7202-C4E40FD39C46}"/>
              </a:ext>
            </a:extLst>
          </p:cNvPr>
          <p:cNvSpPr txBox="1"/>
          <p:nvPr/>
        </p:nvSpPr>
        <p:spPr>
          <a:xfrm>
            <a:off x="3348556" y="2197365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1113F8-6755-18AF-0024-7DE974484093}"/>
              </a:ext>
            </a:extLst>
          </p:cNvPr>
          <p:cNvSpPr txBox="1"/>
          <p:nvPr/>
        </p:nvSpPr>
        <p:spPr>
          <a:xfrm>
            <a:off x="4908385" y="3377158"/>
            <a:ext cx="10417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16BED3-D30E-099F-0260-807767CA09D9}"/>
              </a:ext>
            </a:extLst>
          </p:cNvPr>
          <p:cNvSpPr txBox="1"/>
          <p:nvPr/>
        </p:nvSpPr>
        <p:spPr>
          <a:xfrm>
            <a:off x="6008689" y="2197365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3ED0B0-2806-582B-5666-B29AA6A37A96}"/>
              </a:ext>
            </a:extLst>
          </p:cNvPr>
          <p:cNvSpPr txBox="1"/>
          <p:nvPr/>
        </p:nvSpPr>
        <p:spPr>
          <a:xfrm>
            <a:off x="3870581" y="390471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FC580-7135-F031-6CE9-D9F6FC36CF30}"/>
              </a:ext>
            </a:extLst>
          </p:cNvPr>
          <p:cNvSpPr txBox="1"/>
          <p:nvPr/>
        </p:nvSpPr>
        <p:spPr>
          <a:xfrm>
            <a:off x="6530714" y="390471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910552-8B82-FF31-53C6-DF3137F45A82}"/>
              </a:ext>
            </a:extLst>
          </p:cNvPr>
          <p:cNvSpPr txBox="1"/>
          <p:nvPr/>
        </p:nvSpPr>
        <p:spPr>
          <a:xfrm>
            <a:off x="5200647" y="5442641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98425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90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Medical Process – Slide Template</vt:lpstr>
      <vt:lpstr>3-Step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Medical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2024-10-08T17:30:34Z</dcterms:modified>
  <cp:category>Charts &amp; Diagrams</cp:category>
</cp:coreProperties>
</file>