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2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96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20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7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38896DF3-D86E-AAE7-3835-4C07D3F80F1B}"/>
              </a:ext>
            </a:extLst>
          </p:cNvPr>
          <p:cNvGrpSpPr/>
          <p:nvPr/>
        </p:nvGrpSpPr>
        <p:grpSpPr>
          <a:xfrm>
            <a:off x="1701219" y="844027"/>
            <a:ext cx="2195013" cy="3010563"/>
            <a:chOff x="-615256" y="2759650"/>
            <a:chExt cx="2195013" cy="3010563"/>
          </a:xfrm>
        </p:grpSpPr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18B8D3CD-E056-4149-FA18-4057631F3D34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A651396E-B212-CF57-3CD3-ACFDFB92E182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2C882C96-CB33-DF41-7406-FA9CD1E75A25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Medical Process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B3E017-AF1F-115F-25C6-324036AB23AB}"/>
              </a:ext>
            </a:extLst>
          </p:cNvPr>
          <p:cNvGrpSpPr/>
          <p:nvPr/>
        </p:nvGrpSpPr>
        <p:grpSpPr>
          <a:xfrm>
            <a:off x="9288064" y="3669889"/>
            <a:ext cx="1196847" cy="1488651"/>
            <a:chOff x="9288064" y="3839218"/>
            <a:chExt cx="1196847" cy="1488651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055D2000-F06F-1E6E-A7F9-75EE595DCA2B}"/>
                </a:ext>
              </a:extLst>
            </p:cNvPr>
            <p:cNvSpPr/>
            <p:nvPr/>
          </p:nvSpPr>
          <p:spPr>
            <a:xfrm>
              <a:off x="9288064" y="4131039"/>
              <a:ext cx="1196847" cy="1196830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D007CEA-2822-3C5E-653E-D1D2432FA029}"/>
                </a:ext>
              </a:extLst>
            </p:cNvPr>
            <p:cNvSpPr/>
            <p:nvPr/>
          </p:nvSpPr>
          <p:spPr>
            <a:xfrm>
              <a:off x="9561424" y="3839218"/>
              <a:ext cx="646443" cy="1222688"/>
            </a:xfrm>
            <a:custGeom>
              <a:avLst/>
              <a:gdLst>
                <a:gd name="connsiteX0" fmla="*/ 682 w 119300"/>
                <a:gd name="connsiteY0" fmla="*/ 166337 h 225645"/>
                <a:gd name="connsiteX1" fmla="*/ 59991 w 119300"/>
                <a:gd name="connsiteY1" fmla="*/ 225646 h 225645"/>
                <a:gd name="connsiteX2" fmla="*/ 119301 w 119300"/>
                <a:gd name="connsiteY2" fmla="*/ 166337 h 225645"/>
                <a:gd name="connsiteX3" fmla="*/ 69535 w 119300"/>
                <a:gd name="connsiteY3" fmla="*/ 107710 h 225645"/>
                <a:gd name="connsiteX4" fmla="*/ 69535 w 119300"/>
                <a:gd name="connsiteY4" fmla="*/ 0 h 225645"/>
                <a:gd name="connsiteX5" fmla="*/ 49765 w 119300"/>
                <a:gd name="connsiteY5" fmla="*/ 0 h 225645"/>
                <a:gd name="connsiteX6" fmla="*/ 49765 w 119300"/>
                <a:gd name="connsiteY6" fmla="*/ 107710 h 225645"/>
                <a:gd name="connsiteX7" fmla="*/ 0 w 119300"/>
                <a:gd name="connsiteY7" fmla="*/ 166337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682" y="166337"/>
                  </a:moveTo>
                  <a:cubicBezTo>
                    <a:pt x="682" y="199059"/>
                    <a:pt x="27269" y="225646"/>
                    <a:pt x="59991" y="225646"/>
                  </a:cubicBezTo>
                  <a:cubicBezTo>
                    <a:pt x="92714" y="225646"/>
                    <a:pt x="119301" y="199059"/>
                    <a:pt x="119301" y="166337"/>
                  </a:cubicBezTo>
                  <a:cubicBezTo>
                    <a:pt x="119301" y="133615"/>
                    <a:pt x="97486" y="112482"/>
                    <a:pt x="69535" y="107710"/>
                  </a:cubicBezTo>
                  <a:lnTo>
                    <a:pt x="69535" y="0"/>
                  </a:lnTo>
                  <a:lnTo>
                    <a:pt x="49765" y="0"/>
                  </a:lnTo>
                  <a:lnTo>
                    <a:pt x="49765" y="107710"/>
                  </a:lnTo>
                  <a:cubicBezTo>
                    <a:pt x="21815" y="112482"/>
                    <a:pt x="0" y="137024"/>
                    <a:pt x="0" y="16633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BD03121-C665-B745-4F26-EE12383E1253}"/>
                </a:ext>
              </a:extLst>
            </p:cNvPr>
            <p:cNvSpPr/>
            <p:nvPr/>
          </p:nvSpPr>
          <p:spPr>
            <a:xfrm>
              <a:off x="9565114" y="4374839"/>
              <a:ext cx="642753" cy="642742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10 w 118619"/>
                <a:gd name="connsiteY1" fmla="*/ 118617 h 118617"/>
                <a:gd name="connsiteX2" fmla="*/ 0 w 118619"/>
                <a:gd name="connsiteY2" fmla="*/ 59309 h 118617"/>
                <a:gd name="connsiteX3" fmla="*/ 59310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10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10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Freeform 24">
            <a:extLst>
              <a:ext uri="{FF2B5EF4-FFF2-40B4-BE49-F238E27FC236}">
                <a16:creationId xmlns:a16="http://schemas.microsoft.com/office/drawing/2014/main" id="{E730B0B8-66BE-86D4-FD8A-228E67A2BD5E}"/>
              </a:ext>
            </a:extLst>
          </p:cNvPr>
          <p:cNvSpPr/>
          <p:nvPr/>
        </p:nvSpPr>
        <p:spPr>
          <a:xfrm>
            <a:off x="4771092" y="2251420"/>
            <a:ext cx="1388937" cy="138891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2F1EF4A-E4D4-AAD4-D149-150DCA72E9F9}"/>
              </a:ext>
            </a:extLst>
          </p:cNvPr>
          <p:cNvSpPr/>
          <p:nvPr/>
        </p:nvSpPr>
        <p:spPr>
          <a:xfrm>
            <a:off x="8317936" y="2251420"/>
            <a:ext cx="1388937" cy="138891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ACA7239A-8147-0218-C3D4-C45BDBC4ABB3}"/>
              </a:ext>
            </a:extLst>
          </p:cNvPr>
          <p:cNvSpPr/>
          <p:nvPr/>
        </p:nvSpPr>
        <p:spPr>
          <a:xfrm>
            <a:off x="6544514" y="4002344"/>
            <a:ext cx="1388937" cy="138891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774DD1A-A192-CCFB-F2DE-9D7FA6CE0388}"/>
              </a:ext>
            </a:extLst>
          </p:cNvPr>
          <p:cNvSpPr/>
          <p:nvPr/>
        </p:nvSpPr>
        <p:spPr>
          <a:xfrm>
            <a:off x="1773739" y="1962933"/>
            <a:ext cx="8195406" cy="3705737"/>
          </a:xfrm>
          <a:custGeom>
            <a:avLst/>
            <a:gdLst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47969 w 8195406"/>
              <a:gd name="connsiteY16" fmla="*/ 1579525 h 3705737"/>
              <a:gd name="connsiteX17" fmla="*/ 8018756 w 8195406"/>
              <a:gd name="connsiteY17" fmla="*/ 1174790 h 3705737"/>
              <a:gd name="connsiteX18" fmla="*/ 8018756 w 8195406"/>
              <a:gd name="connsiteY18" fmla="*/ 960783 h 3705737"/>
              <a:gd name="connsiteX19" fmla="*/ 7190725 w 8195406"/>
              <a:gd name="connsiteY19" fmla="*/ 159198 h 3705737"/>
              <a:gd name="connsiteX20" fmla="*/ 6421570 w 8195406"/>
              <a:gd name="connsiteY20" fmla="*/ 979255 h 3705737"/>
              <a:gd name="connsiteX21" fmla="*/ 6421570 w 8195406"/>
              <a:gd name="connsiteY21" fmla="*/ 1579525 h 3705737"/>
              <a:gd name="connsiteX22" fmla="*/ 6422293 w 8195406"/>
              <a:gd name="connsiteY22" fmla="*/ 1579525 h 3705737"/>
              <a:gd name="connsiteX23" fmla="*/ 6422293 w 8195406"/>
              <a:gd name="connsiteY23" fmla="*/ 2730179 h 3705737"/>
              <a:gd name="connsiteX24" fmla="*/ 5421227 w 8195406"/>
              <a:gd name="connsiteY24" fmla="*/ 3701686 h 3705737"/>
              <a:gd name="connsiteX25" fmla="*/ 4479257 w 8195406"/>
              <a:gd name="connsiteY25" fmla="*/ 2711712 h 3705737"/>
              <a:gd name="connsiteX26" fmla="*/ 4479257 w 8195406"/>
              <a:gd name="connsiteY26" fmla="*/ 960783 h 3705737"/>
              <a:gd name="connsiteX27" fmla="*/ 3648114 w 8195406"/>
              <a:gd name="connsiteY27" fmla="*/ 159198 h 3705737"/>
              <a:gd name="connsiteX28" fmla="*/ 2876067 w 8195406"/>
              <a:gd name="connsiteY28" fmla="*/ 979255 h 3705737"/>
              <a:gd name="connsiteX29" fmla="*/ 2876067 w 8195406"/>
              <a:gd name="connsiteY29" fmla="*/ 2733874 h 3705737"/>
              <a:gd name="connsiteX30" fmla="*/ 1875001 w 8195406"/>
              <a:gd name="connsiteY30" fmla="*/ 3705376 h 3705737"/>
              <a:gd name="connsiteX31" fmla="*/ 933031 w 8195406"/>
              <a:gd name="connsiteY31" fmla="*/ 2678463 h 3705737"/>
              <a:gd name="connsiteX32" fmla="*/ 933031 w 8195406"/>
              <a:gd name="connsiteY32" fmla="*/ 2478992 h 3705737"/>
              <a:gd name="connsiteX33" fmla="*/ 596880 w 8195406"/>
              <a:gd name="connsiteY33" fmla="*/ 1784529 h 3705737"/>
              <a:gd name="connsiteX34" fmla="*/ 83416 w 8195406"/>
              <a:gd name="connsiteY34" fmla="*/ 909067 h 3705737"/>
              <a:gd name="connsiteX35" fmla="*/ 2147 w 8195406"/>
              <a:gd name="connsiteY35" fmla="*/ 602470 h 3705737"/>
              <a:gd name="connsiteX36" fmla="*/ 68639 w 8195406"/>
              <a:gd name="connsiteY36" fmla="*/ 502734 h 3705737"/>
              <a:gd name="connsiteX37" fmla="*/ 168380 w 8195406"/>
              <a:gd name="connsiteY37" fmla="*/ 569227 h 3705737"/>
              <a:gd name="connsiteX38" fmla="*/ 245953 w 8195406"/>
              <a:gd name="connsiteY38" fmla="*/ 861047 h 3705737"/>
              <a:gd name="connsiteX39" fmla="*/ 1021691 w 8195406"/>
              <a:gd name="connsiteY39" fmla="*/ 1766062 h 3705737"/>
              <a:gd name="connsiteX40" fmla="*/ 1797428 w 8195406"/>
              <a:gd name="connsiteY40" fmla="*/ 861047 h 3705737"/>
              <a:gd name="connsiteX41" fmla="*/ 1875001 w 8195406"/>
              <a:gd name="connsiteY41" fmla="*/ 569227 h 3705737"/>
              <a:gd name="connsiteX42" fmla="*/ 1974736 w 8195406"/>
              <a:gd name="connsiteY42" fmla="*/ 506430 h 3705737"/>
              <a:gd name="connsiteX43" fmla="*/ 2041228 w 8195406"/>
              <a:gd name="connsiteY43" fmla="*/ 606165 h 3705737"/>
              <a:gd name="connsiteX44" fmla="*/ 1959960 w 8195406"/>
              <a:gd name="connsiteY44" fmla="*/ 912763 h 3705737"/>
              <a:gd name="connsiteX45" fmla="*/ 1446495 w 8195406"/>
              <a:gd name="connsiteY45" fmla="*/ 1788225 h 3705737"/>
              <a:gd name="connsiteX46" fmla="*/ 1110345 w 8195406"/>
              <a:gd name="connsiteY46" fmla="*/ 2486378 h 3705737"/>
              <a:gd name="connsiteX47" fmla="*/ 1110345 w 8195406"/>
              <a:gd name="connsiteY47" fmla="*/ 2744955 h 3705737"/>
              <a:gd name="connsiteX48" fmla="*/ 1941493 w 8195406"/>
              <a:gd name="connsiteY48" fmla="*/ 3546540 h 3705737"/>
              <a:gd name="connsiteX49" fmla="*/ 2713535 w 8195406"/>
              <a:gd name="connsiteY49" fmla="*/ 2726483 h 3705737"/>
              <a:gd name="connsiteX50" fmla="*/ 2713535 w 8195406"/>
              <a:gd name="connsiteY50" fmla="*/ 971864 h 3705737"/>
              <a:gd name="connsiteX51" fmla="*/ 3714606 w 8195406"/>
              <a:gd name="connsiteY51" fmla="*/ 362 h 3705737"/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18756 w 8195406"/>
              <a:gd name="connsiteY16" fmla="*/ 1174790 h 3705737"/>
              <a:gd name="connsiteX17" fmla="*/ 8018756 w 8195406"/>
              <a:gd name="connsiteY17" fmla="*/ 960783 h 3705737"/>
              <a:gd name="connsiteX18" fmla="*/ 7190725 w 8195406"/>
              <a:gd name="connsiteY18" fmla="*/ 159198 h 3705737"/>
              <a:gd name="connsiteX19" fmla="*/ 6421570 w 8195406"/>
              <a:gd name="connsiteY19" fmla="*/ 979255 h 3705737"/>
              <a:gd name="connsiteX20" fmla="*/ 6421570 w 8195406"/>
              <a:gd name="connsiteY20" fmla="*/ 1579525 h 3705737"/>
              <a:gd name="connsiteX21" fmla="*/ 6422293 w 8195406"/>
              <a:gd name="connsiteY21" fmla="*/ 1579525 h 3705737"/>
              <a:gd name="connsiteX22" fmla="*/ 6422293 w 8195406"/>
              <a:gd name="connsiteY22" fmla="*/ 2730179 h 3705737"/>
              <a:gd name="connsiteX23" fmla="*/ 5421227 w 8195406"/>
              <a:gd name="connsiteY23" fmla="*/ 3701686 h 3705737"/>
              <a:gd name="connsiteX24" fmla="*/ 4479257 w 8195406"/>
              <a:gd name="connsiteY24" fmla="*/ 2711712 h 3705737"/>
              <a:gd name="connsiteX25" fmla="*/ 4479257 w 8195406"/>
              <a:gd name="connsiteY25" fmla="*/ 960783 h 3705737"/>
              <a:gd name="connsiteX26" fmla="*/ 3648114 w 8195406"/>
              <a:gd name="connsiteY26" fmla="*/ 159198 h 3705737"/>
              <a:gd name="connsiteX27" fmla="*/ 2876067 w 8195406"/>
              <a:gd name="connsiteY27" fmla="*/ 979255 h 3705737"/>
              <a:gd name="connsiteX28" fmla="*/ 2876067 w 8195406"/>
              <a:gd name="connsiteY28" fmla="*/ 2733874 h 3705737"/>
              <a:gd name="connsiteX29" fmla="*/ 1875001 w 8195406"/>
              <a:gd name="connsiteY29" fmla="*/ 3705376 h 3705737"/>
              <a:gd name="connsiteX30" fmla="*/ 933031 w 8195406"/>
              <a:gd name="connsiteY30" fmla="*/ 2678463 h 3705737"/>
              <a:gd name="connsiteX31" fmla="*/ 933031 w 8195406"/>
              <a:gd name="connsiteY31" fmla="*/ 2478992 h 3705737"/>
              <a:gd name="connsiteX32" fmla="*/ 596880 w 8195406"/>
              <a:gd name="connsiteY32" fmla="*/ 1784529 h 3705737"/>
              <a:gd name="connsiteX33" fmla="*/ 83416 w 8195406"/>
              <a:gd name="connsiteY33" fmla="*/ 909067 h 3705737"/>
              <a:gd name="connsiteX34" fmla="*/ 2147 w 8195406"/>
              <a:gd name="connsiteY34" fmla="*/ 602470 h 3705737"/>
              <a:gd name="connsiteX35" fmla="*/ 68639 w 8195406"/>
              <a:gd name="connsiteY35" fmla="*/ 502734 h 3705737"/>
              <a:gd name="connsiteX36" fmla="*/ 168380 w 8195406"/>
              <a:gd name="connsiteY36" fmla="*/ 569227 h 3705737"/>
              <a:gd name="connsiteX37" fmla="*/ 245953 w 8195406"/>
              <a:gd name="connsiteY37" fmla="*/ 861047 h 3705737"/>
              <a:gd name="connsiteX38" fmla="*/ 1021691 w 8195406"/>
              <a:gd name="connsiteY38" fmla="*/ 1766062 h 3705737"/>
              <a:gd name="connsiteX39" fmla="*/ 1797428 w 8195406"/>
              <a:gd name="connsiteY39" fmla="*/ 861047 h 3705737"/>
              <a:gd name="connsiteX40" fmla="*/ 1875001 w 8195406"/>
              <a:gd name="connsiteY40" fmla="*/ 569227 h 3705737"/>
              <a:gd name="connsiteX41" fmla="*/ 1974736 w 8195406"/>
              <a:gd name="connsiteY41" fmla="*/ 506430 h 3705737"/>
              <a:gd name="connsiteX42" fmla="*/ 2041228 w 8195406"/>
              <a:gd name="connsiteY42" fmla="*/ 606165 h 3705737"/>
              <a:gd name="connsiteX43" fmla="*/ 1959960 w 8195406"/>
              <a:gd name="connsiteY43" fmla="*/ 912763 h 3705737"/>
              <a:gd name="connsiteX44" fmla="*/ 1446495 w 8195406"/>
              <a:gd name="connsiteY44" fmla="*/ 1788225 h 3705737"/>
              <a:gd name="connsiteX45" fmla="*/ 1110345 w 8195406"/>
              <a:gd name="connsiteY45" fmla="*/ 2486378 h 3705737"/>
              <a:gd name="connsiteX46" fmla="*/ 1110345 w 8195406"/>
              <a:gd name="connsiteY46" fmla="*/ 2744955 h 3705737"/>
              <a:gd name="connsiteX47" fmla="*/ 1941493 w 8195406"/>
              <a:gd name="connsiteY47" fmla="*/ 3546540 h 3705737"/>
              <a:gd name="connsiteX48" fmla="*/ 2713535 w 8195406"/>
              <a:gd name="connsiteY48" fmla="*/ 2726483 h 3705737"/>
              <a:gd name="connsiteX49" fmla="*/ 2713535 w 8195406"/>
              <a:gd name="connsiteY49" fmla="*/ 971864 h 3705737"/>
              <a:gd name="connsiteX50" fmla="*/ 3714606 w 8195406"/>
              <a:gd name="connsiteY50" fmla="*/ 362 h 3705737"/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24471 w 8195406"/>
              <a:gd name="connsiteY16" fmla="*/ 1178600 h 3705737"/>
              <a:gd name="connsiteX17" fmla="*/ 8018756 w 8195406"/>
              <a:gd name="connsiteY17" fmla="*/ 960783 h 3705737"/>
              <a:gd name="connsiteX18" fmla="*/ 7190725 w 8195406"/>
              <a:gd name="connsiteY18" fmla="*/ 159198 h 3705737"/>
              <a:gd name="connsiteX19" fmla="*/ 6421570 w 8195406"/>
              <a:gd name="connsiteY19" fmla="*/ 979255 h 3705737"/>
              <a:gd name="connsiteX20" fmla="*/ 6421570 w 8195406"/>
              <a:gd name="connsiteY20" fmla="*/ 1579525 h 3705737"/>
              <a:gd name="connsiteX21" fmla="*/ 6422293 w 8195406"/>
              <a:gd name="connsiteY21" fmla="*/ 1579525 h 3705737"/>
              <a:gd name="connsiteX22" fmla="*/ 6422293 w 8195406"/>
              <a:gd name="connsiteY22" fmla="*/ 2730179 h 3705737"/>
              <a:gd name="connsiteX23" fmla="*/ 5421227 w 8195406"/>
              <a:gd name="connsiteY23" fmla="*/ 3701686 h 3705737"/>
              <a:gd name="connsiteX24" fmla="*/ 4479257 w 8195406"/>
              <a:gd name="connsiteY24" fmla="*/ 2711712 h 3705737"/>
              <a:gd name="connsiteX25" fmla="*/ 4479257 w 8195406"/>
              <a:gd name="connsiteY25" fmla="*/ 960783 h 3705737"/>
              <a:gd name="connsiteX26" fmla="*/ 3648114 w 8195406"/>
              <a:gd name="connsiteY26" fmla="*/ 159198 h 3705737"/>
              <a:gd name="connsiteX27" fmla="*/ 2876067 w 8195406"/>
              <a:gd name="connsiteY27" fmla="*/ 979255 h 3705737"/>
              <a:gd name="connsiteX28" fmla="*/ 2876067 w 8195406"/>
              <a:gd name="connsiteY28" fmla="*/ 2733874 h 3705737"/>
              <a:gd name="connsiteX29" fmla="*/ 1875001 w 8195406"/>
              <a:gd name="connsiteY29" fmla="*/ 3705376 h 3705737"/>
              <a:gd name="connsiteX30" fmla="*/ 933031 w 8195406"/>
              <a:gd name="connsiteY30" fmla="*/ 2678463 h 3705737"/>
              <a:gd name="connsiteX31" fmla="*/ 933031 w 8195406"/>
              <a:gd name="connsiteY31" fmla="*/ 2478992 h 3705737"/>
              <a:gd name="connsiteX32" fmla="*/ 596880 w 8195406"/>
              <a:gd name="connsiteY32" fmla="*/ 1784529 h 3705737"/>
              <a:gd name="connsiteX33" fmla="*/ 83416 w 8195406"/>
              <a:gd name="connsiteY33" fmla="*/ 909067 h 3705737"/>
              <a:gd name="connsiteX34" fmla="*/ 2147 w 8195406"/>
              <a:gd name="connsiteY34" fmla="*/ 602470 h 3705737"/>
              <a:gd name="connsiteX35" fmla="*/ 68639 w 8195406"/>
              <a:gd name="connsiteY35" fmla="*/ 502734 h 3705737"/>
              <a:gd name="connsiteX36" fmla="*/ 168380 w 8195406"/>
              <a:gd name="connsiteY36" fmla="*/ 569227 h 3705737"/>
              <a:gd name="connsiteX37" fmla="*/ 245953 w 8195406"/>
              <a:gd name="connsiteY37" fmla="*/ 861047 h 3705737"/>
              <a:gd name="connsiteX38" fmla="*/ 1021691 w 8195406"/>
              <a:gd name="connsiteY38" fmla="*/ 1766062 h 3705737"/>
              <a:gd name="connsiteX39" fmla="*/ 1797428 w 8195406"/>
              <a:gd name="connsiteY39" fmla="*/ 861047 h 3705737"/>
              <a:gd name="connsiteX40" fmla="*/ 1875001 w 8195406"/>
              <a:gd name="connsiteY40" fmla="*/ 569227 h 3705737"/>
              <a:gd name="connsiteX41" fmla="*/ 1974736 w 8195406"/>
              <a:gd name="connsiteY41" fmla="*/ 506430 h 3705737"/>
              <a:gd name="connsiteX42" fmla="*/ 2041228 w 8195406"/>
              <a:gd name="connsiteY42" fmla="*/ 606165 h 3705737"/>
              <a:gd name="connsiteX43" fmla="*/ 1959960 w 8195406"/>
              <a:gd name="connsiteY43" fmla="*/ 912763 h 3705737"/>
              <a:gd name="connsiteX44" fmla="*/ 1446495 w 8195406"/>
              <a:gd name="connsiteY44" fmla="*/ 1788225 h 3705737"/>
              <a:gd name="connsiteX45" fmla="*/ 1110345 w 8195406"/>
              <a:gd name="connsiteY45" fmla="*/ 2486378 h 3705737"/>
              <a:gd name="connsiteX46" fmla="*/ 1110345 w 8195406"/>
              <a:gd name="connsiteY46" fmla="*/ 2744955 h 3705737"/>
              <a:gd name="connsiteX47" fmla="*/ 1941493 w 8195406"/>
              <a:gd name="connsiteY47" fmla="*/ 3546540 h 3705737"/>
              <a:gd name="connsiteX48" fmla="*/ 2713535 w 8195406"/>
              <a:gd name="connsiteY48" fmla="*/ 2726483 h 3705737"/>
              <a:gd name="connsiteX49" fmla="*/ 2713535 w 8195406"/>
              <a:gd name="connsiteY49" fmla="*/ 971864 h 3705737"/>
              <a:gd name="connsiteX50" fmla="*/ 3714606 w 8195406"/>
              <a:gd name="connsiteY50" fmla="*/ 362 h 370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195406" h="3705737">
                <a:moveTo>
                  <a:pt x="3714606" y="362"/>
                </a:moveTo>
                <a:cubicBezTo>
                  <a:pt x="4242842" y="15133"/>
                  <a:pt x="4656571" y="462100"/>
                  <a:pt x="4656571" y="990336"/>
                </a:cubicBezTo>
                <a:lnTo>
                  <a:pt x="4656571" y="2741260"/>
                </a:lnTo>
                <a:cubicBezTo>
                  <a:pt x="4656571" y="3195618"/>
                  <a:pt x="5033356" y="3561316"/>
                  <a:pt x="5487714" y="3542844"/>
                </a:cubicBezTo>
                <a:cubicBezTo>
                  <a:pt x="5923605" y="3528067"/>
                  <a:pt x="6259761" y="3158679"/>
                  <a:pt x="6259761" y="2722793"/>
                </a:cubicBezTo>
                <a:lnTo>
                  <a:pt x="6259761" y="1677402"/>
                </a:lnTo>
                <a:lnTo>
                  <a:pt x="6259646" y="1677402"/>
                </a:lnTo>
                <a:lnTo>
                  <a:pt x="6259646" y="971864"/>
                </a:lnTo>
                <a:cubicBezTo>
                  <a:pt x="6259646" y="425161"/>
                  <a:pt x="6708620" y="-14415"/>
                  <a:pt x="7256968" y="362"/>
                </a:cubicBezTo>
                <a:cubicBezTo>
                  <a:pt x="7783226" y="15133"/>
                  <a:pt x="8195406" y="462100"/>
                  <a:pt x="8195406" y="990336"/>
                </a:cubicBezTo>
                <a:lnTo>
                  <a:pt x="8195406" y="1579525"/>
                </a:lnTo>
                <a:lnTo>
                  <a:pt x="8195406" y="1677402"/>
                </a:lnTo>
                <a:lnTo>
                  <a:pt x="8195406" y="1758671"/>
                </a:lnTo>
                <a:cubicBezTo>
                  <a:pt x="8195406" y="1806697"/>
                  <a:pt x="8158467" y="1843636"/>
                  <a:pt x="8110447" y="1843636"/>
                </a:cubicBezTo>
                <a:cubicBezTo>
                  <a:pt x="8062422" y="1843636"/>
                  <a:pt x="8025483" y="1806697"/>
                  <a:pt x="8025483" y="1758671"/>
                </a:cubicBezTo>
                <a:lnTo>
                  <a:pt x="8025483" y="1579525"/>
                </a:lnTo>
                <a:cubicBezTo>
                  <a:pt x="8025146" y="1445883"/>
                  <a:pt x="8024808" y="1312242"/>
                  <a:pt x="8024471" y="1178600"/>
                </a:cubicBezTo>
                <a:lnTo>
                  <a:pt x="8018756" y="960783"/>
                </a:lnTo>
                <a:cubicBezTo>
                  <a:pt x="8018756" y="506430"/>
                  <a:pt x="7643382" y="140732"/>
                  <a:pt x="7190725" y="159198"/>
                </a:cubicBezTo>
                <a:cubicBezTo>
                  <a:pt x="6756467" y="173975"/>
                  <a:pt x="6421570" y="543369"/>
                  <a:pt x="6421570" y="979255"/>
                </a:cubicBezTo>
                <a:lnTo>
                  <a:pt x="6421570" y="1579525"/>
                </a:lnTo>
                <a:lnTo>
                  <a:pt x="6422293" y="1579525"/>
                </a:lnTo>
                <a:lnTo>
                  <a:pt x="6422293" y="2730179"/>
                </a:lnTo>
                <a:cubicBezTo>
                  <a:pt x="6422293" y="3276881"/>
                  <a:pt x="5971631" y="3716463"/>
                  <a:pt x="5421227" y="3701686"/>
                </a:cubicBezTo>
                <a:cubicBezTo>
                  <a:pt x="4892986" y="3686909"/>
                  <a:pt x="4479257" y="3239942"/>
                  <a:pt x="4479257" y="2711712"/>
                </a:cubicBezTo>
                <a:lnTo>
                  <a:pt x="4479257" y="960783"/>
                </a:lnTo>
                <a:cubicBezTo>
                  <a:pt x="4479257" y="506430"/>
                  <a:pt x="4102472" y="140732"/>
                  <a:pt x="3648114" y="159198"/>
                </a:cubicBezTo>
                <a:cubicBezTo>
                  <a:pt x="3212223" y="173975"/>
                  <a:pt x="2876067" y="543369"/>
                  <a:pt x="2876067" y="979255"/>
                </a:cubicBezTo>
                <a:lnTo>
                  <a:pt x="2876067" y="2733874"/>
                </a:lnTo>
                <a:cubicBezTo>
                  <a:pt x="2876067" y="3280577"/>
                  <a:pt x="2425404" y="3720153"/>
                  <a:pt x="1875001" y="3705376"/>
                </a:cubicBezTo>
                <a:cubicBezTo>
                  <a:pt x="1346760" y="3690605"/>
                  <a:pt x="933031" y="3243638"/>
                  <a:pt x="933031" y="2678463"/>
                </a:cubicBezTo>
                <a:lnTo>
                  <a:pt x="933031" y="2478992"/>
                </a:lnTo>
                <a:cubicBezTo>
                  <a:pt x="933031" y="2209334"/>
                  <a:pt x="811133" y="1950757"/>
                  <a:pt x="596880" y="1784529"/>
                </a:cubicBezTo>
                <a:cubicBezTo>
                  <a:pt x="386323" y="1621997"/>
                  <a:pt x="212704" y="1326481"/>
                  <a:pt x="83416" y="909067"/>
                </a:cubicBezTo>
                <a:cubicBezTo>
                  <a:pt x="50172" y="805636"/>
                  <a:pt x="24315" y="705901"/>
                  <a:pt x="2147" y="602470"/>
                </a:cubicBezTo>
                <a:cubicBezTo>
                  <a:pt x="-8934" y="558145"/>
                  <a:pt x="24315" y="513816"/>
                  <a:pt x="68639" y="502734"/>
                </a:cubicBezTo>
                <a:cubicBezTo>
                  <a:pt x="112969" y="495349"/>
                  <a:pt x="157299" y="524897"/>
                  <a:pt x="168380" y="569227"/>
                </a:cubicBezTo>
                <a:cubicBezTo>
                  <a:pt x="190542" y="668962"/>
                  <a:pt x="216400" y="765007"/>
                  <a:pt x="245953" y="861047"/>
                </a:cubicBezTo>
                <a:cubicBezTo>
                  <a:pt x="371546" y="1274766"/>
                  <a:pt x="607961" y="1766062"/>
                  <a:pt x="1021691" y="1766062"/>
                </a:cubicBezTo>
                <a:cubicBezTo>
                  <a:pt x="1435414" y="1766062"/>
                  <a:pt x="1671829" y="1274766"/>
                  <a:pt x="1797428" y="861047"/>
                </a:cubicBezTo>
                <a:cubicBezTo>
                  <a:pt x="1826976" y="765007"/>
                  <a:pt x="1852833" y="668962"/>
                  <a:pt x="1875001" y="569227"/>
                </a:cubicBezTo>
                <a:cubicBezTo>
                  <a:pt x="1886082" y="524897"/>
                  <a:pt x="1930406" y="499039"/>
                  <a:pt x="1974736" y="506430"/>
                </a:cubicBezTo>
                <a:cubicBezTo>
                  <a:pt x="2022756" y="513816"/>
                  <a:pt x="2052310" y="561841"/>
                  <a:pt x="2041228" y="606165"/>
                </a:cubicBezTo>
                <a:cubicBezTo>
                  <a:pt x="2019066" y="709596"/>
                  <a:pt x="1989513" y="813027"/>
                  <a:pt x="1959960" y="912763"/>
                </a:cubicBezTo>
                <a:cubicBezTo>
                  <a:pt x="1834367" y="1330176"/>
                  <a:pt x="1660748" y="1625693"/>
                  <a:pt x="1446495" y="1788225"/>
                </a:cubicBezTo>
                <a:cubicBezTo>
                  <a:pt x="1232248" y="1954452"/>
                  <a:pt x="1110345" y="2213029"/>
                  <a:pt x="1110345" y="2486378"/>
                </a:cubicBezTo>
                <a:lnTo>
                  <a:pt x="1110345" y="2744955"/>
                </a:lnTo>
                <a:cubicBezTo>
                  <a:pt x="1110345" y="3199308"/>
                  <a:pt x="1487130" y="3565012"/>
                  <a:pt x="1941493" y="3546540"/>
                </a:cubicBezTo>
                <a:cubicBezTo>
                  <a:pt x="2377379" y="3531763"/>
                  <a:pt x="2713535" y="3162369"/>
                  <a:pt x="2713535" y="2726483"/>
                </a:cubicBezTo>
                <a:lnTo>
                  <a:pt x="2713535" y="971864"/>
                </a:lnTo>
                <a:cubicBezTo>
                  <a:pt x="2713535" y="425161"/>
                  <a:pt x="3164197" y="-14415"/>
                  <a:pt x="3714606" y="362"/>
                </a:cubicBezTo>
                <a:close/>
              </a:path>
            </a:pathLst>
          </a:custGeom>
          <a:solidFill>
            <a:schemeClr val="tx2"/>
          </a:solidFill>
          <a:ln w="68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4" name="Graphic 13" descr="Handshake with solid fill">
            <a:extLst>
              <a:ext uri="{FF2B5EF4-FFF2-40B4-BE49-F238E27FC236}">
                <a16:creationId xmlns:a16="http://schemas.microsoft.com/office/drawing/2014/main" id="{D6D6495D-8886-AE82-42AC-E397159FA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5204" y="2488678"/>
            <a:ext cx="914400" cy="914400"/>
          </a:xfrm>
          <a:prstGeom prst="rect">
            <a:avLst/>
          </a:prstGeom>
        </p:spPr>
      </p:pic>
      <p:pic>
        <p:nvPicPr>
          <p:cNvPr id="15" name="Graphic 14" descr="Lights On with solid fill">
            <a:extLst>
              <a:ext uri="{FF2B5EF4-FFF2-40B4-BE49-F238E27FC236}">
                <a16:creationId xmlns:a16="http://schemas.microsoft.com/office/drawing/2014/main" id="{06DF3BF8-8621-E914-CBE2-F85C63E88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81782" y="4239602"/>
            <a:ext cx="914400" cy="914400"/>
          </a:xfrm>
          <a:prstGeom prst="rect">
            <a:avLst/>
          </a:prstGeom>
        </p:spPr>
      </p:pic>
      <p:pic>
        <p:nvPicPr>
          <p:cNvPr id="16" name="Graphic 15" descr="Rocket with solid fill">
            <a:extLst>
              <a:ext uri="{FF2B5EF4-FFF2-40B4-BE49-F238E27FC236}">
                <a16:creationId xmlns:a16="http://schemas.microsoft.com/office/drawing/2014/main" id="{0C7C96DC-4938-8D03-1DEA-3AA5D57E6D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8360" y="2488678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D32DC99-FC49-DBC6-7202-C4E40FD39C46}"/>
              </a:ext>
            </a:extLst>
          </p:cNvPr>
          <p:cNvSpPr txBox="1"/>
          <p:nvPr/>
        </p:nvSpPr>
        <p:spPr>
          <a:xfrm>
            <a:off x="4464741" y="135702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1113F8-6755-18AF-0024-7DE974484093}"/>
              </a:ext>
            </a:extLst>
          </p:cNvPr>
          <p:cNvSpPr txBox="1"/>
          <p:nvPr/>
        </p:nvSpPr>
        <p:spPr>
          <a:xfrm>
            <a:off x="6544513" y="2930081"/>
            <a:ext cx="1388938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16BED3-D30E-099F-0260-807767CA09D9}"/>
              </a:ext>
            </a:extLst>
          </p:cNvPr>
          <p:cNvSpPr txBox="1"/>
          <p:nvPr/>
        </p:nvSpPr>
        <p:spPr>
          <a:xfrm>
            <a:off x="8011585" y="135702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3ED0B0-2806-582B-5666-B29AA6A37A96}"/>
              </a:ext>
            </a:extLst>
          </p:cNvPr>
          <p:cNvSpPr txBox="1"/>
          <p:nvPr/>
        </p:nvSpPr>
        <p:spPr>
          <a:xfrm>
            <a:off x="5190483" y="36180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1FC580-7135-F031-6CE9-D9F6FC36CF30}"/>
              </a:ext>
            </a:extLst>
          </p:cNvPr>
          <p:cNvSpPr txBox="1"/>
          <p:nvPr/>
        </p:nvSpPr>
        <p:spPr>
          <a:xfrm>
            <a:off x="8737327" y="36180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910552-8B82-FF31-53C6-DF3137F45A82}"/>
              </a:ext>
            </a:extLst>
          </p:cNvPr>
          <p:cNvSpPr txBox="1"/>
          <p:nvPr/>
        </p:nvSpPr>
        <p:spPr>
          <a:xfrm>
            <a:off x="6963905" y="566867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68983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38896DF3-D86E-AAE7-3835-4C07D3F80F1B}"/>
              </a:ext>
            </a:extLst>
          </p:cNvPr>
          <p:cNvGrpSpPr/>
          <p:nvPr/>
        </p:nvGrpSpPr>
        <p:grpSpPr>
          <a:xfrm>
            <a:off x="1701219" y="844027"/>
            <a:ext cx="2195013" cy="3010563"/>
            <a:chOff x="-615256" y="2759650"/>
            <a:chExt cx="2195013" cy="3010563"/>
          </a:xfrm>
        </p:grpSpPr>
        <p:sp>
          <p:nvSpPr>
            <p:cNvPr id="45" name="Freeform 20">
              <a:extLst>
                <a:ext uri="{FF2B5EF4-FFF2-40B4-BE49-F238E27FC236}">
                  <a16:creationId xmlns:a16="http://schemas.microsoft.com/office/drawing/2014/main" id="{18B8D3CD-E056-4149-FA18-4057631F3D34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A651396E-B212-CF57-3CD3-ACFDFB92E182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22">
              <a:extLst>
                <a:ext uri="{FF2B5EF4-FFF2-40B4-BE49-F238E27FC236}">
                  <a16:creationId xmlns:a16="http://schemas.microsoft.com/office/drawing/2014/main" id="{2C882C96-CB33-DF41-7406-FA9CD1E75A25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Medical Process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B3E017-AF1F-115F-25C6-324036AB23AB}"/>
              </a:ext>
            </a:extLst>
          </p:cNvPr>
          <p:cNvGrpSpPr/>
          <p:nvPr/>
        </p:nvGrpSpPr>
        <p:grpSpPr>
          <a:xfrm>
            <a:off x="9288064" y="3669889"/>
            <a:ext cx="1196847" cy="1488651"/>
            <a:chOff x="9288064" y="3839218"/>
            <a:chExt cx="1196847" cy="1488651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055D2000-F06F-1E6E-A7F9-75EE595DCA2B}"/>
                </a:ext>
              </a:extLst>
            </p:cNvPr>
            <p:cNvSpPr/>
            <p:nvPr/>
          </p:nvSpPr>
          <p:spPr>
            <a:xfrm>
              <a:off x="9288064" y="4131039"/>
              <a:ext cx="1196847" cy="1196830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D007CEA-2822-3C5E-653E-D1D2432FA029}"/>
                </a:ext>
              </a:extLst>
            </p:cNvPr>
            <p:cNvSpPr/>
            <p:nvPr/>
          </p:nvSpPr>
          <p:spPr>
            <a:xfrm>
              <a:off x="9561424" y="3839218"/>
              <a:ext cx="646443" cy="1222688"/>
            </a:xfrm>
            <a:custGeom>
              <a:avLst/>
              <a:gdLst>
                <a:gd name="connsiteX0" fmla="*/ 682 w 119300"/>
                <a:gd name="connsiteY0" fmla="*/ 166337 h 225645"/>
                <a:gd name="connsiteX1" fmla="*/ 59991 w 119300"/>
                <a:gd name="connsiteY1" fmla="*/ 225646 h 225645"/>
                <a:gd name="connsiteX2" fmla="*/ 119301 w 119300"/>
                <a:gd name="connsiteY2" fmla="*/ 166337 h 225645"/>
                <a:gd name="connsiteX3" fmla="*/ 69535 w 119300"/>
                <a:gd name="connsiteY3" fmla="*/ 107710 h 225645"/>
                <a:gd name="connsiteX4" fmla="*/ 69535 w 119300"/>
                <a:gd name="connsiteY4" fmla="*/ 0 h 225645"/>
                <a:gd name="connsiteX5" fmla="*/ 49765 w 119300"/>
                <a:gd name="connsiteY5" fmla="*/ 0 h 225645"/>
                <a:gd name="connsiteX6" fmla="*/ 49765 w 119300"/>
                <a:gd name="connsiteY6" fmla="*/ 107710 h 225645"/>
                <a:gd name="connsiteX7" fmla="*/ 0 w 119300"/>
                <a:gd name="connsiteY7" fmla="*/ 166337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682" y="166337"/>
                  </a:moveTo>
                  <a:cubicBezTo>
                    <a:pt x="682" y="199059"/>
                    <a:pt x="27269" y="225646"/>
                    <a:pt x="59991" y="225646"/>
                  </a:cubicBezTo>
                  <a:cubicBezTo>
                    <a:pt x="92714" y="225646"/>
                    <a:pt x="119301" y="199059"/>
                    <a:pt x="119301" y="166337"/>
                  </a:cubicBezTo>
                  <a:cubicBezTo>
                    <a:pt x="119301" y="133615"/>
                    <a:pt x="97486" y="112482"/>
                    <a:pt x="69535" y="107710"/>
                  </a:cubicBezTo>
                  <a:lnTo>
                    <a:pt x="69535" y="0"/>
                  </a:lnTo>
                  <a:lnTo>
                    <a:pt x="49765" y="0"/>
                  </a:lnTo>
                  <a:lnTo>
                    <a:pt x="49765" y="107710"/>
                  </a:lnTo>
                  <a:cubicBezTo>
                    <a:pt x="21815" y="112482"/>
                    <a:pt x="0" y="137024"/>
                    <a:pt x="0" y="16633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BD03121-C665-B745-4F26-EE12383E1253}"/>
                </a:ext>
              </a:extLst>
            </p:cNvPr>
            <p:cNvSpPr/>
            <p:nvPr/>
          </p:nvSpPr>
          <p:spPr>
            <a:xfrm>
              <a:off x="9565114" y="4374839"/>
              <a:ext cx="642753" cy="642742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10 w 118619"/>
                <a:gd name="connsiteY1" fmla="*/ 118617 h 118617"/>
                <a:gd name="connsiteX2" fmla="*/ 0 w 118619"/>
                <a:gd name="connsiteY2" fmla="*/ 59309 h 118617"/>
                <a:gd name="connsiteX3" fmla="*/ 59310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10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10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Freeform 24">
            <a:extLst>
              <a:ext uri="{FF2B5EF4-FFF2-40B4-BE49-F238E27FC236}">
                <a16:creationId xmlns:a16="http://schemas.microsoft.com/office/drawing/2014/main" id="{E730B0B8-66BE-86D4-FD8A-228E67A2BD5E}"/>
              </a:ext>
            </a:extLst>
          </p:cNvPr>
          <p:cNvSpPr/>
          <p:nvPr/>
        </p:nvSpPr>
        <p:spPr>
          <a:xfrm>
            <a:off x="4771092" y="2251420"/>
            <a:ext cx="1388937" cy="138891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2F1EF4A-E4D4-AAD4-D149-150DCA72E9F9}"/>
              </a:ext>
            </a:extLst>
          </p:cNvPr>
          <p:cNvSpPr/>
          <p:nvPr/>
        </p:nvSpPr>
        <p:spPr>
          <a:xfrm>
            <a:off x="8317936" y="2251420"/>
            <a:ext cx="1388937" cy="138891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ACA7239A-8147-0218-C3D4-C45BDBC4ABB3}"/>
              </a:ext>
            </a:extLst>
          </p:cNvPr>
          <p:cNvSpPr/>
          <p:nvPr/>
        </p:nvSpPr>
        <p:spPr>
          <a:xfrm>
            <a:off x="6544514" y="4002344"/>
            <a:ext cx="1388937" cy="1388916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774DD1A-A192-CCFB-F2DE-9D7FA6CE0388}"/>
              </a:ext>
            </a:extLst>
          </p:cNvPr>
          <p:cNvSpPr/>
          <p:nvPr/>
        </p:nvSpPr>
        <p:spPr>
          <a:xfrm>
            <a:off x="1773739" y="1962933"/>
            <a:ext cx="8195406" cy="3705737"/>
          </a:xfrm>
          <a:custGeom>
            <a:avLst/>
            <a:gdLst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47969 w 8195406"/>
              <a:gd name="connsiteY16" fmla="*/ 1579525 h 3705737"/>
              <a:gd name="connsiteX17" fmla="*/ 8018756 w 8195406"/>
              <a:gd name="connsiteY17" fmla="*/ 1174790 h 3705737"/>
              <a:gd name="connsiteX18" fmla="*/ 8018756 w 8195406"/>
              <a:gd name="connsiteY18" fmla="*/ 960783 h 3705737"/>
              <a:gd name="connsiteX19" fmla="*/ 7190725 w 8195406"/>
              <a:gd name="connsiteY19" fmla="*/ 159198 h 3705737"/>
              <a:gd name="connsiteX20" fmla="*/ 6421570 w 8195406"/>
              <a:gd name="connsiteY20" fmla="*/ 979255 h 3705737"/>
              <a:gd name="connsiteX21" fmla="*/ 6421570 w 8195406"/>
              <a:gd name="connsiteY21" fmla="*/ 1579525 h 3705737"/>
              <a:gd name="connsiteX22" fmla="*/ 6422293 w 8195406"/>
              <a:gd name="connsiteY22" fmla="*/ 1579525 h 3705737"/>
              <a:gd name="connsiteX23" fmla="*/ 6422293 w 8195406"/>
              <a:gd name="connsiteY23" fmla="*/ 2730179 h 3705737"/>
              <a:gd name="connsiteX24" fmla="*/ 5421227 w 8195406"/>
              <a:gd name="connsiteY24" fmla="*/ 3701686 h 3705737"/>
              <a:gd name="connsiteX25" fmla="*/ 4479257 w 8195406"/>
              <a:gd name="connsiteY25" fmla="*/ 2711712 h 3705737"/>
              <a:gd name="connsiteX26" fmla="*/ 4479257 w 8195406"/>
              <a:gd name="connsiteY26" fmla="*/ 960783 h 3705737"/>
              <a:gd name="connsiteX27" fmla="*/ 3648114 w 8195406"/>
              <a:gd name="connsiteY27" fmla="*/ 159198 h 3705737"/>
              <a:gd name="connsiteX28" fmla="*/ 2876067 w 8195406"/>
              <a:gd name="connsiteY28" fmla="*/ 979255 h 3705737"/>
              <a:gd name="connsiteX29" fmla="*/ 2876067 w 8195406"/>
              <a:gd name="connsiteY29" fmla="*/ 2733874 h 3705737"/>
              <a:gd name="connsiteX30" fmla="*/ 1875001 w 8195406"/>
              <a:gd name="connsiteY30" fmla="*/ 3705376 h 3705737"/>
              <a:gd name="connsiteX31" fmla="*/ 933031 w 8195406"/>
              <a:gd name="connsiteY31" fmla="*/ 2678463 h 3705737"/>
              <a:gd name="connsiteX32" fmla="*/ 933031 w 8195406"/>
              <a:gd name="connsiteY32" fmla="*/ 2478992 h 3705737"/>
              <a:gd name="connsiteX33" fmla="*/ 596880 w 8195406"/>
              <a:gd name="connsiteY33" fmla="*/ 1784529 h 3705737"/>
              <a:gd name="connsiteX34" fmla="*/ 83416 w 8195406"/>
              <a:gd name="connsiteY34" fmla="*/ 909067 h 3705737"/>
              <a:gd name="connsiteX35" fmla="*/ 2147 w 8195406"/>
              <a:gd name="connsiteY35" fmla="*/ 602470 h 3705737"/>
              <a:gd name="connsiteX36" fmla="*/ 68639 w 8195406"/>
              <a:gd name="connsiteY36" fmla="*/ 502734 h 3705737"/>
              <a:gd name="connsiteX37" fmla="*/ 168380 w 8195406"/>
              <a:gd name="connsiteY37" fmla="*/ 569227 h 3705737"/>
              <a:gd name="connsiteX38" fmla="*/ 245953 w 8195406"/>
              <a:gd name="connsiteY38" fmla="*/ 861047 h 3705737"/>
              <a:gd name="connsiteX39" fmla="*/ 1021691 w 8195406"/>
              <a:gd name="connsiteY39" fmla="*/ 1766062 h 3705737"/>
              <a:gd name="connsiteX40" fmla="*/ 1797428 w 8195406"/>
              <a:gd name="connsiteY40" fmla="*/ 861047 h 3705737"/>
              <a:gd name="connsiteX41" fmla="*/ 1875001 w 8195406"/>
              <a:gd name="connsiteY41" fmla="*/ 569227 h 3705737"/>
              <a:gd name="connsiteX42" fmla="*/ 1974736 w 8195406"/>
              <a:gd name="connsiteY42" fmla="*/ 506430 h 3705737"/>
              <a:gd name="connsiteX43" fmla="*/ 2041228 w 8195406"/>
              <a:gd name="connsiteY43" fmla="*/ 606165 h 3705737"/>
              <a:gd name="connsiteX44" fmla="*/ 1959960 w 8195406"/>
              <a:gd name="connsiteY44" fmla="*/ 912763 h 3705737"/>
              <a:gd name="connsiteX45" fmla="*/ 1446495 w 8195406"/>
              <a:gd name="connsiteY45" fmla="*/ 1788225 h 3705737"/>
              <a:gd name="connsiteX46" fmla="*/ 1110345 w 8195406"/>
              <a:gd name="connsiteY46" fmla="*/ 2486378 h 3705737"/>
              <a:gd name="connsiteX47" fmla="*/ 1110345 w 8195406"/>
              <a:gd name="connsiteY47" fmla="*/ 2744955 h 3705737"/>
              <a:gd name="connsiteX48" fmla="*/ 1941493 w 8195406"/>
              <a:gd name="connsiteY48" fmla="*/ 3546540 h 3705737"/>
              <a:gd name="connsiteX49" fmla="*/ 2713535 w 8195406"/>
              <a:gd name="connsiteY49" fmla="*/ 2726483 h 3705737"/>
              <a:gd name="connsiteX50" fmla="*/ 2713535 w 8195406"/>
              <a:gd name="connsiteY50" fmla="*/ 971864 h 3705737"/>
              <a:gd name="connsiteX51" fmla="*/ 3714606 w 8195406"/>
              <a:gd name="connsiteY51" fmla="*/ 362 h 3705737"/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18756 w 8195406"/>
              <a:gd name="connsiteY16" fmla="*/ 1174790 h 3705737"/>
              <a:gd name="connsiteX17" fmla="*/ 8018756 w 8195406"/>
              <a:gd name="connsiteY17" fmla="*/ 960783 h 3705737"/>
              <a:gd name="connsiteX18" fmla="*/ 7190725 w 8195406"/>
              <a:gd name="connsiteY18" fmla="*/ 159198 h 3705737"/>
              <a:gd name="connsiteX19" fmla="*/ 6421570 w 8195406"/>
              <a:gd name="connsiteY19" fmla="*/ 979255 h 3705737"/>
              <a:gd name="connsiteX20" fmla="*/ 6421570 w 8195406"/>
              <a:gd name="connsiteY20" fmla="*/ 1579525 h 3705737"/>
              <a:gd name="connsiteX21" fmla="*/ 6422293 w 8195406"/>
              <a:gd name="connsiteY21" fmla="*/ 1579525 h 3705737"/>
              <a:gd name="connsiteX22" fmla="*/ 6422293 w 8195406"/>
              <a:gd name="connsiteY22" fmla="*/ 2730179 h 3705737"/>
              <a:gd name="connsiteX23" fmla="*/ 5421227 w 8195406"/>
              <a:gd name="connsiteY23" fmla="*/ 3701686 h 3705737"/>
              <a:gd name="connsiteX24" fmla="*/ 4479257 w 8195406"/>
              <a:gd name="connsiteY24" fmla="*/ 2711712 h 3705737"/>
              <a:gd name="connsiteX25" fmla="*/ 4479257 w 8195406"/>
              <a:gd name="connsiteY25" fmla="*/ 960783 h 3705737"/>
              <a:gd name="connsiteX26" fmla="*/ 3648114 w 8195406"/>
              <a:gd name="connsiteY26" fmla="*/ 159198 h 3705737"/>
              <a:gd name="connsiteX27" fmla="*/ 2876067 w 8195406"/>
              <a:gd name="connsiteY27" fmla="*/ 979255 h 3705737"/>
              <a:gd name="connsiteX28" fmla="*/ 2876067 w 8195406"/>
              <a:gd name="connsiteY28" fmla="*/ 2733874 h 3705737"/>
              <a:gd name="connsiteX29" fmla="*/ 1875001 w 8195406"/>
              <a:gd name="connsiteY29" fmla="*/ 3705376 h 3705737"/>
              <a:gd name="connsiteX30" fmla="*/ 933031 w 8195406"/>
              <a:gd name="connsiteY30" fmla="*/ 2678463 h 3705737"/>
              <a:gd name="connsiteX31" fmla="*/ 933031 w 8195406"/>
              <a:gd name="connsiteY31" fmla="*/ 2478992 h 3705737"/>
              <a:gd name="connsiteX32" fmla="*/ 596880 w 8195406"/>
              <a:gd name="connsiteY32" fmla="*/ 1784529 h 3705737"/>
              <a:gd name="connsiteX33" fmla="*/ 83416 w 8195406"/>
              <a:gd name="connsiteY33" fmla="*/ 909067 h 3705737"/>
              <a:gd name="connsiteX34" fmla="*/ 2147 w 8195406"/>
              <a:gd name="connsiteY34" fmla="*/ 602470 h 3705737"/>
              <a:gd name="connsiteX35" fmla="*/ 68639 w 8195406"/>
              <a:gd name="connsiteY35" fmla="*/ 502734 h 3705737"/>
              <a:gd name="connsiteX36" fmla="*/ 168380 w 8195406"/>
              <a:gd name="connsiteY36" fmla="*/ 569227 h 3705737"/>
              <a:gd name="connsiteX37" fmla="*/ 245953 w 8195406"/>
              <a:gd name="connsiteY37" fmla="*/ 861047 h 3705737"/>
              <a:gd name="connsiteX38" fmla="*/ 1021691 w 8195406"/>
              <a:gd name="connsiteY38" fmla="*/ 1766062 h 3705737"/>
              <a:gd name="connsiteX39" fmla="*/ 1797428 w 8195406"/>
              <a:gd name="connsiteY39" fmla="*/ 861047 h 3705737"/>
              <a:gd name="connsiteX40" fmla="*/ 1875001 w 8195406"/>
              <a:gd name="connsiteY40" fmla="*/ 569227 h 3705737"/>
              <a:gd name="connsiteX41" fmla="*/ 1974736 w 8195406"/>
              <a:gd name="connsiteY41" fmla="*/ 506430 h 3705737"/>
              <a:gd name="connsiteX42" fmla="*/ 2041228 w 8195406"/>
              <a:gd name="connsiteY42" fmla="*/ 606165 h 3705737"/>
              <a:gd name="connsiteX43" fmla="*/ 1959960 w 8195406"/>
              <a:gd name="connsiteY43" fmla="*/ 912763 h 3705737"/>
              <a:gd name="connsiteX44" fmla="*/ 1446495 w 8195406"/>
              <a:gd name="connsiteY44" fmla="*/ 1788225 h 3705737"/>
              <a:gd name="connsiteX45" fmla="*/ 1110345 w 8195406"/>
              <a:gd name="connsiteY45" fmla="*/ 2486378 h 3705737"/>
              <a:gd name="connsiteX46" fmla="*/ 1110345 w 8195406"/>
              <a:gd name="connsiteY46" fmla="*/ 2744955 h 3705737"/>
              <a:gd name="connsiteX47" fmla="*/ 1941493 w 8195406"/>
              <a:gd name="connsiteY47" fmla="*/ 3546540 h 3705737"/>
              <a:gd name="connsiteX48" fmla="*/ 2713535 w 8195406"/>
              <a:gd name="connsiteY48" fmla="*/ 2726483 h 3705737"/>
              <a:gd name="connsiteX49" fmla="*/ 2713535 w 8195406"/>
              <a:gd name="connsiteY49" fmla="*/ 971864 h 3705737"/>
              <a:gd name="connsiteX50" fmla="*/ 3714606 w 8195406"/>
              <a:gd name="connsiteY50" fmla="*/ 362 h 3705737"/>
              <a:gd name="connsiteX0" fmla="*/ 3714606 w 8195406"/>
              <a:gd name="connsiteY0" fmla="*/ 362 h 3705737"/>
              <a:gd name="connsiteX1" fmla="*/ 4656571 w 8195406"/>
              <a:gd name="connsiteY1" fmla="*/ 990336 h 3705737"/>
              <a:gd name="connsiteX2" fmla="*/ 4656571 w 8195406"/>
              <a:gd name="connsiteY2" fmla="*/ 2741260 h 3705737"/>
              <a:gd name="connsiteX3" fmla="*/ 5487714 w 8195406"/>
              <a:gd name="connsiteY3" fmla="*/ 3542844 h 3705737"/>
              <a:gd name="connsiteX4" fmla="*/ 6259761 w 8195406"/>
              <a:gd name="connsiteY4" fmla="*/ 2722793 h 3705737"/>
              <a:gd name="connsiteX5" fmla="*/ 6259761 w 8195406"/>
              <a:gd name="connsiteY5" fmla="*/ 1677402 h 3705737"/>
              <a:gd name="connsiteX6" fmla="*/ 6259646 w 8195406"/>
              <a:gd name="connsiteY6" fmla="*/ 1677402 h 3705737"/>
              <a:gd name="connsiteX7" fmla="*/ 6259646 w 8195406"/>
              <a:gd name="connsiteY7" fmla="*/ 971864 h 3705737"/>
              <a:gd name="connsiteX8" fmla="*/ 7256968 w 8195406"/>
              <a:gd name="connsiteY8" fmla="*/ 362 h 3705737"/>
              <a:gd name="connsiteX9" fmla="*/ 8195406 w 8195406"/>
              <a:gd name="connsiteY9" fmla="*/ 990336 h 3705737"/>
              <a:gd name="connsiteX10" fmla="*/ 8195406 w 8195406"/>
              <a:gd name="connsiteY10" fmla="*/ 1579525 h 3705737"/>
              <a:gd name="connsiteX11" fmla="*/ 8195406 w 8195406"/>
              <a:gd name="connsiteY11" fmla="*/ 1677402 h 3705737"/>
              <a:gd name="connsiteX12" fmla="*/ 8195406 w 8195406"/>
              <a:gd name="connsiteY12" fmla="*/ 1758671 h 3705737"/>
              <a:gd name="connsiteX13" fmla="*/ 8110447 w 8195406"/>
              <a:gd name="connsiteY13" fmla="*/ 1843636 h 3705737"/>
              <a:gd name="connsiteX14" fmla="*/ 8025483 w 8195406"/>
              <a:gd name="connsiteY14" fmla="*/ 1758671 h 3705737"/>
              <a:gd name="connsiteX15" fmla="*/ 8025483 w 8195406"/>
              <a:gd name="connsiteY15" fmla="*/ 1579525 h 3705737"/>
              <a:gd name="connsiteX16" fmla="*/ 8024471 w 8195406"/>
              <a:gd name="connsiteY16" fmla="*/ 1178600 h 3705737"/>
              <a:gd name="connsiteX17" fmla="*/ 8018756 w 8195406"/>
              <a:gd name="connsiteY17" fmla="*/ 960783 h 3705737"/>
              <a:gd name="connsiteX18" fmla="*/ 7190725 w 8195406"/>
              <a:gd name="connsiteY18" fmla="*/ 159198 h 3705737"/>
              <a:gd name="connsiteX19" fmla="*/ 6421570 w 8195406"/>
              <a:gd name="connsiteY19" fmla="*/ 979255 h 3705737"/>
              <a:gd name="connsiteX20" fmla="*/ 6421570 w 8195406"/>
              <a:gd name="connsiteY20" fmla="*/ 1579525 h 3705737"/>
              <a:gd name="connsiteX21" fmla="*/ 6422293 w 8195406"/>
              <a:gd name="connsiteY21" fmla="*/ 1579525 h 3705737"/>
              <a:gd name="connsiteX22" fmla="*/ 6422293 w 8195406"/>
              <a:gd name="connsiteY22" fmla="*/ 2730179 h 3705737"/>
              <a:gd name="connsiteX23" fmla="*/ 5421227 w 8195406"/>
              <a:gd name="connsiteY23" fmla="*/ 3701686 h 3705737"/>
              <a:gd name="connsiteX24" fmla="*/ 4479257 w 8195406"/>
              <a:gd name="connsiteY24" fmla="*/ 2711712 h 3705737"/>
              <a:gd name="connsiteX25" fmla="*/ 4479257 w 8195406"/>
              <a:gd name="connsiteY25" fmla="*/ 960783 h 3705737"/>
              <a:gd name="connsiteX26" fmla="*/ 3648114 w 8195406"/>
              <a:gd name="connsiteY26" fmla="*/ 159198 h 3705737"/>
              <a:gd name="connsiteX27" fmla="*/ 2876067 w 8195406"/>
              <a:gd name="connsiteY27" fmla="*/ 979255 h 3705737"/>
              <a:gd name="connsiteX28" fmla="*/ 2876067 w 8195406"/>
              <a:gd name="connsiteY28" fmla="*/ 2733874 h 3705737"/>
              <a:gd name="connsiteX29" fmla="*/ 1875001 w 8195406"/>
              <a:gd name="connsiteY29" fmla="*/ 3705376 h 3705737"/>
              <a:gd name="connsiteX30" fmla="*/ 933031 w 8195406"/>
              <a:gd name="connsiteY30" fmla="*/ 2678463 h 3705737"/>
              <a:gd name="connsiteX31" fmla="*/ 933031 w 8195406"/>
              <a:gd name="connsiteY31" fmla="*/ 2478992 h 3705737"/>
              <a:gd name="connsiteX32" fmla="*/ 596880 w 8195406"/>
              <a:gd name="connsiteY32" fmla="*/ 1784529 h 3705737"/>
              <a:gd name="connsiteX33" fmla="*/ 83416 w 8195406"/>
              <a:gd name="connsiteY33" fmla="*/ 909067 h 3705737"/>
              <a:gd name="connsiteX34" fmla="*/ 2147 w 8195406"/>
              <a:gd name="connsiteY34" fmla="*/ 602470 h 3705737"/>
              <a:gd name="connsiteX35" fmla="*/ 68639 w 8195406"/>
              <a:gd name="connsiteY35" fmla="*/ 502734 h 3705737"/>
              <a:gd name="connsiteX36" fmla="*/ 168380 w 8195406"/>
              <a:gd name="connsiteY36" fmla="*/ 569227 h 3705737"/>
              <a:gd name="connsiteX37" fmla="*/ 245953 w 8195406"/>
              <a:gd name="connsiteY37" fmla="*/ 861047 h 3705737"/>
              <a:gd name="connsiteX38" fmla="*/ 1021691 w 8195406"/>
              <a:gd name="connsiteY38" fmla="*/ 1766062 h 3705737"/>
              <a:gd name="connsiteX39" fmla="*/ 1797428 w 8195406"/>
              <a:gd name="connsiteY39" fmla="*/ 861047 h 3705737"/>
              <a:gd name="connsiteX40" fmla="*/ 1875001 w 8195406"/>
              <a:gd name="connsiteY40" fmla="*/ 569227 h 3705737"/>
              <a:gd name="connsiteX41" fmla="*/ 1974736 w 8195406"/>
              <a:gd name="connsiteY41" fmla="*/ 506430 h 3705737"/>
              <a:gd name="connsiteX42" fmla="*/ 2041228 w 8195406"/>
              <a:gd name="connsiteY42" fmla="*/ 606165 h 3705737"/>
              <a:gd name="connsiteX43" fmla="*/ 1959960 w 8195406"/>
              <a:gd name="connsiteY43" fmla="*/ 912763 h 3705737"/>
              <a:gd name="connsiteX44" fmla="*/ 1446495 w 8195406"/>
              <a:gd name="connsiteY44" fmla="*/ 1788225 h 3705737"/>
              <a:gd name="connsiteX45" fmla="*/ 1110345 w 8195406"/>
              <a:gd name="connsiteY45" fmla="*/ 2486378 h 3705737"/>
              <a:gd name="connsiteX46" fmla="*/ 1110345 w 8195406"/>
              <a:gd name="connsiteY46" fmla="*/ 2744955 h 3705737"/>
              <a:gd name="connsiteX47" fmla="*/ 1941493 w 8195406"/>
              <a:gd name="connsiteY47" fmla="*/ 3546540 h 3705737"/>
              <a:gd name="connsiteX48" fmla="*/ 2713535 w 8195406"/>
              <a:gd name="connsiteY48" fmla="*/ 2726483 h 3705737"/>
              <a:gd name="connsiteX49" fmla="*/ 2713535 w 8195406"/>
              <a:gd name="connsiteY49" fmla="*/ 971864 h 3705737"/>
              <a:gd name="connsiteX50" fmla="*/ 3714606 w 8195406"/>
              <a:gd name="connsiteY50" fmla="*/ 362 h 370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8195406" h="3705737">
                <a:moveTo>
                  <a:pt x="3714606" y="362"/>
                </a:moveTo>
                <a:cubicBezTo>
                  <a:pt x="4242842" y="15133"/>
                  <a:pt x="4656571" y="462100"/>
                  <a:pt x="4656571" y="990336"/>
                </a:cubicBezTo>
                <a:lnTo>
                  <a:pt x="4656571" y="2741260"/>
                </a:lnTo>
                <a:cubicBezTo>
                  <a:pt x="4656571" y="3195618"/>
                  <a:pt x="5033356" y="3561316"/>
                  <a:pt x="5487714" y="3542844"/>
                </a:cubicBezTo>
                <a:cubicBezTo>
                  <a:pt x="5923605" y="3528067"/>
                  <a:pt x="6259761" y="3158679"/>
                  <a:pt x="6259761" y="2722793"/>
                </a:cubicBezTo>
                <a:lnTo>
                  <a:pt x="6259761" y="1677402"/>
                </a:lnTo>
                <a:lnTo>
                  <a:pt x="6259646" y="1677402"/>
                </a:lnTo>
                <a:lnTo>
                  <a:pt x="6259646" y="971864"/>
                </a:lnTo>
                <a:cubicBezTo>
                  <a:pt x="6259646" y="425161"/>
                  <a:pt x="6708620" y="-14415"/>
                  <a:pt x="7256968" y="362"/>
                </a:cubicBezTo>
                <a:cubicBezTo>
                  <a:pt x="7783226" y="15133"/>
                  <a:pt x="8195406" y="462100"/>
                  <a:pt x="8195406" y="990336"/>
                </a:cubicBezTo>
                <a:lnTo>
                  <a:pt x="8195406" y="1579525"/>
                </a:lnTo>
                <a:lnTo>
                  <a:pt x="8195406" y="1677402"/>
                </a:lnTo>
                <a:lnTo>
                  <a:pt x="8195406" y="1758671"/>
                </a:lnTo>
                <a:cubicBezTo>
                  <a:pt x="8195406" y="1806697"/>
                  <a:pt x="8158467" y="1843636"/>
                  <a:pt x="8110447" y="1843636"/>
                </a:cubicBezTo>
                <a:cubicBezTo>
                  <a:pt x="8062422" y="1843636"/>
                  <a:pt x="8025483" y="1806697"/>
                  <a:pt x="8025483" y="1758671"/>
                </a:cubicBezTo>
                <a:lnTo>
                  <a:pt x="8025483" y="1579525"/>
                </a:lnTo>
                <a:cubicBezTo>
                  <a:pt x="8025146" y="1445883"/>
                  <a:pt x="8024808" y="1312242"/>
                  <a:pt x="8024471" y="1178600"/>
                </a:cubicBezTo>
                <a:lnTo>
                  <a:pt x="8018756" y="960783"/>
                </a:lnTo>
                <a:cubicBezTo>
                  <a:pt x="8018756" y="506430"/>
                  <a:pt x="7643382" y="140732"/>
                  <a:pt x="7190725" y="159198"/>
                </a:cubicBezTo>
                <a:cubicBezTo>
                  <a:pt x="6756467" y="173975"/>
                  <a:pt x="6421570" y="543369"/>
                  <a:pt x="6421570" y="979255"/>
                </a:cubicBezTo>
                <a:lnTo>
                  <a:pt x="6421570" y="1579525"/>
                </a:lnTo>
                <a:lnTo>
                  <a:pt x="6422293" y="1579525"/>
                </a:lnTo>
                <a:lnTo>
                  <a:pt x="6422293" y="2730179"/>
                </a:lnTo>
                <a:cubicBezTo>
                  <a:pt x="6422293" y="3276881"/>
                  <a:pt x="5971631" y="3716463"/>
                  <a:pt x="5421227" y="3701686"/>
                </a:cubicBezTo>
                <a:cubicBezTo>
                  <a:pt x="4892986" y="3686909"/>
                  <a:pt x="4479257" y="3239942"/>
                  <a:pt x="4479257" y="2711712"/>
                </a:cubicBezTo>
                <a:lnTo>
                  <a:pt x="4479257" y="960783"/>
                </a:lnTo>
                <a:cubicBezTo>
                  <a:pt x="4479257" y="506430"/>
                  <a:pt x="4102472" y="140732"/>
                  <a:pt x="3648114" y="159198"/>
                </a:cubicBezTo>
                <a:cubicBezTo>
                  <a:pt x="3212223" y="173975"/>
                  <a:pt x="2876067" y="543369"/>
                  <a:pt x="2876067" y="979255"/>
                </a:cubicBezTo>
                <a:lnTo>
                  <a:pt x="2876067" y="2733874"/>
                </a:lnTo>
                <a:cubicBezTo>
                  <a:pt x="2876067" y="3280577"/>
                  <a:pt x="2425404" y="3720153"/>
                  <a:pt x="1875001" y="3705376"/>
                </a:cubicBezTo>
                <a:cubicBezTo>
                  <a:pt x="1346760" y="3690605"/>
                  <a:pt x="933031" y="3243638"/>
                  <a:pt x="933031" y="2678463"/>
                </a:cubicBezTo>
                <a:lnTo>
                  <a:pt x="933031" y="2478992"/>
                </a:lnTo>
                <a:cubicBezTo>
                  <a:pt x="933031" y="2209334"/>
                  <a:pt x="811133" y="1950757"/>
                  <a:pt x="596880" y="1784529"/>
                </a:cubicBezTo>
                <a:cubicBezTo>
                  <a:pt x="386323" y="1621997"/>
                  <a:pt x="212704" y="1326481"/>
                  <a:pt x="83416" y="909067"/>
                </a:cubicBezTo>
                <a:cubicBezTo>
                  <a:pt x="50172" y="805636"/>
                  <a:pt x="24315" y="705901"/>
                  <a:pt x="2147" y="602470"/>
                </a:cubicBezTo>
                <a:cubicBezTo>
                  <a:pt x="-8934" y="558145"/>
                  <a:pt x="24315" y="513816"/>
                  <a:pt x="68639" y="502734"/>
                </a:cubicBezTo>
                <a:cubicBezTo>
                  <a:pt x="112969" y="495349"/>
                  <a:pt x="157299" y="524897"/>
                  <a:pt x="168380" y="569227"/>
                </a:cubicBezTo>
                <a:cubicBezTo>
                  <a:pt x="190542" y="668962"/>
                  <a:pt x="216400" y="765007"/>
                  <a:pt x="245953" y="861047"/>
                </a:cubicBezTo>
                <a:cubicBezTo>
                  <a:pt x="371546" y="1274766"/>
                  <a:pt x="607961" y="1766062"/>
                  <a:pt x="1021691" y="1766062"/>
                </a:cubicBezTo>
                <a:cubicBezTo>
                  <a:pt x="1435414" y="1766062"/>
                  <a:pt x="1671829" y="1274766"/>
                  <a:pt x="1797428" y="861047"/>
                </a:cubicBezTo>
                <a:cubicBezTo>
                  <a:pt x="1826976" y="765007"/>
                  <a:pt x="1852833" y="668962"/>
                  <a:pt x="1875001" y="569227"/>
                </a:cubicBezTo>
                <a:cubicBezTo>
                  <a:pt x="1886082" y="524897"/>
                  <a:pt x="1930406" y="499039"/>
                  <a:pt x="1974736" y="506430"/>
                </a:cubicBezTo>
                <a:cubicBezTo>
                  <a:pt x="2022756" y="513816"/>
                  <a:pt x="2052310" y="561841"/>
                  <a:pt x="2041228" y="606165"/>
                </a:cubicBezTo>
                <a:cubicBezTo>
                  <a:pt x="2019066" y="709596"/>
                  <a:pt x="1989513" y="813027"/>
                  <a:pt x="1959960" y="912763"/>
                </a:cubicBezTo>
                <a:cubicBezTo>
                  <a:pt x="1834367" y="1330176"/>
                  <a:pt x="1660748" y="1625693"/>
                  <a:pt x="1446495" y="1788225"/>
                </a:cubicBezTo>
                <a:cubicBezTo>
                  <a:pt x="1232248" y="1954452"/>
                  <a:pt x="1110345" y="2213029"/>
                  <a:pt x="1110345" y="2486378"/>
                </a:cubicBezTo>
                <a:lnTo>
                  <a:pt x="1110345" y="2744955"/>
                </a:lnTo>
                <a:cubicBezTo>
                  <a:pt x="1110345" y="3199308"/>
                  <a:pt x="1487130" y="3565012"/>
                  <a:pt x="1941493" y="3546540"/>
                </a:cubicBezTo>
                <a:cubicBezTo>
                  <a:pt x="2377379" y="3531763"/>
                  <a:pt x="2713535" y="3162369"/>
                  <a:pt x="2713535" y="2726483"/>
                </a:cubicBezTo>
                <a:lnTo>
                  <a:pt x="2713535" y="971864"/>
                </a:lnTo>
                <a:cubicBezTo>
                  <a:pt x="2713535" y="425161"/>
                  <a:pt x="3164197" y="-14415"/>
                  <a:pt x="3714606" y="362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4" name="Graphic 13" descr="Handshake with solid fill">
            <a:extLst>
              <a:ext uri="{FF2B5EF4-FFF2-40B4-BE49-F238E27FC236}">
                <a16:creationId xmlns:a16="http://schemas.microsoft.com/office/drawing/2014/main" id="{D6D6495D-8886-AE82-42AC-E397159FA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5204" y="2488678"/>
            <a:ext cx="914400" cy="914400"/>
          </a:xfrm>
          <a:prstGeom prst="rect">
            <a:avLst/>
          </a:prstGeom>
        </p:spPr>
      </p:pic>
      <p:pic>
        <p:nvPicPr>
          <p:cNvPr id="15" name="Graphic 14" descr="Lights On with solid fill">
            <a:extLst>
              <a:ext uri="{FF2B5EF4-FFF2-40B4-BE49-F238E27FC236}">
                <a16:creationId xmlns:a16="http://schemas.microsoft.com/office/drawing/2014/main" id="{06DF3BF8-8621-E914-CBE2-F85C63E884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81782" y="4239602"/>
            <a:ext cx="914400" cy="914400"/>
          </a:xfrm>
          <a:prstGeom prst="rect">
            <a:avLst/>
          </a:prstGeom>
        </p:spPr>
      </p:pic>
      <p:pic>
        <p:nvPicPr>
          <p:cNvPr id="16" name="Graphic 15" descr="Rocket with solid fill">
            <a:extLst>
              <a:ext uri="{FF2B5EF4-FFF2-40B4-BE49-F238E27FC236}">
                <a16:creationId xmlns:a16="http://schemas.microsoft.com/office/drawing/2014/main" id="{0C7C96DC-4938-8D03-1DEA-3AA5D57E6D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8360" y="2488678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D32DC99-FC49-DBC6-7202-C4E40FD39C46}"/>
              </a:ext>
            </a:extLst>
          </p:cNvPr>
          <p:cNvSpPr txBox="1"/>
          <p:nvPr/>
        </p:nvSpPr>
        <p:spPr>
          <a:xfrm>
            <a:off x="4464741" y="135702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1113F8-6755-18AF-0024-7DE974484093}"/>
              </a:ext>
            </a:extLst>
          </p:cNvPr>
          <p:cNvSpPr txBox="1"/>
          <p:nvPr/>
        </p:nvSpPr>
        <p:spPr>
          <a:xfrm>
            <a:off x="6544513" y="2930081"/>
            <a:ext cx="1388938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16BED3-D30E-099F-0260-807767CA09D9}"/>
              </a:ext>
            </a:extLst>
          </p:cNvPr>
          <p:cNvSpPr txBox="1"/>
          <p:nvPr/>
        </p:nvSpPr>
        <p:spPr>
          <a:xfrm>
            <a:off x="8011585" y="1357024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3ED0B0-2806-582B-5666-B29AA6A37A96}"/>
              </a:ext>
            </a:extLst>
          </p:cNvPr>
          <p:cNvSpPr txBox="1"/>
          <p:nvPr/>
        </p:nvSpPr>
        <p:spPr>
          <a:xfrm>
            <a:off x="5190483" y="36180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1FC580-7135-F031-6CE9-D9F6FC36CF30}"/>
              </a:ext>
            </a:extLst>
          </p:cNvPr>
          <p:cNvSpPr txBox="1"/>
          <p:nvPr/>
        </p:nvSpPr>
        <p:spPr>
          <a:xfrm>
            <a:off x="8737327" y="361809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910552-8B82-FF31-53C6-DF3137F45A82}"/>
              </a:ext>
            </a:extLst>
          </p:cNvPr>
          <p:cNvSpPr txBox="1"/>
          <p:nvPr/>
        </p:nvSpPr>
        <p:spPr>
          <a:xfrm>
            <a:off x="6963905" y="566867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984254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9473</TotalTime>
  <Words>90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Medical Process – Slide Template</vt:lpstr>
      <vt:lpstr>3-Step Medical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Medical Process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2024-10-08T17:30:21Z</dcterms:modified>
  <cp:category>Charts &amp; Diagrams</cp:category>
</cp:coreProperties>
</file>