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2" d="100"/>
          <a:sy n="92" d="100"/>
        </p:scale>
        <p:origin x="173" y="-1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97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Block Timeline Flow – Slide Template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B9482-2B19-2DC3-7C50-398941912865}"/>
              </a:ext>
            </a:extLst>
          </p:cNvPr>
          <p:cNvCxnSpPr>
            <a:cxnSpLocks/>
          </p:cNvCxnSpPr>
          <p:nvPr/>
        </p:nvCxnSpPr>
        <p:spPr>
          <a:xfrm>
            <a:off x="0" y="1967777"/>
            <a:ext cx="9144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54DF805-7524-5E00-E245-37600A014864}"/>
              </a:ext>
            </a:extLst>
          </p:cNvPr>
          <p:cNvSpPr/>
          <p:nvPr/>
        </p:nvSpPr>
        <p:spPr>
          <a:xfrm>
            <a:off x="760096" y="1813473"/>
            <a:ext cx="308609" cy="3086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1CDD226-6E34-30BA-9FB2-00336EFB5C3C}"/>
              </a:ext>
            </a:extLst>
          </p:cNvPr>
          <p:cNvSpPr/>
          <p:nvPr/>
        </p:nvSpPr>
        <p:spPr>
          <a:xfrm>
            <a:off x="2588896" y="1813473"/>
            <a:ext cx="308609" cy="3086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6D71987-EF1B-E452-723A-C2AA55DD364E}"/>
              </a:ext>
            </a:extLst>
          </p:cNvPr>
          <p:cNvSpPr/>
          <p:nvPr/>
        </p:nvSpPr>
        <p:spPr>
          <a:xfrm>
            <a:off x="4417696" y="1813473"/>
            <a:ext cx="308609" cy="30860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41505-FD30-5C99-AB45-BA2D3ED2EFB5}"/>
              </a:ext>
            </a:extLst>
          </p:cNvPr>
          <p:cNvSpPr/>
          <p:nvPr/>
        </p:nvSpPr>
        <p:spPr>
          <a:xfrm>
            <a:off x="6246496" y="1813473"/>
            <a:ext cx="308609" cy="3086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9457BD-12F8-FD71-C6AA-530B03E91613}"/>
              </a:ext>
            </a:extLst>
          </p:cNvPr>
          <p:cNvSpPr/>
          <p:nvPr/>
        </p:nvSpPr>
        <p:spPr>
          <a:xfrm>
            <a:off x="8075296" y="1813473"/>
            <a:ext cx="308609" cy="30860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DD799D-7101-58A6-1362-45C269F31420}"/>
              </a:ext>
            </a:extLst>
          </p:cNvPr>
          <p:cNvSpPr txBox="1"/>
          <p:nvPr/>
        </p:nvSpPr>
        <p:spPr>
          <a:xfrm>
            <a:off x="4309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656E4B-7D08-CF34-0FB2-E761311E1939}"/>
              </a:ext>
            </a:extLst>
          </p:cNvPr>
          <p:cNvSpPr txBox="1"/>
          <p:nvPr/>
        </p:nvSpPr>
        <p:spPr>
          <a:xfrm>
            <a:off x="22597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2">
                    <a:lumMod val="50000"/>
                  </a:schemeClr>
                </a:solidFill>
              </a:rPr>
              <a:t>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3E88B5-E446-1A9D-47D4-0E0C233FCAAC}"/>
              </a:ext>
            </a:extLst>
          </p:cNvPr>
          <p:cNvSpPr txBox="1"/>
          <p:nvPr/>
        </p:nvSpPr>
        <p:spPr>
          <a:xfrm>
            <a:off x="40885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E8C46E-5F32-AA8E-2B9D-B7880B7A79BF}"/>
              </a:ext>
            </a:extLst>
          </p:cNvPr>
          <p:cNvSpPr txBox="1"/>
          <p:nvPr/>
        </p:nvSpPr>
        <p:spPr>
          <a:xfrm>
            <a:off x="59173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50000"/>
                  </a:schemeClr>
                </a:solidFill>
              </a:rPr>
              <a:t>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976FE-4EAC-6883-801F-9A8435662279}"/>
              </a:ext>
            </a:extLst>
          </p:cNvPr>
          <p:cNvSpPr txBox="1"/>
          <p:nvPr/>
        </p:nvSpPr>
        <p:spPr>
          <a:xfrm>
            <a:off x="77461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F4A435-9489-02DC-5762-7357179A3567}"/>
              </a:ext>
            </a:extLst>
          </p:cNvPr>
          <p:cNvGrpSpPr/>
          <p:nvPr/>
        </p:nvGrpSpPr>
        <p:grpSpPr>
          <a:xfrm>
            <a:off x="0" y="2660845"/>
            <a:ext cx="1828800" cy="2923604"/>
            <a:chOff x="0" y="2660845"/>
            <a:chExt cx="1828800" cy="29236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95A380-FF52-DBD0-03B6-538A6823B8A8}"/>
                </a:ext>
              </a:extLst>
            </p:cNvPr>
            <p:cNvSpPr/>
            <p:nvPr/>
          </p:nvSpPr>
          <p:spPr>
            <a:xfrm>
              <a:off x="0" y="2910255"/>
              <a:ext cx="1828800" cy="26741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FBB21B0-F2B0-6B50-9FEA-A935723341E5}"/>
                </a:ext>
              </a:extLst>
            </p:cNvPr>
            <p:cNvSpPr/>
            <p:nvPr/>
          </p:nvSpPr>
          <p:spPr>
            <a:xfrm>
              <a:off x="668655" y="2660845"/>
              <a:ext cx="491490" cy="26504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2FF62-2719-8747-8DBE-393F83C8A80B}"/>
              </a:ext>
            </a:extLst>
          </p:cNvPr>
          <p:cNvGrpSpPr/>
          <p:nvPr/>
        </p:nvGrpSpPr>
        <p:grpSpPr>
          <a:xfrm>
            <a:off x="1828800" y="2660845"/>
            <a:ext cx="1828800" cy="2923604"/>
            <a:chOff x="1828800" y="2660845"/>
            <a:chExt cx="1828800" cy="292360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7A92099-DBFC-072D-B912-43D8ACBDE207}"/>
                </a:ext>
              </a:extLst>
            </p:cNvPr>
            <p:cNvSpPr/>
            <p:nvPr/>
          </p:nvSpPr>
          <p:spPr>
            <a:xfrm>
              <a:off x="1828800" y="2910255"/>
              <a:ext cx="1828800" cy="26741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2E67925-0D07-4612-D2A9-D0D9FA313B4E}"/>
                </a:ext>
              </a:extLst>
            </p:cNvPr>
            <p:cNvSpPr/>
            <p:nvPr/>
          </p:nvSpPr>
          <p:spPr>
            <a:xfrm>
              <a:off x="2497455" y="2660845"/>
              <a:ext cx="491490" cy="26504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FFDC6B-852B-1ECC-BD52-C36A5BEE569F}"/>
              </a:ext>
            </a:extLst>
          </p:cNvPr>
          <p:cNvGrpSpPr/>
          <p:nvPr/>
        </p:nvGrpSpPr>
        <p:grpSpPr>
          <a:xfrm>
            <a:off x="3657600" y="2660845"/>
            <a:ext cx="1828800" cy="2923604"/>
            <a:chOff x="3657600" y="2660845"/>
            <a:chExt cx="1828800" cy="292360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148F36-2D0D-5775-31D2-1CBA96B523B5}"/>
                </a:ext>
              </a:extLst>
            </p:cNvPr>
            <p:cNvSpPr/>
            <p:nvPr/>
          </p:nvSpPr>
          <p:spPr>
            <a:xfrm>
              <a:off x="3657600" y="2910255"/>
              <a:ext cx="1828800" cy="26741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523DAA02-2669-DCF1-6916-025B9C33BBA2}"/>
                </a:ext>
              </a:extLst>
            </p:cNvPr>
            <p:cNvSpPr/>
            <p:nvPr/>
          </p:nvSpPr>
          <p:spPr>
            <a:xfrm>
              <a:off x="4326255" y="2660845"/>
              <a:ext cx="491490" cy="26504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91761C6-93A8-06D8-AE6D-C8E2A65F22FF}"/>
              </a:ext>
            </a:extLst>
          </p:cNvPr>
          <p:cNvGrpSpPr/>
          <p:nvPr/>
        </p:nvGrpSpPr>
        <p:grpSpPr>
          <a:xfrm>
            <a:off x="5486400" y="2660845"/>
            <a:ext cx="1828800" cy="2923604"/>
            <a:chOff x="5486400" y="2660845"/>
            <a:chExt cx="1828800" cy="292360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D4E5164-6761-B293-91B2-5AB288F391C6}"/>
                </a:ext>
              </a:extLst>
            </p:cNvPr>
            <p:cNvSpPr/>
            <p:nvPr/>
          </p:nvSpPr>
          <p:spPr>
            <a:xfrm>
              <a:off x="5486400" y="2910255"/>
              <a:ext cx="1828800" cy="26741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3FD8CA07-84E0-96F1-3C9E-ABE05392C524}"/>
                </a:ext>
              </a:extLst>
            </p:cNvPr>
            <p:cNvSpPr/>
            <p:nvPr/>
          </p:nvSpPr>
          <p:spPr>
            <a:xfrm>
              <a:off x="6155055" y="2660845"/>
              <a:ext cx="491490" cy="265046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49E0B-F3F9-3FFA-993C-2227A4BEA3F1}"/>
              </a:ext>
            </a:extLst>
          </p:cNvPr>
          <p:cNvGrpSpPr/>
          <p:nvPr/>
        </p:nvGrpSpPr>
        <p:grpSpPr>
          <a:xfrm>
            <a:off x="7315200" y="2660845"/>
            <a:ext cx="1828800" cy="2923604"/>
            <a:chOff x="7315200" y="2660845"/>
            <a:chExt cx="1828800" cy="292360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4105919-E131-B3C1-2FF8-505C6048BCB3}"/>
                </a:ext>
              </a:extLst>
            </p:cNvPr>
            <p:cNvSpPr/>
            <p:nvPr/>
          </p:nvSpPr>
          <p:spPr>
            <a:xfrm>
              <a:off x="7315200" y="2910255"/>
              <a:ext cx="1828800" cy="267419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61E2CC3-A004-BC95-B8B7-877B7325BB83}"/>
                </a:ext>
              </a:extLst>
            </p:cNvPr>
            <p:cNvSpPr/>
            <p:nvPr/>
          </p:nvSpPr>
          <p:spPr>
            <a:xfrm>
              <a:off x="7983855" y="2660845"/>
              <a:ext cx="491490" cy="26504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484363-054E-F49D-D96E-8EE4FAF9B554}"/>
              </a:ext>
            </a:extLst>
          </p:cNvPr>
          <p:cNvGrpSpPr/>
          <p:nvPr/>
        </p:nvGrpSpPr>
        <p:grpSpPr>
          <a:xfrm>
            <a:off x="233432" y="3600349"/>
            <a:ext cx="1361936" cy="1752444"/>
            <a:chOff x="332936" y="2596988"/>
            <a:chExt cx="2926080" cy="23365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A60D2C-F8F2-A9E1-1CD3-EFE5ACD802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74C83E-4587-1DFE-15B9-ED8996508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6C9DA4-1692-22B5-949B-D1EE22B5AAAA}"/>
              </a:ext>
            </a:extLst>
          </p:cNvPr>
          <p:cNvGrpSpPr/>
          <p:nvPr/>
        </p:nvGrpSpPr>
        <p:grpSpPr>
          <a:xfrm>
            <a:off x="2062232" y="3600349"/>
            <a:ext cx="1361936" cy="1752444"/>
            <a:chOff x="332936" y="2596988"/>
            <a:chExt cx="2926080" cy="233659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C1826AF-707F-B88E-22B5-DD1DCC79F2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78D120-7DE3-0833-9C63-D48A9528C8E3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1A62F6-4A7E-B85E-14D7-BF7C4245EE6F}"/>
              </a:ext>
            </a:extLst>
          </p:cNvPr>
          <p:cNvGrpSpPr/>
          <p:nvPr/>
        </p:nvGrpSpPr>
        <p:grpSpPr>
          <a:xfrm>
            <a:off x="3891032" y="3600349"/>
            <a:ext cx="1361936" cy="1752444"/>
            <a:chOff x="332936" y="2596988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573DBA-F83C-1237-AC5C-7B7ACFAA64C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8ED919-712F-3496-E04A-1C25C2AE1C6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836CF-D0A6-6A8E-D4F8-8C2330A87B4E}"/>
              </a:ext>
            </a:extLst>
          </p:cNvPr>
          <p:cNvGrpSpPr/>
          <p:nvPr/>
        </p:nvGrpSpPr>
        <p:grpSpPr>
          <a:xfrm>
            <a:off x="5719832" y="3600349"/>
            <a:ext cx="1361936" cy="1752444"/>
            <a:chOff x="332936" y="2596988"/>
            <a:chExt cx="2926080" cy="233659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E64106C-6AFC-DC4B-6941-57FAF620040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A3C047-F086-CBFE-44A0-9822DC285AEA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492664-C27B-CC94-24BE-B1353496CDB6}"/>
              </a:ext>
            </a:extLst>
          </p:cNvPr>
          <p:cNvGrpSpPr/>
          <p:nvPr/>
        </p:nvGrpSpPr>
        <p:grpSpPr>
          <a:xfrm>
            <a:off x="7548632" y="3600349"/>
            <a:ext cx="1361936" cy="1752444"/>
            <a:chOff x="332936" y="2596988"/>
            <a:chExt cx="2926080" cy="233659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4DE475-49B9-EF7B-774E-19410BAE2E9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B653677-58BC-8B80-D0EA-07E74E968ED2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1" name="Graphic 60" descr="Alarm clock with solid fill">
            <a:extLst>
              <a:ext uri="{FF2B5EF4-FFF2-40B4-BE49-F238E27FC236}">
                <a16:creationId xmlns:a16="http://schemas.microsoft.com/office/drawing/2014/main" id="{CD6E091E-B8F2-AD10-EDEC-17CDEF9E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90" y="3041053"/>
            <a:ext cx="617220" cy="617220"/>
          </a:xfrm>
          <a:prstGeom prst="rect">
            <a:avLst/>
          </a:prstGeom>
        </p:spPr>
      </p:pic>
      <p:pic>
        <p:nvPicPr>
          <p:cNvPr id="62" name="Graphic 61" descr="Bar chart with solid fill">
            <a:extLst>
              <a:ext uri="{FF2B5EF4-FFF2-40B4-BE49-F238E27FC236}">
                <a16:creationId xmlns:a16="http://schemas.microsoft.com/office/drawing/2014/main" id="{71750FFE-FD7F-308F-4917-C9190969A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34590" y="3041053"/>
            <a:ext cx="617220" cy="617220"/>
          </a:xfrm>
          <a:prstGeom prst="rect">
            <a:avLst/>
          </a:prstGeom>
        </p:spPr>
      </p:pic>
      <p:pic>
        <p:nvPicPr>
          <p:cNvPr id="63" name="Graphic 62" descr="Chat with solid fill">
            <a:extLst>
              <a:ext uri="{FF2B5EF4-FFF2-40B4-BE49-F238E27FC236}">
                <a16:creationId xmlns:a16="http://schemas.microsoft.com/office/drawing/2014/main" id="{6FFA4917-7AEC-2B61-094C-147286D09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63390" y="3041053"/>
            <a:ext cx="617220" cy="617220"/>
          </a:xfrm>
          <a:prstGeom prst="rect">
            <a:avLst/>
          </a:prstGeom>
        </p:spPr>
      </p:pic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B6C4ECA0-478B-16FA-EFF9-BC0A7607E4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92190" y="3041053"/>
            <a:ext cx="617220" cy="617220"/>
          </a:xfrm>
          <a:prstGeom prst="rect">
            <a:avLst/>
          </a:prstGeom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04711441-D95D-7FE7-AEDC-0CD952DF6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920990" y="3041053"/>
            <a:ext cx="617220" cy="61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Timeline Flow – Slide Template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B9482-2B19-2DC3-7C50-398941912865}"/>
              </a:ext>
            </a:extLst>
          </p:cNvPr>
          <p:cNvCxnSpPr>
            <a:cxnSpLocks/>
          </p:cNvCxnSpPr>
          <p:nvPr/>
        </p:nvCxnSpPr>
        <p:spPr>
          <a:xfrm>
            <a:off x="0" y="1967777"/>
            <a:ext cx="9144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54DF805-7524-5E00-E245-37600A014864}"/>
              </a:ext>
            </a:extLst>
          </p:cNvPr>
          <p:cNvSpPr/>
          <p:nvPr/>
        </p:nvSpPr>
        <p:spPr>
          <a:xfrm>
            <a:off x="760096" y="1813473"/>
            <a:ext cx="308609" cy="3086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1CDD226-6E34-30BA-9FB2-00336EFB5C3C}"/>
              </a:ext>
            </a:extLst>
          </p:cNvPr>
          <p:cNvSpPr/>
          <p:nvPr/>
        </p:nvSpPr>
        <p:spPr>
          <a:xfrm>
            <a:off x="2588896" y="1813473"/>
            <a:ext cx="308609" cy="3086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6D71987-EF1B-E452-723A-C2AA55DD364E}"/>
              </a:ext>
            </a:extLst>
          </p:cNvPr>
          <p:cNvSpPr/>
          <p:nvPr/>
        </p:nvSpPr>
        <p:spPr>
          <a:xfrm>
            <a:off x="4417696" y="1813473"/>
            <a:ext cx="308609" cy="30860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41505-FD30-5C99-AB45-BA2D3ED2EFB5}"/>
              </a:ext>
            </a:extLst>
          </p:cNvPr>
          <p:cNvSpPr/>
          <p:nvPr/>
        </p:nvSpPr>
        <p:spPr>
          <a:xfrm>
            <a:off x="6246496" y="1813473"/>
            <a:ext cx="308609" cy="3086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9457BD-12F8-FD71-C6AA-530B03E91613}"/>
              </a:ext>
            </a:extLst>
          </p:cNvPr>
          <p:cNvSpPr/>
          <p:nvPr/>
        </p:nvSpPr>
        <p:spPr>
          <a:xfrm>
            <a:off x="8075296" y="1813473"/>
            <a:ext cx="308609" cy="3086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DD799D-7101-58A6-1362-45C269F31420}"/>
              </a:ext>
            </a:extLst>
          </p:cNvPr>
          <p:cNvSpPr txBox="1"/>
          <p:nvPr/>
        </p:nvSpPr>
        <p:spPr>
          <a:xfrm>
            <a:off x="4309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/>
                </a:solidFill>
              </a:rPr>
              <a:t>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656E4B-7D08-CF34-0FB2-E761311E1939}"/>
              </a:ext>
            </a:extLst>
          </p:cNvPr>
          <p:cNvSpPr txBox="1"/>
          <p:nvPr/>
        </p:nvSpPr>
        <p:spPr>
          <a:xfrm>
            <a:off x="22597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</a:rPr>
              <a:t>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3E88B5-E446-1A9D-47D4-0E0C233FCAAC}"/>
              </a:ext>
            </a:extLst>
          </p:cNvPr>
          <p:cNvSpPr txBox="1"/>
          <p:nvPr/>
        </p:nvSpPr>
        <p:spPr>
          <a:xfrm>
            <a:off x="40885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E8C46E-5F32-AA8E-2B9D-B7880B7A79BF}"/>
              </a:ext>
            </a:extLst>
          </p:cNvPr>
          <p:cNvSpPr txBox="1"/>
          <p:nvPr/>
        </p:nvSpPr>
        <p:spPr>
          <a:xfrm>
            <a:off x="59173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5"/>
                </a:solidFill>
              </a:rPr>
              <a:t>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976FE-4EAC-6883-801F-9A8435662279}"/>
              </a:ext>
            </a:extLst>
          </p:cNvPr>
          <p:cNvSpPr txBox="1"/>
          <p:nvPr/>
        </p:nvSpPr>
        <p:spPr>
          <a:xfrm>
            <a:off x="7746135" y="2138500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3"/>
                </a:solidFill>
              </a:rPr>
              <a:t>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39DFA4-A188-8DA5-0A54-86B7282E9AD8}"/>
              </a:ext>
            </a:extLst>
          </p:cNvPr>
          <p:cNvGrpSpPr/>
          <p:nvPr/>
        </p:nvGrpSpPr>
        <p:grpSpPr>
          <a:xfrm>
            <a:off x="0" y="2660845"/>
            <a:ext cx="1828800" cy="2923604"/>
            <a:chOff x="0" y="2660845"/>
            <a:chExt cx="1828800" cy="292360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95A380-FF52-DBD0-03B6-538A6823B8A8}"/>
                </a:ext>
              </a:extLst>
            </p:cNvPr>
            <p:cNvSpPr/>
            <p:nvPr/>
          </p:nvSpPr>
          <p:spPr>
            <a:xfrm>
              <a:off x="0" y="2910255"/>
              <a:ext cx="1828800" cy="26741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FBB21B0-F2B0-6B50-9FEA-A935723341E5}"/>
                </a:ext>
              </a:extLst>
            </p:cNvPr>
            <p:cNvSpPr/>
            <p:nvPr/>
          </p:nvSpPr>
          <p:spPr>
            <a:xfrm>
              <a:off x="668655" y="2660845"/>
              <a:ext cx="491490" cy="26504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EBC459B-BAB6-3CFF-FB41-296F527FC88E}"/>
              </a:ext>
            </a:extLst>
          </p:cNvPr>
          <p:cNvGrpSpPr/>
          <p:nvPr/>
        </p:nvGrpSpPr>
        <p:grpSpPr>
          <a:xfrm>
            <a:off x="1828800" y="2660845"/>
            <a:ext cx="1828800" cy="2923604"/>
            <a:chOff x="1828800" y="2660845"/>
            <a:chExt cx="1828800" cy="292360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7A92099-DBFC-072D-B912-43D8ACBDE207}"/>
                </a:ext>
              </a:extLst>
            </p:cNvPr>
            <p:cNvSpPr/>
            <p:nvPr/>
          </p:nvSpPr>
          <p:spPr>
            <a:xfrm>
              <a:off x="1828800" y="2910255"/>
              <a:ext cx="1828800" cy="26741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2E67925-0D07-4612-D2A9-D0D9FA313B4E}"/>
                </a:ext>
              </a:extLst>
            </p:cNvPr>
            <p:cNvSpPr/>
            <p:nvPr/>
          </p:nvSpPr>
          <p:spPr>
            <a:xfrm>
              <a:off x="2497455" y="2660845"/>
              <a:ext cx="491490" cy="26504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371E252-B4CE-5B7A-4C06-458E6261585E}"/>
              </a:ext>
            </a:extLst>
          </p:cNvPr>
          <p:cNvGrpSpPr/>
          <p:nvPr/>
        </p:nvGrpSpPr>
        <p:grpSpPr>
          <a:xfrm>
            <a:off x="3657600" y="2660845"/>
            <a:ext cx="1828800" cy="2923604"/>
            <a:chOff x="3657600" y="2660845"/>
            <a:chExt cx="1828800" cy="292360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148F36-2D0D-5775-31D2-1CBA96B523B5}"/>
                </a:ext>
              </a:extLst>
            </p:cNvPr>
            <p:cNvSpPr/>
            <p:nvPr/>
          </p:nvSpPr>
          <p:spPr>
            <a:xfrm>
              <a:off x="3657600" y="2910255"/>
              <a:ext cx="1828800" cy="26741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523DAA02-2669-DCF1-6916-025B9C33BBA2}"/>
                </a:ext>
              </a:extLst>
            </p:cNvPr>
            <p:cNvSpPr/>
            <p:nvPr/>
          </p:nvSpPr>
          <p:spPr>
            <a:xfrm>
              <a:off x="4326255" y="2660845"/>
              <a:ext cx="491490" cy="265046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5BF8B0D-DEF7-F5BE-4D8F-DF454465F33D}"/>
              </a:ext>
            </a:extLst>
          </p:cNvPr>
          <p:cNvGrpSpPr/>
          <p:nvPr/>
        </p:nvGrpSpPr>
        <p:grpSpPr>
          <a:xfrm>
            <a:off x="5486400" y="2660845"/>
            <a:ext cx="1828800" cy="2923604"/>
            <a:chOff x="5486400" y="2660845"/>
            <a:chExt cx="1828800" cy="292360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D4E5164-6761-B293-91B2-5AB288F391C6}"/>
                </a:ext>
              </a:extLst>
            </p:cNvPr>
            <p:cNvSpPr/>
            <p:nvPr/>
          </p:nvSpPr>
          <p:spPr>
            <a:xfrm>
              <a:off x="5486400" y="2910255"/>
              <a:ext cx="1828800" cy="26741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3FD8CA07-84E0-96F1-3C9E-ABE05392C524}"/>
                </a:ext>
              </a:extLst>
            </p:cNvPr>
            <p:cNvSpPr/>
            <p:nvPr/>
          </p:nvSpPr>
          <p:spPr>
            <a:xfrm>
              <a:off x="6155055" y="2660845"/>
              <a:ext cx="491490" cy="265046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FCDC64A-531B-B61F-99C7-DEE07DF1E819}"/>
              </a:ext>
            </a:extLst>
          </p:cNvPr>
          <p:cNvGrpSpPr/>
          <p:nvPr/>
        </p:nvGrpSpPr>
        <p:grpSpPr>
          <a:xfrm>
            <a:off x="7315200" y="2660845"/>
            <a:ext cx="1828800" cy="2923604"/>
            <a:chOff x="7315200" y="2660845"/>
            <a:chExt cx="1828800" cy="292360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4105919-E131-B3C1-2FF8-505C6048BCB3}"/>
                </a:ext>
              </a:extLst>
            </p:cNvPr>
            <p:cNvSpPr/>
            <p:nvPr/>
          </p:nvSpPr>
          <p:spPr>
            <a:xfrm>
              <a:off x="7315200" y="2910255"/>
              <a:ext cx="1828800" cy="26741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61E2CC3-A004-BC95-B8B7-877B7325BB83}"/>
                </a:ext>
              </a:extLst>
            </p:cNvPr>
            <p:cNvSpPr/>
            <p:nvPr/>
          </p:nvSpPr>
          <p:spPr>
            <a:xfrm>
              <a:off x="7983855" y="2660845"/>
              <a:ext cx="491490" cy="26504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484363-054E-F49D-D96E-8EE4FAF9B554}"/>
              </a:ext>
            </a:extLst>
          </p:cNvPr>
          <p:cNvGrpSpPr/>
          <p:nvPr/>
        </p:nvGrpSpPr>
        <p:grpSpPr>
          <a:xfrm>
            <a:off x="233432" y="3600349"/>
            <a:ext cx="1361936" cy="1752444"/>
            <a:chOff x="332936" y="2596988"/>
            <a:chExt cx="2926080" cy="23365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A60D2C-F8F2-A9E1-1CD3-EFE5ACD802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74C83E-4587-1DFE-15B9-ED8996508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6C9DA4-1692-22B5-949B-D1EE22B5AAAA}"/>
              </a:ext>
            </a:extLst>
          </p:cNvPr>
          <p:cNvGrpSpPr/>
          <p:nvPr/>
        </p:nvGrpSpPr>
        <p:grpSpPr>
          <a:xfrm>
            <a:off x="2062232" y="3600349"/>
            <a:ext cx="1361936" cy="1752444"/>
            <a:chOff x="332936" y="2596988"/>
            <a:chExt cx="2926080" cy="233659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C1826AF-707F-B88E-22B5-DD1DCC79F2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78D120-7DE3-0833-9C63-D48A9528C8E3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1A62F6-4A7E-B85E-14D7-BF7C4245EE6F}"/>
              </a:ext>
            </a:extLst>
          </p:cNvPr>
          <p:cNvGrpSpPr/>
          <p:nvPr/>
        </p:nvGrpSpPr>
        <p:grpSpPr>
          <a:xfrm>
            <a:off x="3891032" y="3600349"/>
            <a:ext cx="1361936" cy="1752444"/>
            <a:chOff x="332936" y="2596988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573DBA-F83C-1237-AC5C-7B7ACFAA64C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8ED919-712F-3496-E04A-1C25C2AE1C6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836CF-D0A6-6A8E-D4F8-8C2330A87B4E}"/>
              </a:ext>
            </a:extLst>
          </p:cNvPr>
          <p:cNvGrpSpPr/>
          <p:nvPr/>
        </p:nvGrpSpPr>
        <p:grpSpPr>
          <a:xfrm>
            <a:off x="5719832" y="3600349"/>
            <a:ext cx="1361936" cy="1752444"/>
            <a:chOff x="332936" y="2596988"/>
            <a:chExt cx="2926080" cy="233659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E64106C-6AFC-DC4B-6941-57FAF620040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A3C047-F086-CBFE-44A0-9822DC285AEA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492664-C27B-CC94-24BE-B1353496CDB6}"/>
              </a:ext>
            </a:extLst>
          </p:cNvPr>
          <p:cNvGrpSpPr/>
          <p:nvPr/>
        </p:nvGrpSpPr>
        <p:grpSpPr>
          <a:xfrm>
            <a:off x="7548632" y="3600349"/>
            <a:ext cx="1361936" cy="1752444"/>
            <a:chOff x="332936" y="2596988"/>
            <a:chExt cx="2926080" cy="233659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4DE475-49B9-EF7B-774E-19410BAE2E9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B653677-58BC-8B80-D0EA-07E74E968ED2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1" name="Graphic 60" descr="Alarm clock with solid fill">
            <a:extLst>
              <a:ext uri="{FF2B5EF4-FFF2-40B4-BE49-F238E27FC236}">
                <a16:creationId xmlns:a16="http://schemas.microsoft.com/office/drawing/2014/main" id="{CD6E091E-B8F2-AD10-EDEC-17CDEF9E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90" y="3041053"/>
            <a:ext cx="617220" cy="617220"/>
          </a:xfrm>
          <a:prstGeom prst="rect">
            <a:avLst/>
          </a:prstGeom>
        </p:spPr>
      </p:pic>
      <p:pic>
        <p:nvPicPr>
          <p:cNvPr id="62" name="Graphic 61" descr="Bar chart with solid fill">
            <a:extLst>
              <a:ext uri="{FF2B5EF4-FFF2-40B4-BE49-F238E27FC236}">
                <a16:creationId xmlns:a16="http://schemas.microsoft.com/office/drawing/2014/main" id="{71750FFE-FD7F-308F-4917-C9190969A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34590" y="3041053"/>
            <a:ext cx="617220" cy="617220"/>
          </a:xfrm>
          <a:prstGeom prst="rect">
            <a:avLst/>
          </a:prstGeom>
        </p:spPr>
      </p:pic>
      <p:pic>
        <p:nvPicPr>
          <p:cNvPr id="63" name="Graphic 62" descr="Chat with solid fill">
            <a:extLst>
              <a:ext uri="{FF2B5EF4-FFF2-40B4-BE49-F238E27FC236}">
                <a16:creationId xmlns:a16="http://schemas.microsoft.com/office/drawing/2014/main" id="{6FFA4917-7AEC-2B61-094C-147286D09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63390" y="3041053"/>
            <a:ext cx="617220" cy="617220"/>
          </a:xfrm>
          <a:prstGeom prst="rect">
            <a:avLst/>
          </a:prstGeom>
        </p:spPr>
      </p:pic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B6C4ECA0-478B-16FA-EFF9-BC0A7607E4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92190" y="3041053"/>
            <a:ext cx="617220" cy="617220"/>
          </a:xfrm>
          <a:prstGeom prst="rect">
            <a:avLst/>
          </a:prstGeom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04711441-D95D-7FE7-AEDC-0CD952DF6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920990" y="3041053"/>
            <a:ext cx="617220" cy="61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7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472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 Timeline Flow – Slide Template</vt:lpstr>
      <vt:lpstr>Block Timeline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Timeline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2024-10-04T17:49:09Z</dcterms:modified>
  <cp:category>Charts &amp; Diagrams</cp:category>
</cp:coreProperties>
</file>