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7" d="100"/>
          <a:sy n="87" d="100"/>
        </p:scale>
        <p:origin x="5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97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Block Timeline Flow – Slide Template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B9482-2B19-2DC3-7C50-398941912865}"/>
              </a:ext>
            </a:extLst>
          </p:cNvPr>
          <p:cNvCxnSpPr>
            <a:cxnSpLocks/>
          </p:cNvCxnSpPr>
          <p:nvPr/>
        </p:nvCxnSpPr>
        <p:spPr>
          <a:xfrm>
            <a:off x="0" y="1480702"/>
            <a:ext cx="12192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54DF805-7524-5E00-E245-37600A014864}"/>
              </a:ext>
            </a:extLst>
          </p:cNvPr>
          <p:cNvSpPr/>
          <p:nvPr/>
        </p:nvSpPr>
        <p:spPr>
          <a:xfrm>
            <a:off x="1013461" y="1274963"/>
            <a:ext cx="411479" cy="4114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1CDD226-6E34-30BA-9FB2-00336EFB5C3C}"/>
              </a:ext>
            </a:extLst>
          </p:cNvPr>
          <p:cNvSpPr/>
          <p:nvPr/>
        </p:nvSpPr>
        <p:spPr>
          <a:xfrm>
            <a:off x="3451861" y="1274963"/>
            <a:ext cx="411479" cy="4114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6D71987-EF1B-E452-723A-C2AA55DD364E}"/>
              </a:ext>
            </a:extLst>
          </p:cNvPr>
          <p:cNvSpPr/>
          <p:nvPr/>
        </p:nvSpPr>
        <p:spPr>
          <a:xfrm>
            <a:off x="5890261" y="1274963"/>
            <a:ext cx="411479" cy="4114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41505-FD30-5C99-AB45-BA2D3ED2EFB5}"/>
              </a:ext>
            </a:extLst>
          </p:cNvPr>
          <p:cNvSpPr/>
          <p:nvPr/>
        </p:nvSpPr>
        <p:spPr>
          <a:xfrm>
            <a:off x="8328661" y="1274963"/>
            <a:ext cx="411479" cy="4114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9457BD-12F8-FD71-C6AA-530B03E91613}"/>
              </a:ext>
            </a:extLst>
          </p:cNvPr>
          <p:cNvSpPr/>
          <p:nvPr/>
        </p:nvSpPr>
        <p:spPr>
          <a:xfrm>
            <a:off x="10767061" y="1274963"/>
            <a:ext cx="411479" cy="4114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DD799D-7101-58A6-1362-45C269F31420}"/>
              </a:ext>
            </a:extLst>
          </p:cNvPr>
          <p:cNvSpPr txBox="1"/>
          <p:nvPr/>
        </p:nvSpPr>
        <p:spPr>
          <a:xfrm>
            <a:off x="6074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656E4B-7D08-CF34-0FB2-E761311E1939}"/>
              </a:ext>
            </a:extLst>
          </p:cNvPr>
          <p:cNvSpPr txBox="1"/>
          <p:nvPr/>
        </p:nvSpPr>
        <p:spPr>
          <a:xfrm>
            <a:off x="30458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</a:rPr>
              <a:t>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3E88B5-E446-1A9D-47D4-0E0C233FCAAC}"/>
              </a:ext>
            </a:extLst>
          </p:cNvPr>
          <p:cNvSpPr txBox="1"/>
          <p:nvPr/>
        </p:nvSpPr>
        <p:spPr>
          <a:xfrm>
            <a:off x="54842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E8C46E-5F32-AA8E-2B9D-B7880B7A79BF}"/>
              </a:ext>
            </a:extLst>
          </p:cNvPr>
          <p:cNvSpPr txBox="1"/>
          <p:nvPr/>
        </p:nvSpPr>
        <p:spPr>
          <a:xfrm>
            <a:off x="79226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</a:rPr>
              <a:t>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976FE-4EAC-6883-801F-9A8435662279}"/>
              </a:ext>
            </a:extLst>
          </p:cNvPr>
          <p:cNvSpPr txBox="1"/>
          <p:nvPr/>
        </p:nvSpPr>
        <p:spPr>
          <a:xfrm>
            <a:off x="103610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301EC6-EEF0-0E30-FC08-1375F2394018}"/>
              </a:ext>
            </a:extLst>
          </p:cNvPr>
          <p:cNvGrpSpPr/>
          <p:nvPr/>
        </p:nvGrpSpPr>
        <p:grpSpPr>
          <a:xfrm>
            <a:off x="0" y="2404794"/>
            <a:ext cx="2438400" cy="3898138"/>
            <a:chOff x="0" y="2404794"/>
            <a:chExt cx="2438400" cy="389813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95A380-FF52-DBD0-03B6-538A6823B8A8}"/>
                </a:ext>
              </a:extLst>
            </p:cNvPr>
            <p:cNvSpPr/>
            <p:nvPr/>
          </p:nvSpPr>
          <p:spPr>
            <a:xfrm>
              <a:off x="0" y="2737340"/>
              <a:ext cx="2438400" cy="356559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FBB21B0-F2B0-6B50-9FEA-A935723341E5}"/>
                </a:ext>
              </a:extLst>
            </p:cNvPr>
            <p:cNvSpPr/>
            <p:nvPr/>
          </p:nvSpPr>
          <p:spPr>
            <a:xfrm>
              <a:off x="891540" y="2404794"/>
              <a:ext cx="655320" cy="35339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D3BEF7-F211-33BA-5CB0-F37C6FEBE164}"/>
              </a:ext>
            </a:extLst>
          </p:cNvPr>
          <p:cNvGrpSpPr/>
          <p:nvPr/>
        </p:nvGrpSpPr>
        <p:grpSpPr>
          <a:xfrm>
            <a:off x="2438400" y="2404794"/>
            <a:ext cx="2438400" cy="3898138"/>
            <a:chOff x="2438400" y="2404794"/>
            <a:chExt cx="2438400" cy="389813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7A92099-DBFC-072D-B912-43D8ACBDE207}"/>
                </a:ext>
              </a:extLst>
            </p:cNvPr>
            <p:cNvSpPr/>
            <p:nvPr/>
          </p:nvSpPr>
          <p:spPr>
            <a:xfrm>
              <a:off x="2438400" y="2737340"/>
              <a:ext cx="2438400" cy="35655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2E67925-0D07-4612-D2A9-D0D9FA313B4E}"/>
                </a:ext>
              </a:extLst>
            </p:cNvPr>
            <p:cNvSpPr/>
            <p:nvPr/>
          </p:nvSpPr>
          <p:spPr>
            <a:xfrm>
              <a:off x="3329940" y="2404794"/>
              <a:ext cx="655320" cy="3533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8989891-93A3-72D3-CD64-70001DEB72B4}"/>
              </a:ext>
            </a:extLst>
          </p:cNvPr>
          <p:cNvGrpSpPr/>
          <p:nvPr/>
        </p:nvGrpSpPr>
        <p:grpSpPr>
          <a:xfrm>
            <a:off x="4876800" y="2404794"/>
            <a:ext cx="2438400" cy="3898138"/>
            <a:chOff x="4876800" y="2404794"/>
            <a:chExt cx="2438400" cy="389813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148F36-2D0D-5775-31D2-1CBA96B523B5}"/>
                </a:ext>
              </a:extLst>
            </p:cNvPr>
            <p:cNvSpPr/>
            <p:nvPr/>
          </p:nvSpPr>
          <p:spPr>
            <a:xfrm>
              <a:off x="4876800" y="2737340"/>
              <a:ext cx="2438400" cy="356559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523DAA02-2669-DCF1-6916-025B9C33BBA2}"/>
                </a:ext>
              </a:extLst>
            </p:cNvPr>
            <p:cNvSpPr/>
            <p:nvPr/>
          </p:nvSpPr>
          <p:spPr>
            <a:xfrm>
              <a:off x="5768340" y="2404794"/>
              <a:ext cx="655320" cy="35339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CBF3129-CC72-9841-8D3C-A80449580CD8}"/>
              </a:ext>
            </a:extLst>
          </p:cNvPr>
          <p:cNvGrpSpPr/>
          <p:nvPr/>
        </p:nvGrpSpPr>
        <p:grpSpPr>
          <a:xfrm>
            <a:off x="7315200" y="2404794"/>
            <a:ext cx="2438400" cy="3898138"/>
            <a:chOff x="7315200" y="2404794"/>
            <a:chExt cx="2438400" cy="389813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D4E5164-6761-B293-91B2-5AB288F391C6}"/>
                </a:ext>
              </a:extLst>
            </p:cNvPr>
            <p:cNvSpPr/>
            <p:nvPr/>
          </p:nvSpPr>
          <p:spPr>
            <a:xfrm>
              <a:off x="7315200" y="2737340"/>
              <a:ext cx="2438400" cy="356559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3FD8CA07-84E0-96F1-3C9E-ABE05392C524}"/>
                </a:ext>
              </a:extLst>
            </p:cNvPr>
            <p:cNvSpPr/>
            <p:nvPr/>
          </p:nvSpPr>
          <p:spPr>
            <a:xfrm>
              <a:off x="8206740" y="2404794"/>
              <a:ext cx="655320" cy="35339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69E9451-852F-12EC-DDCC-CAE36D3EFED8}"/>
              </a:ext>
            </a:extLst>
          </p:cNvPr>
          <p:cNvGrpSpPr/>
          <p:nvPr/>
        </p:nvGrpSpPr>
        <p:grpSpPr>
          <a:xfrm>
            <a:off x="9753600" y="2404794"/>
            <a:ext cx="2438400" cy="3898138"/>
            <a:chOff x="9753600" y="2404794"/>
            <a:chExt cx="2438400" cy="389813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4105919-E131-B3C1-2FF8-505C6048BCB3}"/>
                </a:ext>
              </a:extLst>
            </p:cNvPr>
            <p:cNvSpPr/>
            <p:nvPr/>
          </p:nvSpPr>
          <p:spPr>
            <a:xfrm>
              <a:off x="9753600" y="2737340"/>
              <a:ext cx="2438400" cy="356559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61E2CC3-A004-BC95-B8B7-877B7325BB83}"/>
                </a:ext>
              </a:extLst>
            </p:cNvPr>
            <p:cNvSpPr/>
            <p:nvPr/>
          </p:nvSpPr>
          <p:spPr>
            <a:xfrm>
              <a:off x="10645140" y="2404794"/>
              <a:ext cx="655320" cy="35339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484363-054E-F49D-D96E-8EE4FAF9B554}"/>
              </a:ext>
            </a:extLst>
          </p:cNvPr>
          <p:cNvGrpSpPr/>
          <p:nvPr/>
        </p:nvGrpSpPr>
        <p:grpSpPr>
          <a:xfrm>
            <a:off x="311243" y="3688244"/>
            <a:ext cx="1815914" cy="2275038"/>
            <a:chOff x="332936" y="2627766"/>
            <a:chExt cx="2926080" cy="227503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A60D2C-F8F2-A9E1-1CD3-EFE5ACD802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74C83E-4587-1DFE-15B9-ED89965084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6C9DA4-1692-22B5-949B-D1EE22B5AAAA}"/>
              </a:ext>
            </a:extLst>
          </p:cNvPr>
          <p:cNvGrpSpPr/>
          <p:nvPr/>
        </p:nvGrpSpPr>
        <p:grpSpPr>
          <a:xfrm>
            <a:off x="2749643" y="3688244"/>
            <a:ext cx="1815914" cy="2275038"/>
            <a:chOff x="332936" y="2627766"/>
            <a:chExt cx="2926080" cy="227503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C1826AF-707F-B88E-22B5-DD1DCC79F2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78D120-7DE3-0833-9C63-D48A9528C8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1A62F6-4A7E-B85E-14D7-BF7C4245EE6F}"/>
              </a:ext>
            </a:extLst>
          </p:cNvPr>
          <p:cNvGrpSpPr/>
          <p:nvPr/>
        </p:nvGrpSpPr>
        <p:grpSpPr>
          <a:xfrm>
            <a:off x="5188043" y="3688244"/>
            <a:ext cx="1815914" cy="2275038"/>
            <a:chOff x="332936" y="2627766"/>
            <a:chExt cx="2926080" cy="227503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573DBA-F83C-1237-AC5C-7B7ACFAA64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8ED919-712F-3496-E04A-1C25C2AE1C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836CF-D0A6-6A8E-D4F8-8C2330A87B4E}"/>
              </a:ext>
            </a:extLst>
          </p:cNvPr>
          <p:cNvGrpSpPr/>
          <p:nvPr/>
        </p:nvGrpSpPr>
        <p:grpSpPr>
          <a:xfrm>
            <a:off x="7626443" y="3688244"/>
            <a:ext cx="1815914" cy="2275038"/>
            <a:chOff x="332936" y="2627766"/>
            <a:chExt cx="2926080" cy="227503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E64106C-6AFC-DC4B-6941-57FAF62004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A3C047-F086-CBFE-44A0-9822DC285A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492664-C27B-CC94-24BE-B1353496CDB6}"/>
              </a:ext>
            </a:extLst>
          </p:cNvPr>
          <p:cNvGrpSpPr/>
          <p:nvPr/>
        </p:nvGrpSpPr>
        <p:grpSpPr>
          <a:xfrm>
            <a:off x="10064843" y="3688244"/>
            <a:ext cx="1815914" cy="2275038"/>
            <a:chOff x="332936" y="2627766"/>
            <a:chExt cx="2926080" cy="227503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4DE475-49B9-EF7B-774E-19410BAE2E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B653677-58BC-8B80-D0EA-07E74E968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1" name="Graphic 60" descr="Alarm clock with solid fill">
            <a:extLst>
              <a:ext uri="{FF2B5EF4-FFF2-40B4-BE49-F238E27FC236}">
                <a16:creationId xmlns:a16="http://schemas.microsoft.com/office/drawing/2014/main" id="{CD6E091E-B8F2-AD10-EDEC-17CDEF9E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720" y="2911737"/>
            <a:ext cx="822960" cy="822960"/>
          </a:xfrm>
          <a:prstGeom prst="rect">
            <a:avLst/>
          </a:prstGeom>
        </p:spPr>
      </p:pic>
      <p:pic>
        <p:nvPicPr>
          <p:cNvPr id="62" name="Graphic 61" descr="Bar chart with solid fill">
            <a:extLst>
              <a:ext uri="{FF2B5EF4-FFF2-40B4-BE49-F238E27FC236}">
                <a16:creationId xmlns:a16="http://schemas.microsoft.com/office/drawing/2014/main" id="{71750FFE-FD7F-308F-4917-C9190969A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46120" y="2911737"/>
            <a:ext cx="822960" cy="822960"/>
          </a:xfrm>
          <a:prstGeom prst="rect">
            <a:avLst/>
          </a:prstGeom>
        </p:spPr>
      </p:pic>
      <p:pic>
        <p:nvPicPr>
          <p:cNvPr id="63" name="Graphic 62" descr="Chat with solid fill">
            <a:extLst>
              <a:ext uri="{FF2B5EF4-FFF2-40B4-BE49-F238E27FC236}">
                <a16:creationId xmlns:a16="http://schemas.microsoft.com/office/drawing/2014/main" id="{6FFA4917-7AEC-2B61-094C-147286D09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84520" y="2911737"/>
            <a:ext cx="822960" cy="822960"/>
          </a:xfrm>
          <a:prstGeom prst="rect">
            <a:avLst/>
          </a:prstGeom>
        </p:spPr>
      </p:pic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B6C4ECA0-478B-16FA-EFF9-BC0A7607E4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122920" y="2911737"/>
            <a:ext cx="822960" cy="822960"/>
          </a:xfrm>
          <a:prstGeom prst="rect">
            <a:avLst/>
          </a:prstGeom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04711441-D95D-7FE7-AEDC-0CD952DF6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561320" y="2911737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Block Timeline Flow – Slide Template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D7B9482-2B19-2DC3-7C50-398941912865}"/>
              </a:ext>
            </a:extLst>
          </p:cNvPr>
          <p:cNvCxnSpPr>
            <a:cxnSpLocks/>
          </p:cNvCxnSpPr>
          <p:nvPr/>
        </p:nvCxnSpPr>
        <p:spPr>
          <a:xfrm>
            <a:off x="0" y="1480702"/>
            <a:ext cx="1219200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A54DF805-7524-5E00-E245-37600A014864}"/>
              </a:ext>
            </a:extLst>
          </p:cNvPr>
          <p:cNvSpPr/>
          <p:nvPr/>
        </p:nvSpPr>
        <p:spPr>
          <a:xfrm>
            <a:off x="1013461" y="1274963"/>
            <a:ext cx="411479" cy="4114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1CDD226-6E34-30BA-9FB2-00336EFB5C3C}"/>
              </a:ext>
            </a:extLst>
          </p:cNvPr>
          <p:cNvSpPr/>
          <p:nvPr/>
        </p:nvSpPr>
        <p:spPr>
          <a:xfrm>
            <a:off x="3451861" y="1274963"/>
            <a:ext cx="411479" cy="4114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6D71987-EF1B-E452-723A-C2AA55DD364E}"/>
              </a:ext>
            </a:extLst>
          </p:cNvPr>
          <p:cNvSpPr/>
          <p:nvPr/>
        </p:nvSpPr>
        <p:spPr>
          <a:xfrm>
            <a:off x="5890261" y="1274963"/>
            <a:ext cx="411479" cy="4114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AD41505-FD30-5C99-AB45-BA2D3ED2EFB5}"/>
              </a:ext>
            </a:extLst>
          </p:cNvPr>
          <p:cNvSpPr/>
          <p:nvPr/>
        </p:nvSpPr>
        <p:spPr>
          <a:xfrm>
            <a:off x="8328661" y="1274963"/>
            <a:ext cx="411479" cy="4114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9457BD-12F8-FD71-C6AA-530B03E91613}"/>
              </a:ext>
            </a:extLst>
          </p:cNvPr>
          <p:cNvSpPr/>
          <p:nvPr/>
        </p:nvSpPr>
        <p:spPr>
          <a:xfrm>
            <a:off x="10767061" y="1274963"/>
            <a:ext cx="411479" cy="4114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DD799D-7101-58A6-1362-45C269F31420}"/>
              </a:ext>
            </a:extLst>
          </p:cNvPr>
          <p:cNvSpPr txBox="1"/>
          <p:nvPr/>
        </p:nvSpPr>
        <p:spPr>
          <a:xfrm>
            <a:off x="6074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2022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656E4B-7D08-CF34-0FB2-E761311E1939}"/>
              </a:ext>
            </a:extLst>
          </p:cNvPr>
          <p:cNvSpPr txBox="1"/>
          <p:nvPr/>
        </p:nvSpPr>
        <p:spPr>
          <a:xfrm>
            <a:off x="30458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/>
                </a:solidFill>
              </a:rPr>
              <a:t>2023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3E88B5-E446-1A9D-47D4-0E0C233FCAAC}"/>
              </a:ext>
            </a:extLst>
          </p:cNvPr>
          <p:cNvSpPr txBox="1"/>
          <p:nvPr/>
        </p:nvSpPr>
        <p:spPr>
          <a:xfrm>
            <a:off x="54842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/>
                </a:solidFill>
              </a:rPr>
              <a:t>2024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E8C46E-5F32-AA8E-2B9D-B7880B7A79BF}"/>
              </a:ext>
            </a:extLst>
          </p:cNvPr>
          <p:cNvSpPr txBox="1"/>
          <p:nvPr/>
        </p:nvSpPr>
        <p:spPr>
          <a:xfrm>
            <a:off x="79226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/>
                </a:solidFill>
              </a:rPr>
              <a:t>2025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976FE-4EAC-6883-801F-9A8435662279}"/>
              </a:ext>
            </a:extLst>
          </p:cNvPr>
          <p:cNvSpPr txBox="1"/>
          <p:nvPr/>
        </p:nvSpPr>
        <p:spPr>
          <a:xfrm>
            <a:off x="10361094" y="1723721"/>
            <a:ext cx="1223413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3"/>
                </a:solidFill>
              </a:rPr>
              <a:t>2026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2E5FB4-3D28-7796-DBCB-2B395E6D9B15}"/>
              </a:ext>
            </a:extLst>
          </p:cNvPr>
          <p:cNvGrpSpPr/>
          <p:nvPr/>
        </p:nvGrpSpPr>
        <p:grpSpPr>
          <a:xfrm>
            <a:off x="0" y="2404794"/>
            <a:ext cx="2438400" cy="3898138"/>
            <a:chOff x="0" y="2404794"/>
            <a:chExt cx="2438400" cy="389813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95A380-FF52-DBD0-03B6-538A6823B8A8}"/>
                </a:ext>
              </a:extLst>
            </p:cNvPr>
            <p:cNvSpPr/>
            <p:nvPr/>
          </p:nvSpPr>
          <p:spPr>
            <a:xfrm>
              <a:off x="0" y="2737340"/>
              <a:ext cx="2438400" cy="356559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FBB21B0-F2B0-6B50-9FEA-A935723341E5}"/>
                </a:ext>
              </a:extLst>
            </p:cNvPr>
            <p:cNvSpPr/>
            <p:nvPr/>
          </p:nvSpPr>
          <p:spPr>
            <a:xfrm>
              <a:off x="891540" y="2404794"/>
              <a:ext cx="655320" cy="35339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B482C3-5034-F5B9-366A-B7BFD3591F4B}"/>
              </a:ext>
            </a:extLst>
          </p:cNvPr>
          <p:cNvGrpSpPr/>
          <p:nvPr/>
        </p:nvGrpSpPr>
        <p:grpSpPr>
          <a:xfrm>
            <a:off x="2438400" y="2404794"/>
            <a:ext cx="2438400" cy="3898138"/>
            <a:chOff x="2438400" y="2404794"/>
            <a:chExt cx="2438400" cy="3898138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7A92099-DBFC-072D-B912-43D8ACBDE207}"/>
                </a:ext>
              </a:extLst>
            </p:cNvPr>
            <p:cNvSpPr/>
            <p:nvPr/>
          </p:nvSpPr>
          <p:spPr>
            <a:xfrm>
              <a:off x="2438400" y="2737340"/>
              <a:ext cx="2438400" cy="35655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D2E67925-0D07-4612-D2A9-D0D9FA313B4E}"/>
                </a:ext>
              </a:extLst>
            </p:cNvPr>
            <p:cNvSpPr/>
            <p:nvPr/>
          </p:nvSpPr>
          <p:spPr>
            <a:xfrm>
              <a:off x="3329940" y="2404794"/>
              <a:ext cx="655320" cy="35339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26E6D3E-C536-98D6-A9B2-EE96803AFDFE}"/>
              </a:ext>
            </a:extLst>
          </p:cNvPr>
          <p:cNvGrpSpPr/>
          <p:nvPr/>
        </p:nvGrpSpPr>
        <p:grpSpPr>
          <a:xfrm>
            <a:off x="4876800" y="2404794"/>
            <a:ext cx="2438400" cy="3898138"/>
            <a:chOff x="4876800" y="2404794"/>
            <a:chExt cx="2438400" cy="389813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2148F36-2D0D-5775-31D2-1CBA96B523B5}"/>
                </a:ext>
              </a:extLst>
            </p:cNvPr>
            <p:cNvSpPr/>
            <p:nvPr/>
          </p:nvSpPr>
          <p:spPr>
            <a:xfrm>
              <a:off x="4876800" y="2737340"/>
              <a:ext cx="2438400" cy="356559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523DAA02-2669-DCF1-6916-025B9C33BBA2}"/>
                </a:ext>
              </a:extLst>
            </p:cNvPr>
            <p:cNvSpPr/>
            <p:nvPr/>
          </p:nvSpPr>
          <p:spPr>
            <a:xfrm>
              <a:off x="5768340" y="2404794"/>
              <a:ext cx="655320" cy="35339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D6C8D9A-0163-4826-1F89-7AAE7D38D2E6}"/>
              </a:ext>
            </a:extLst>
          </p:cNvPr>
          <p:cNvGrpSpPr/>
          <p:nvPr/>
        </p:nvGrpSpPr>
        <p:grpSpPr>
          <a:xfrm>
            <a:off x="7315200" y="2404794"/>
            <a:ext cx="2438400" cy="3898138"/>
            <a:chOff x="7315200" y="2404794"/>
            <a:chExt cx="2438400" cy="3898138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D4E5164-6761-B293-91B2-5AB288F391C6}"/>
                </a:ext>
              </a:extLst>
            </p:cNvPr>
            <p:cNvSpPr/>
            <p:nvPr/>
          </p:nvSpPr>
          <p:spPr>
            <a:xfrm>
              <a:off x="7315200" y="2737340"/>
              <a:ext cx="2438400" cy="356559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3FD8CA07-84E0-96F1-3C9E-ABE05392C524}"/>
                </a:ext>
              </a:extLst>
            </p:cNvPr>
            <p:cNvSpPr/>
            <p:nvPr/>
          </p:nvSpPr>
          <p:spPr>
            <a:xfrm>
              <a:off x="8206740" y="2404794"/>
              <a:ext cx="655320" cy="35339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4EA334F-30AA-8304-7925-3C73DFAD700A}"/>
              </a:ext>
            </a:extLst>
          </p:cNvPr>
          <p:cNvGrpSpPr/>
          <p:nvPr/>
        </p:nvGrpSpPr>
        <p:grpSpPr>
          <a:xfrm>
            <a:off x="9753600" y="2404794"/>
            <a:ext cx="2438400" cy="3898138"/>
            <a:chOff x="9753600" y="2404794"/>
            <a:chExt cx="2438400" cy="389813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4105919-E131-B3C1-2FF8-505C6048BCB3}"/>
                </a:ext>
              </a:extLst>
            </p:cNvPr>
            <p:cNvSpPr/>
            <p:nvPr/>
          </p:nvSpPr>
          <p:spPr>
            <a:xfrm>
              <a:off x="9753600" y="2737340"/>
              <a:ext cx="2438400" cy="356559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D61E2CC3-A004-BC95-B8B7-877B7325BB83}"/>
                </a:ext>
              </a:extLst>
            </p:cNvPr>
            <p:cNvSpPr/>
            <p:nvPr/>
          </p:nvSpPr>
          <p:spPr>
            <a:xfrm>
              <a:off x="10645140" y="2404794"/>
              <a:ext cx="655320" cy="35339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484363-054E-F49D-D96E-8EE4FAF9B554}"/>
              </a:ext>
            </a:extLst>
          </p:cNvPr>
          <p:cNvGrpSpPr/>
          <p:nvPr/>
        </p:nvGrpSpPr>
        <p:grpSpPr>
          <a:xfrm>
            <a:off x="311243" y="3688244"/>
            <a:ext cx="1815914" cy="2275038"/>
            <a:chOff x="332936" y="2627766"/>
            <a:chExt cx="2926080" cy="227503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A60D2C-F8F2-A9E1-1CD3-EFE5ACD802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D74C83E-4587-1DFE-15B9-ED89965084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6C9DA4-1692-22B5-949B-D1EE22B5AAAA}"/>
              </a:ext>
            </a:extLst>
          </p:cNvPr>
          <p:cNvGrpSpPr/>
          <p:nvPr/>
        </p:nvGrpSpPr>
        <p:grpSpPr>
          <a:xfrm>
            <a:off x="2749643" y="3688244"/>
            <a:ext cx="1815914" cy="2275038"/>
            <a:chOff x="332936" y="2627766"/>
            <a:chExt cx="2926080" cy="227503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C1826AF-707F-B88E-22B5-DD1DCC79F2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378D120-7DE3-0833-9C63-D48A9528C8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81A62F6-4A7E-B85E-14D7-BF7C4245EE6F}"/>
              </a:ext>
            </a:extLst>
          </p:cNvPr>
          <p:cNvGrpSpPr/>
          <p:nvPr/>
        </p:nvGrpSpPr>
        <p:grpSpPr>
          <a:xfrm>
            <a:off x="5188043" y="3688244"/>
            <a:ext cx="1815914" cy="2275038"/>
            <a:chOff x="332936" y="2627766"/>
            <a:chExt cx="2926080" cy="227503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3573DBA-F83C-1237-AC5C-7B7ACFAA64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08ED919-712F-3496-E04A-1C25C2AE1C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3D836CF-D0A6-6A8E-D4F8-8C2330A87B4E}"/>
              </a:ext>
            </a:extLst>
          </p:cNvPr>
          <p:cNvGrpSpPr/>
          <p:nvPr/>
        </p:nvGrpSpPr>
        <p:grpSpPr>
          <a:xfrm>
            <a:off x="7626443" y="3688244"/>
            <a:ext cx="1815914" cy="2275038"/>
            <a:chOff x="332936" y="2627766"/>
            <a:chExt cx="2926080" cy="227503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E64106C-6AFC-DC4B-6941-57FAF62004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AA3C047-F086-CBFE-44A0-9822DC285A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3492664-C27B-CC94-24BE-B1353496CDB6}"/>
              </a:ext>
            </a:extLst>
          </p:cNvPr>
          <p:cNvGrpSpPr/>
          <p:nvPr/>
        </p:nvGrpSpPr>
        <p:grpSpPr>
          <a:xfrm>
            <a:off x="10064843" y="3688244"/>
            <a:ext cx="1815914" cy="2275038"/>
            <a:chOff x="332936" y="2627766"/>
            <a:chExt cx="2926080" cy="227503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A4DE475-49B9-EF7B-774E-19410BAE2E9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B653677-58BC-8B80-D0EA-07E74E968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1" name="Graphic 60" descr="Alarm clock with solid fill">
            <a:extLst>
              <a:ext uri="{FF2B5EF4-FFF2-40B4-BE49-F238E27FC236}">
                <a16:creationId xmlns:a16="http://schemas.microsoft.com/office/drawing/2014/main" id="{CD6E091E-B8F2-AD10-EDEC-17CDEF9EDC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720" y="2911737"/>
            <a:ext cx="822960" cy="822960"/>
          </a:xfrm>
          <a:prstGeom prst="rect">
            <a:avLst/>
          </a:prstGeom>
        </p:spPr>
      </p:pic>
      <p:pic>
        <p:nvPicPr>
          <p:cNvPr id="62" name="Graphic 61" descr="Bar chart with solid fill">
            <a:extLst>
              <a:ext uri="{FF2B5EF4-FFF2-40B4-BE49-F238E27FC236}">
                <a16:creationId xmlns:a16="http://schemas.microsoft.com/office/drawing/2014/main" id="{71750FFE-FD7F-308F-4917-C9190969AE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46120" y="2911737"/>
            <a:ext cx="822960" cy="822960"/>
          </a:xfrm>
          <a:prstGeom prst="rect">
            <a:avLst/>
          </a:prstGeom>
        </p:spPr>
      </p:pic>
      <p:pic>
        <p:nvPicPr>
          <p:cNvPr id="63" name="Graphic 62" descr="Chat with solid fill">
            <a:extLst>
              <a:ext uri="{FF2B5EF4-FFF2-40B4-BE49-F238E27FC236}">
                <a16:creationId xmlns:a16="http://schemas.microsoft.com/office/drawing/2014/main" id="{6FFA4917-7AEC-2B61-094C-147286D09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684520" y="2911737"/>
            <a:ext cx="822960" cy="822960"/>
          </a:xfrm>
          <a:prstGeom prst="rect">
            <a:avLst/>
          </a:prstGeom>
        </p:spPr>
      </p:pic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B6C4ECA0-478B-16FA-EFF9-BC0A7607E4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8122920" y="2911737"/>
            <a:ext cx="822960" cy="822960"/>
          </a:xfrm>
          <a:prstGeom prst="rect">
            <a:avLst/>
          </a:prstGeom>
        </p:spPr>
      </p:pic>
      <p:pic>
        <p:nvPicPr>
          <p:cNvPr id="65" name="Graphic 64" descr="Rocket with solid fill">
            <a:extLst>
              <a:ext uri="{FF2B5EF4-FFF2-40B4-BE49-F238E27FC236}">
                <a16:creationId xmlns:a16="http://schemas.microsoft.com/office/drawing/2014/main" id="{04711441-D95D-7FE7-AEDC-0CD952DF65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561320" y="2911737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7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9414</TotalTime>
  <Words>472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Block Timeline Flow – Slide Template</vt:lpstr>
      <vt:lpstr>Block Timeline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Timeline Flow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2024-10-04T17:50:03Z</dcterms:modified>
  <cp:category>Charts &amp; Diagrams</cp:category>
</cp:coreProperties>
</file>