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66" d="100"/>
          <a:sy n="66" d="100"/>
        </p:scale>
        <p:origin x="1382" y="6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01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Hexagonal Header Blocks – Slide Template</a:t>
            </a: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C3483700-D4B6-836F-A438-2F66724C38B2}"/>
              </a:ext>
            </a:extLst>
          </p:cNvPr>
          <p:cNvSpPr>
            <a:spLocks/>
          </p:cNvSpPr>
          <p:nvPr/>
        </p:nvSpPr>
        <p:spPr bwMode="auto">
          <a:xfrm>
            <a:off x="770194" y="1864965"/>
            <a:ext cx="1202813" cy="1039100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5" name="Graphic 4" descr="Eye with solid fill">
            <a:extLst>
              <a:ext uri="{FF2B5EF4-FFF2-40B4-BE49-F238E27FC236}">
                <a16:creationId xmlns:a16="http://schemas.microsoft.com/office/drawing/2014/main" id="{550A4206-1B79-6D9E-93F3-A43C21254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54" y="2052039"/>
            <a:ext cx="664951" cy="66495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DAC4B1C-3072-36FF-DFDF-CF24BBE95E58}"/>
              </a:ext>
            </a:extLst>
          </p:cNvPr>
          <p:cNvSpPr/>
          <p:nvPr/>
        </p:nvSpPr>
        <p:spPr>
          <a:xfrm>
            <a:off x="392107" y="2388871"/>
            <a:ext cx="1941245" cy="2831003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1"/>
          </a:solidFill>
          <a:ln w="35421" cap="flat">
            <a:noFill/>
            <a:prstDash val="solid"/>
            <a:miter/>
          </a:ln>
        </p:spPr>
        <p:txBody>
          <a:bodyPr wrap="square" tIns="685800" rtlCol="0" anchor="t">
            <a:no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5099AE-8AF9-6E77-6F99-A5597AE45E99}"/>
              </a:ext>
            </a:extLst>
          </p:cNvPr>
          <p:cNvGrpSpPr/>
          <p:nvPr/>
        </p:nvGrpSpPr>
        <p:grpSpPr>
          <a:xfrm>
            <a:off x="554334" y="3540672"/>
            <a:ext cx="1634531" cy="1475445"/>
            <a:chOff x="332936" y="2535433"/>
            <a:chExt cx="2926080" cy="196726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F524D7-4165-EDCE-8CBF-D9C761583D0B}"/>
                </a:ext>
              </a:extLst>
            </p:cNvPr>
            <p:cNvSpPr txBox="1"/>
            <p:nvPr/>
          </p:nvSpPr>
          <p:spPr>
            <a:xfrm>
              <a:off x="332936" y="253543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5CE8E2-20F6-FBAD-46F8-6A48D1E327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7E2AB871-45B4-1602-B6E4-087FC3477B73}"/>
              </a:ext>
            </a:extLst>
          </p:cNvPr>
          <p:cNvSpPr>
            <a:spLocks/>
          </p:cNvSpPr>
          <p:nvPr/>
        </p:nvSpPr>
        <p:spPr bwMode="auto">
          <a:xfrm>
            <a:off x="2909707" y="1864965"/>
            <a:ext cx="1202813" cy="1039100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12" name="Graphic 11" descr="Diamond with solid fill">
            <a:extLst>
              <a:ext uri="{FF2B5EF4-FFF2-40B4-BE49-F238E27FC236}">
                <a16:creationId xmlns:a16="http://schemas.microsoft.com/office/drawing/2014/main" id="{ECB8F805-F567-1C39-CF04-0FA3AF759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69767" y="2052039"/>
            <a:ext cx="664951" cy="664951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8C82EFD-76B3-AF49-531F-1814FDD1FC3C}"/>
              </a:ext>
            </a:extLst>
          </p:cNvPr>
          <p:cNvSpPr/>
          <p:nvPr/>
        </p:nvSpPr>
        <p:spPr>
          <a:xfrm>
            <a:off x="2531620" y="2388871"/>
            <a:ext cx="1941245" cy="2831003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2"/>
          </a:solidFill>
          <a:ln w="35421" cap="flat">
            <a:noFill/>
            <a:prstDash val="solid"/>
            <a:miter/>
          </a:ln>
        </p:spPr>
        <p:txBody>
          <a:bodyPr wrap="square" tIns="685800" rtlCol="0" anchor="t">
            <a:noAutofit/>
          </a:bodyPr>
          <a:lstStyle/>
          <a:p>
            <a:pPr algn="ctr"/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BDE12A-2FDD-60ED-67C1-0A0A3D92E241}"/>
              </a:ext>
            </a:extLst>
          </p:cNvPr>
          <p:cNvGrpSpPr/>
          <p:nvPr/>
        </p:nvGrpSpPr>
        <p:grpSpPr>
          <a:xfrm>
            <a:off x="2693848" y="3540672"/>
            <a:ext cx="1634531" cy="1475445"/>
            <a:chOff x="332936" y="2535433"/>
            <a:chExt cx="2926080" cy="196726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DCB548-A03D-7756-920D-6B0B2DD5037E}"/>
                </a:ext>
              </a:extLst>
            </p:cNvPr>
            <p:cNvSpPr txBox="1"/>
            <p:nvPr/>
          </p:nvSpPr>
          <p:spPr>
            <a:xfrm>
              <a:off x="332936" y="253543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3AB1E4-7466-8757-A41D-B32C1DD608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18" name="Freeform 8">
            <a:extLst>
              <a:ext uri="{FF2B5EF4-FFF2-40B4-BE49-F238E27FC236}">
                <a16:creationId xmlns:a16="http://schemas.microsoft.com/office/drawing/2014/main" id="{73707F0E-2A00-848C-6AD7-A0858179B255}"/>
              </a:ext>
            </a:extLst>
          </p:cNvPr>
          <p:cNvSpPr>
            <a:spLocks/>
          </p:cNvSpPr>
          <p:nvPr/>
        </p:nvSpPr>
        <p:spPr bwMode="auto">
          <a:xfrm>
            <a:off x="5049221" y="1864965"/>
            <a:ext cx="1202813" cy="1039100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19" name="Graphic 18" descr="Shield Tick with solid fill">
            <a:extLst>
              <a:ext uri="{FF2B5EF4-FFF2-40B4-BE49-F238E27FC236}">
                <a16:creationId xmlns:a16="http://schemas.microsoft.com/office/drawing/2014/main" id="{7FE209FF-929E-AF58-D643-1B71A5BA10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09281" y="2052039"/>
            <a:ext cx="664951" cy="664951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36AD3A6-5D6E-8AF9-8F58-C9F3C4F4E596}"/>
              </a:ext>
            </a:extLst>
          </p:cNvPr>
          <p:cNvSpPr/>
          <p:nvPr/>
        </p:nvSpPr>
        <p:spPr>
          <a:xfrm>
            <a:off x="4671134" y="2388871"/>
            <a:ext cx="1941245" cy="2831003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4"/>
          </a:solidFill>
          <a:ln w="35421" cap="flat">
            <a:noFill/>
            <a:prstDash val="solid"/>
            <a:miter/>
          </a:ln>
        </p:spPr>
        <p:txBody>
          <a:bodyPr wrap="square" tIns="685800" rtlCol="0" anchor="t">
            <a:no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B12914-963C-9D5B-A7CE-768135419CCE}"/>
              </a:ext>
            </a:extLst>
          </p:cNvPr>
          <p:cNvGrpSpPr/>
          <p:nvPr/>
        </p:nvGrpSpPr>
        <p:grpSpPr>
          <a:xfrm>
            <a:off x="4833361" y="3540672"/>
            <a:ext cx="1634531" cy="1475445"/>
            <a:chOff x="332936" y="2535433"/>
            <a:chExt cx="2926080" cy="196726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06FF653-02B2-7B7D-85C4-2FE6864D8378}"/>
                </a:ext>
              </a:extLst>
            </p:cNvPr>
            <p:cNvSpPr txBox="1"/>
            <p:nvPr/>
          </p:nvSpPr>
          <p:spPr>
            <a:xfrm>
              <a:off x="332936" y="253543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CD5DBAA-D50E-647B-82DF-70B67F7D4A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25" name="Freeform 8">
            <a:extLst>
              <a:ext uri="{FF2B5EF4-FFF2-40B4-BE49-F238E27FC236}">
                <a16:creationId xmlns:a16="http://schemas.microsoft.com/office/drawing/2014/main" id="{40CCB090-B462-D3F8-EA5E-E2F8240A26F5}"/>
              </a:ext>
            </a:extLst>
          </p:cNvPr>
          <p:cNvSpPr>
            <a:spLocks/>
          </p:cNvSpPr>
          <p:nvPr/>
        </p:nvSpPr>
        <p:spPr bwMode="auto">
          <a:xfrm>
            <a:off x="7188736" y="1864965"/>
            <a:ext cx="1202813" cy="1039100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26" name="Graphic 25" descr="Bullseye with solid fill">
            <a:extLst>
              <a:ext uri="{FF2B5EF4-FFF2-40B4-BE49-F238E27FC236}">
                <a16:creationId xmlns:a16="http://schemas.microsoft.com/office/drawing/2014/main" id="{0E1A8E81-E5FF-B66B-C16A-ED0ED538FC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448796" y="2052039"/>
            <a:ext cx="664951" cy="664951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B5EE005-A4B4-6CF2-5F11-643182923C67}"/>
              </a:ext>
            </a:extLst>
          </p:cNvPr>
          <p:cNvSpPr/>
          <p:nvPr/>
        </p:nvSpPr>
        <p:spPr>
          <a:xfrm>
            <a:off x="6810649" y="2388871"/>
            <a:ext cx="1941245" cy="2831003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5"/>
          </a:solidFill>
          <a:ln w="35421" cap="flat">
            <a:noFill/>
            <a:prstDash val="solid"/>
            <a:miter/>
          </a:ln>
        </p:spPr>
        <p:txBody>
          <a:bodyPr wrap="square" tIns="685800" rtlCol="0" anchor="t">
            <a:noAutofit/>
          </a:bodyPr>
          <a:lstStyle/>
          <a:p>
            <a:pPr algn="ctr"/>
            <a:r>
              <a:rPr lang="en-US" sz="3600" b="1" dirty="0">
                <a:solidFill>
                  <a:schemeClr val="accent5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4B3166A-8703-218F-6E8A-BA19D0C1F232}"/>
              </a:ext>
            </a:extLst>
          </p:cNvPr>
          <p:cNvGrpSpPr/>
          <p:nvPr/>
        </p:nvGrpSpPr>
        <p:grpSpPr>
          <a:xfrm>
            <a:off x="6972876" y="3540672"/>
            <a:ext cx="1634531" cy="1475445"/>
            <a:chOff x="332936" y="2535433"/>
            <a:chExt cx="2926080" cy="196726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0AC596A-CE09-AA29-BEFE-1849279364F1}"/>
                </a:ext>
              </a:extLst>
            </p:cNvPr>
            <p:cNvSpPr txBox="1"/>
            <p:nvPr/>
          </p:nvSpPr>
          <p:spPr>
            <a:xfrm>
              <a:off x="332936" y="253543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A83970-4CE5-DFC1-6D44-C7C50A6F1C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Hexagonal Header Blocks – Slide Template</a:t>
            </a: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C3483700-D4B6-836F-A438-2F66724C38B2}"/>
              </a:ext>
            </a:extLst>
          </p:cNvPr>
          <p:cNvSpPr>
            <a:spLocks/>
          </p:cNvSpPr>
          <p:nvPr/>
        </p:nvSpPr>
        <p:spPr bwMode="auto">
          <a:xfrm>
            <a:off x="770194" y="1864965"/>
            <a:ext cx="1202813" cy="1039100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5" name="Graphic 4" descr="Eye with solid fill">
            <a:extLst>
              <a:ext uri="{FF2B5EF4-FFF2-40B4-BE49-F238E27FC236}">
                <a16:creationId xmlns:a16="http://schemas.microsoft.com/office/drawing/2014/main" id="{550A4206-1B79-6D9E-93F3-A43C21254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30254" y="2052039"/>
            <a:ext cx="664951" cy="664951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DAC4B1C-3072-36FF-DFDF-CF24BBE95E58}"/>
              </a:ext>
            </a:extLst>
          </p:cNvPr>
          <p:cNvSpPr/>
          <p:nvPr/>
        </p:nvSpPr>
        <p:spPr>
          <a:xfrm>
            <a:off x="392107" y="2388871"/>
            <a:ext cx="1941245" cy="2831003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1"/>
          </a:solidFill>
          <a:ln w="35421" cap="flat">
            <a:noFill/>
            <a:prstDash val="solid"/>
            <a:miter/>
          </a:ln>
        </p:spPr>
        <p:txBody>
          <a:bodyPr wrap="square" tIns="685800" rtlCol="0" anchor="t">
            <a:no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5099AE-8AF9-6E77-6F99-A5597AE45E99}"/>
              </a:ext>
            </a:extLst>
          </p:cNvPr>
          <p:cNvGrpSpPr/>
          <p:nvPr/>
        </p:nvGrpSpPr>
        <p:grpSpPr>
          <a:xfrm>
            <a:off x="554334" y="3540672"/>
            <a:ext cx="1634531" cy="1475445"/>
            <a:chOff x="332936" y="2535433"/>
            <a:chExt cx="2926080" cy="196726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F524D7-4165-EDCE-8CBF-D9C761583D0B}"/>
                </a:ext>
              </a:extLst>
            </p:cNvPr>
            <p:cNvSpPr txBox="1"/>
            <p:nvPr/>
          </p:nvSpPr>
          <p:spPr>
            <a:xfrm>
              <a:off x="332936" y="253543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5CE8E2-20F6-FBAD-46F8-6A48D1E327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7E2AB871-45B4-1602-B6E4-087FC3477B73}"/>
              </a:ext>
            </a:extLst>
          </p:cNvPr>
          <p:cNvSpPr>
            <a:spLocks/>
          </p:cNvSpPr>
          <p:nvPr/>
        </p:nvSpPr>
        <p:spPr bwMode="auto">
          <a:xfrm>
            <a:off x="2909707" y="1864965"/>
            <a:ext cx="1202813" cy="1039100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12" name="Graphic 11" descr="Diamond with solid fill">
            <a:extLst>
              <a:ext uri="{FF2B5EF4-FFF2-40B4-BE49-F238E27FC236}">
                <a16:creationId xmlns:a16="http://schemas.microsoft.com/office/drawing/2014/main" id="{ECB8F805-F567-1C39-CF04-0FA3AF759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69767" y="2052039"/>
            <a:ext cx="664951" cy="664951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8C82EFD-76B3-AF49-531F-1814FDD1FC3C}"/>
              </a:ext>
            </a:extLst>
          </p:cNvPr>
          <p:cNvSpPr/>
          <p:nvPr/>
        </p:nvSpPr>
        <p:spPr>
          <a:xfrm>
            <a:off x="2531620" y="2388871"/>
            <a:ext cx="1941245" cy="2831003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2"/>
          </a:solidFill>
          <a:ln w="35421" cap="flat">
            <a:noFill/>
            <a:prstDash val="solid"/>
            <a:miter/>
          </a:ln>
        </p:spPr>
        <p:txBody>
          <a:bodyPr wrap="square" tIns="685800" rtlCol="0" anchor="t">
            <a:noAutofit/>
          </a:bodyPr>
          <a:lstStyle/>
          <a:p>
            <a:pPr algn="ctr"/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CBDE12A-2FDD-60ED-67C1-0A0A3D92E241}"/>
              </a:ext>
            </a:extLst>
          </p:cNvPr>
          <p:cNvGrpSpPr/>
          <p:nvPr/>
        </p:nvGrpSpPr>
        <p:grpSpPr>
          <a:xfrm>
            <a:off x="2693848" y="3540672"/>
            <a:ext cx="1634531" cy="1475445"/>
            <a:chOff x="332936" y="2535433"/>
            <a:chExt cx="2926080" cy="196726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DCB548-A03D-7756-920D-6B0B2DD5037E}"/>
                </a:ext>
              </a:extLst>
            </p:cNvPr>
            <p:cNvSpPr txBox="1"/>
            <p:nvPr/>
          </p:nvSpPr>
          <p:spPr>
            <a:xfrm>
              <a:off x="332936" y="253543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3AB1E4-7466-8757-A41D-B32C1DD608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18" name="Freeform 8">
            <a:extLst>
              <a:ext uri="{FF2B5EF4-FFF2-40B4-BE49-F238E27FC236}">
                <a16:creationId xmlns:a16="http://schemas.microsoft.com/office/drawing/2014/main" id="{73707F0E-2A00-848C-6AD7-A0858179B255}"/>
              </a:ext>
            </a:extLst>
          </p:cNvPr>
          <p:cNvSpPr>
            <a:spLocks/>
          </p:cNvSpPr>
          <p:nvPr/>
        </p:nvSpPr>
        <p:spPr bwMode="auto">
          <a:xfrm>
            <a:off x="5049221" y="1864965"/>
            <a:ext cx="1202813" cy="1039100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19" name="Graphic 18" descr="Shield Tick with solid fill">
            <a:extLst>
              <a:ext uri="{FF2B5EF4-FFF2-40B4-BE49-F238E27FC236}">
                <a16:creationId xmlns:a16="http://schemas.microsoft.com/office/drawing/2014/main" id="{7FE209FF-929E-AF58-D643-1B71A5BA10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09281" y="2052039"/>
            <a:ext cx="664951" cy="664951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36AD3A6-5D6E-8AF9-8F58-C9F3C4F4E596}"/>
              </a:ext>
            </a:extLst>
          </p:cNvPr>
          <p:cNvSpPr/>
          <p:nvPr/>
        </p:nvSpPr>
        <p:spPr>
          <a:xfrm>
            <a:off x="4671134" y="2388871"/>
            <a:ext cx="1941245" cy="2831003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4"/>
          </a:solidFill>
          <a:ln w="35421" cap="flat">
            <a:noFill/>
            <a:prstDash val="solid"/>
            <a:miter/>
          </a:ln>
        </p:spPr>
        <p:txBody>
          <a:bodyPr wrap="square" tIns="685800" rtlCol="0" anchor="t">
            <a:no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AB12914-963C-9D5B-A7CE-768135419CCE}"/>
              </a:ext>
            </a:extLst>
          </p:cNvPr>
          <p:cNvGrpSpPr/>
          <p:nvPr/>
        </p:nvGrpSpPr>
        <p:grpSpPr>
          <a:xfrm>
            <a:off x="4833361" y="3540672"/>
            <a:ext cx="1634531" cy="1475445"/>
            <a:chOff x="332936" y="2535433"/>
            <a:chExt cx="2926080" cy="196726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06FF653-02B2-7B7D-85C4-2FE6864D8378}"/>
                </a:ext>
              </a:extLst>
            </p:cNvPr>
            <p:cNvSpPr txBox="1"/>
            <p:nvPr/>
          </p:nvSpPr>
          <p:spPr>
            <a:xfrm>
              <a:off x="332936" y="253543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CD5DBAA-D50E-647B-82DF-70B67F7D4A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  <p:sp>
        <p:nvSpPr>
          <p:cNvPr id="25" name="Freeform 8">
            <a:extLst>
              <a:ext uri="{FF2B5EF4-FFF2-40B4-BE49-F238E27FC236}">
                <a16:creationId xmlns:a16="http://schemas.microsoft.com/office/drawing/2014/main" id="{40CCB090-B462-D3F8-EA5E-E2F8240A26F5}"/>
              </a:ext>
            </a:extLst>
          </p:cNvPr>
          <p:cNvSpPr>
            <a:spLocks/>
          </p:cNvSpPr>
          <p:nvPr/>
        </p:nvSpPr>
        <p:spPr bwMode="auto">
          <a:xfrm>
            <a:off x="7188736" y="1864965"/>
            <a:ext cx="1202813" cy="1039100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3600" b="1" dirty="0"/>
          </a:p>
        </p:txBody>
      </p:sp>
      <p:pic>
        <p:nvPicPr>
          <p:cNvPr id="26" name="Graphic 25" descr="Bullseye with solid fill">
            <a:extLst>
              <a:ext uri="{FF2B5EF4-FFF2-40B4-BE49-F238E27FC236}">
                <a16:creationId xmlns:a16="http://schemas.microsoft.com/office/drawing/2014/main" id="{0E1A8E81-E5FF-B66B-C16A-ED0ED538FC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448796" y="2052039"/>
            <a:ext cx="664951" cy="664951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B5EE005-A4B4-6CF2-5F11-643182923C67}"/>
              </a:ext>
            </a:extLst>
          </p:cNvPr>
          <p:cNvSpPr/>
          <p:nvPr/>
        </p:nvSpPr>
        <p:spPr>
          <a:xfrm>
            <a:off x="6810649" y="2388871"/>
            <a:ext cx="1941245" cy="2831003"/>
          </a:xfrm>
          <a:custGeom>
            <a:avLst/>
            <a:gdLst>
              <a:gd name="connsiteX0" fmla="*/ 0 w 2588326"/>
              <a:gd name="connsiteY0" fmla="*/ 0 h 3774671"/>
              <a:gd name="connsiteX1" fmla="*/ 330609 w 2588326"/>
              <a:gd name="connsiteY1" fmla="*/ 0 h 3774671"/>
              <a:gd name="connsiteX2" fmla="*/ 330168 w 2588326"/>
              <a:gd name="connsiteY2" fmla="*/ 771 h 3774671"/>
              <a:gd name="connsiteX3" fmla="*/ 807149 w 2588326"/>
              <a:gd name="connsiteY3" fmla="*/ 832787 h 3774671"/>
              <a:gd name="connsiteX4" fmla="*/ 1782721 w 2588326"/>
              <a:gd name="connsiteY4" fmla="*/ 832787 h 3774671"/>
              <a:gd name="connsiteX5" fmla="*/ 2258158 w 2588326"/>
              <a:gd name="connsiteY5" fmla="*/ 771 h 3774671"/>
              <a:gd name="connsiteX6" fmla="*/ 2257718 w 2588326"/>
              <a:gd name="connsiteY6" fmla="*/ 0 h 3774671"/>
              <a:gd name="connsiteX7" fmla="*/ 2588326 w 2588326"/>
              <a:gd name="connsiteY7" fmla="*/ 0 h 3774671"/>
              <a:gd name="connsiteX8" fmla="*/ 2588326 w 2588326"/>
              <a:gd name="connsiteY8" fmla="*/ 3774671 h 3774671"/>
              <a:gd name="connsiteX9" fmla="*/ 0 w 2588326"/>
              <a:gd name="connsiteY9" fmla="*/ 3774671 h 3774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8326" h="3774671">
                <a:moveTo>
                  <a:pt x="0" y="0"/>
                </a:moveTo>
                <a:lnTo>
                  <a:pt x="330609" y="0"/>
                </a:lnTo>
                <a:lnTo>
                  <a:pt x="330168" y="771"/>
                </a:lnTo>
                <a:lnTo>
                  <a:pt x="807149" y="832787"/>
                </a:lnTo>
                <a:lnTo>
                  <a:pt x="1782721" y="832787"/>
                </a:lnTo>
                <a:lnTo>
                  <a:pt x="2258158" y="771"/>
                </a:lnTo>
                <a:lnTo>
                  <a:pt x="2257718" y="0"/>
                </a:lnTo>
                <a:lnTo>
                  <a:pt x="2588326" y="0"/>
                </a:lnTo>
                <a:lnTo>
                  <a:pt x="2588326" y="3774671"/>
                </a:lnTo>
                <a:lnTo>
                  <a:pt x="0" y="3774671"/>
                </a:lnTo>
                <a:close/>
              </a:path>
            </a:pathLst>
          </a:custGeom>
          <a:solidFill>
            <a:schemeClr val="accent3"/>
          </a:solidFill>
          <a:ln w="35421" cap="flat">
            <a:noFill/>
            <a:prstDash val="solid"/>
            <a:miter/>
          </a:ln>
        </p:spPr>
        <p:txBody>
          <a:bodyPr wrap="square" tIns="685800" rtlCol="0" anchor="t">
            <a:no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4B3166A-8703-218F-6E8A-BA19D0C1F232}"/>
              </a:ext>
            </a:extLst>
          </p:cNvPr>
          <p:cNvGrpSpPr/>
          <p:nvPr/>
        </p:nvGrpSpPr>
        <p:grpSpPr>
          <a:xfrm>
            <a:off x="6972876" y="3540672"/>
            <a:ext cx="1634531" cy="1475445"/>
            <a:chOff x="332936" y="2535433"/>
            <a:chExt cx="2926080" cy="196726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0AC596A-CE09-AA29-BEFE-1849279364F1}"/>
                </a:ext>
              </a:extLst>
            </p:cNvPr>
            <p:cNvSpPr txBox="1"/>
            <p:nvPr/>
          </p:nvSpPr>
          <p:spPr>
            <a:xfrm>
              <a:off x="332936" y="2535433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CA83970-4CE5-DFC1-6D44-C7C50A6F1C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3348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368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Hexagonal Header Blocks – Slide Template</vt:lpstr>
      <vt:lpstr>Hexagonal Header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Hexagonal Header Blocks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2024-10-04T16:45:30Z</dcterms:modified>
  <cp:category>Text &amp; Tables</cp:category>
</cp:coreProperties>
</file>