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869" y="6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0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Hexagonal Header Blocks – Slide Template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3483700-D4B6-836F-A438-2F66724C38B2}"/>
              </a:ext>
            </a:extLst>
          </p:cNvPr>
          <p:cNvSpPr>
            <a:spLocks/>
          </p:cNvSpPr>
          <p:nvPr/>
        </p:nvSpPr>
        <p:spPr bwMode="auto">
          <a:xfrm>
            <a:off x="1026924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550A4206-1B79-6D9E-93F3-A43C2125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3671" y="1593052"/>
            <a:ext cx="886601" cy="8866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DAC4B1C-3072-36FF-DFDF-CF24BBE95E58}"/>
              </a:ext>
            </a:extLst>
          </p:cNvPr>
          <p:cNvSpPr/>
          <p:nvPr/>
        </p:nvSpPr>
        <p:spPr>
          <a:xfrm>
            <a:off x="522809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1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5099AE-8AF9-6E77-6F99-A5597AE45E99}"/>
              </a:ext>
            </a:extLst>
          </p:cNvPr>
          <p:cNvGrpSpPr/>
          <p:nvPr/>
        </p:nvGrpSpPr>
        <p:grpSpPr>
          <a:xfrm>
            <a:off x="739112" y="3608675"/>
            <a:ext cx="2179374" cy="1905706"/>
            <a:chOff x="332936" y="2566211"/>
            <a:chExt cx="2926080" cy="190570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524D7-4165-EDCE-8CBF-D9C761583D0B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5CE8E2-20F6-FBAD-46F8-6A48D1E327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7E2AB871-45B4-1602-B6E4-087FC3477B73}"/>
              </a:ext>
            </a:extLst>
          </p:cNvPr>
          <p:cNvSpPr>
            <a:spLocks/>
          </p:cNvSpPr>
          <p:nvPr/>
        </p:nvSpPr>
        <p:spPr bwMode="auto">
          <a:xfrm>
            <a:off x="3879609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12" name="Graphic 11" descr="Diamond with solid fill">
            <a:extLst>
              <a:ext uri="{FF2B5EF4-FFF2-40B4-BE49-F238E27FC236}">
                <a16:creationId xmlns:a16="http://schemas.microsoft.com/office/drawing/2014/main" id="{ECB8F805-F567-1C39-CF04-0FA3AF759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26356" y="1593052"/>
            <a:ext cx="886601" cy="88660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C82EFD-76B3-AF49-531F-1814FDD1FC3C}"/>
              </a:ext>
            </a:extLst>
          </p:cNvPr>
          <p:cNvSpPr/>
          <p:nvPr/>
        </p:nvSpPr>
        <p:spPr>
          <a:xfrm>
            <a:off x="3375494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2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BDE12A-2FDD-60ED-67C1-0A0A3D92E241}"/>
              </a:ext>
            </a:extLst>
          </p:cNvPr>
          <p:cNvGrpSpPr/>
          <p:nvPr/>
        </p:nvGrpSpPr>
        <p:grpSpPr>
          <a:xfrm>
            <a:off x="3591797" y="3608675"/>
            <a:ext cx="2179374" cy="1905706"/>
            <a:chOff x="332936" y="2566211"/>
            <a:chExt cx="2926080" cy="19057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CB548-A03D-7756-920D-6B0B2DD5037E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3AB1E4-7466-8757-A41D-B32C1DD608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8" name="Freeform 8">
            <a:extLst>
              <a:ext uri="{FF2B5EF4-FFF2-40B4-BE49-F238E27FC236}">
                <a16:creationId xmlns:a16="http://schemas.microsoft.com/office/drawing/2014/main" id="{73707F0E-2A00-848C-6AD7-A0858179B255}"/>
              </a:ext>
            </a:extLst>
          </p:cNvPr>
          <p:cNvSpPr>
            <a:spLocks/>
          </p:cNvSpPr>
          <p:nvPr/>
        </p:nvSpPr>
        <p:spPr bwMode="auto">
          <a:xfrm>
            <a:off x="6732294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19" name="Graphic 18" descr="Shield Tick with solid fill">
            <a:extLst>
              <a:ext uri="{FF2B5EF4-FFF2-40B4-BE49-F238E27FC236}">
                <a16:creationId xmlns:a16="http://schemas.microsoft.com/office/drawing/2014/main" id="{7FE209FF-929E-AF58-D643-1B71A5BA1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041" y="1593052"/>
            <a:ext cx="886601" cy="88660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6AD3A6-5D6E-8AF9-8F58-C9F3C4F4E596}"/>
              </a:ext>
            </a:extLst>
          </p:cNvPr>
          <p:cNvSpPr/>
          <p:nvPr/>
        </p:nvSpPr>
        <p:spPr>
          <a:xfrm>
            <a:off x="6228179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4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B12914-963C-9D5B-A7CE-768135419CCE}"/>
              </a:ext>
            </a:extLst>
          </p:cNvPr>
          <p:cNvGrpSpPr/>
          <p:nvPr/>
        </p:nvGrpSpPr>
        <p:grpSpPr>
          <a:xfrm>
            <a:off x="6444482" y="3608675"/>
            <a:ext cx="2179374" cy="1905706"/>
            <a:chOff x="332936" y="2566211"/>
            <a:chExt cx="2926080" cy="19057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6FF653-02B2-7B7D-85C4-2FE6864D837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D5DBAA-D50E-647B-82DF-70B67F7D4A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25" name="Freeform 8">
            <a:extLst>
              <a:ext uri="{FF2B5EF4-FFF2-40B4-BE49-F238E27FC236}">
                <a16:creationId xmlns:a16="http://schemas.microsoft.com/office/drawing/2014/main" id="{40CCB090-B462-D3F8-EA5E-E2F8240A26F5}"/>
              </a:ext>
            </a:extLst>
          </p:cNvPr>
          <p:cNvSpPr>
            <a:spLocks/>
          </p:cNvSpPr>
          <p:nvPr/>
        </p:nvSpPr>
        <p:spPr bwMode="auto">
          <a:xfrm>
            <a:off x="9584980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0E1A8E81-E5FF-B66B-C16A-ED0ED538FC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931727" y="1593052"/>
            <a:ext cx="886601" cy="88660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5EE005-A4B4-6CF2-5F11-643182923C67}"/>
              </a:ext>
            </a:extLst>
          </p:cNvPr>
          <p:cNvSpPr/>
          <p:nvPr/>
        </p:nvSpPr>
        <p:spPr>
          <a:xfrm>
            <a:off x="9080865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5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B3166A-8703-218F-6E8A-BA19D0C1F232}"/>
              </a:ext>
            </a:extLst>
          </p:cNvPr>
          <p:cNvGrpSpPr/>
          <p:nvPr/>
        </p:nvGrpSpPr>
        <p:grpSpPr>
          <a:xfrm>
            <a:off x="9297168" y="3608675"/>
            <a:ext cx="2179374" cy="1905706"/>
            <a:chOff x="332936" y="2566211"/>
            <a:chExt cx="2926080" cy="190570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AC596A-CE09-AA29-BEFE-1849279364F1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A83970-4CE5-DFC1-6D44-C7C50A6F1C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Hexagonal Header Blocks – Slide Template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3483700-D4B6-836F-A438-2F66724C38B2}"/>
              </a:ext>
            </a:extLst>
          </p:cNvPr>
          <p:cNvSpPr>
            <a:spLocks/>
          </p:cNvSpPr>
          <p:nvPr/>
        </p:nvSpPr>
        <p:spPr bwMode="auto">
          <a:xfrm>
            <a:off x="1026924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550A4206-1B79-6D9E-93F3-A43C2125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3671" y="1593052"/>
            <a:ext cx="886601" cy="88660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DAC4B1C-3072-36FF-DFDF-CF24BBE95E58}"/>
              </a:ext>
            </a:extLst>
          </p:cNvPr>
          <p:cNvSpPr/>
          <p:nvPr/>
        </p:nvSpPr>
        <p:spPr>
          <a:xfrm>
            <a:off x="522809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1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5099AE-8AF9-6E77-6F99-A5597AE45E99}"/>
              </a:ext>
            </a:extLst>
          </p:cNvPr>
          <p:cNvGrpSpPr/>
          <p:nvPr/>
        </p:nvGrpSpPr>
        <p:grpSpPr>
          <a:xfrm>
            <a:off x="739112" y="3608675"/>
            <a:ext cx="2179374" cy="1905706"/>
            <a:chOff x="332936" y="2566211"/>
            <a:chExt cx="2926080" cy="190570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524D7-4165-EDCE-8CBF-D9C761583D0B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5CE8E2-20F6-FBAD-46F8-6A48D1E327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7E2AB871-45B4-1602-B6E4-087FC3477B73}"/>
              </a:ext>
            </a:extLst>
          </p:cNvPr>
          <p:cNvSpPr>
            <a:spLocks/>
          </p:cNvSpPr>
          <p:nvPr/>
        </p:nvSpPr>
        <p:spPr bwMode="auto">
          <a:xfrm>
            <a:off x="3879609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12" name="Graphic 11" descr="Diamond with solid fill">
            <a:extLst>
              <a:ext uri="{FF2B5EF4-FFF2-40B4-BE49-F238E27FC236}">
                <a16:creationId xmlns:a16="http://schemas.microsoft.com/office/drawing/2014/main" id="{ECB8F805-F567-1C39-CF04-0FA3AF759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26356" y="1593052"/>
            <a:ext cx="886601" cy="88660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C82EFD-76B3-AF49-531F-1814FDD1FC3C}"/>
              </a:ext>
            </a:extLst>
          </p:cNvPr>
          <p:cNvSpPr/>
          <p:nvPr/>
        </p:nvSpPr>
        <p:spPr>
          <a:xfrm>
            <a:off x="3375494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2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BDE12A-2FDD-60ED-67C1-0A0A3D92E241}"/>
              </a:ext>
            </a:extLst>
          </p:cNvPr>
          <p:cNvGrpSpPr/>
          <p:nvPr/>
        </p:nvGrpSpPr>
        <p:grpSpPr>
          <a:xfrm>
            <a:off x="3591797" y="3608675"/>
            <a:ext cx="2179374" cy="1905706"/>
            <a:chOff x="332936" y="2566211"/>
            <a:chExt cx="2926080" cy="19057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CB548-A03D-7756-920D-6B0B2DD5037E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3AB1E4-7466-8757-A41D-B32C1DD608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8" name="Freeform 8">
            <a:extLst>
              <a:ext uri="{FF2B5EF4-FFF2-40B4-BE49-F238E27FC236}">
                <a16:creationId xmlns:a16="http://schemas.microsoft.com/office/drawing/2014/main" id="{73707F0E-2A00-848C-6AD7-A0858179B255}"/>
              </a:ext>
            </a:extLst>
          </p:cNvPr>
          <p:cNvSpPr>
            <a:spLocks/>
          </p:cNvSpPr>
          <p:nvPr/>
        </p:nvSpPr>
        <p:spPr bwMode="auto">
          <a:xfrm>
            <a:off x="6732294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19" name="Graphic 18" descr="Shield Tick with solid fill">
            <a:extLst>
              <a:ext uri="{FF2B5EF4-FFF2-40B4-BE49-F238E27FC236}">
                <a16:creationId xmlns:a16="http://schemas.microsoft.com/office/drawing/2014/main" id="{7FE209FF-929E-AF58-D643-1B71A5BA1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79041" y="1593052"/>
            <a:ext cx="886601" cy="88660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6AD3A6-5D6E-8AF9-8F58-C9F3C4F4E596}"/>
              </a:ext>
            </a:extLst>
          </p:cNvPr>
          <p:cNvSpPr/>
          <p:nvPr/>
        </p:nvSpPr>
        <p:spPr>
          <a:xfrm>
            <a:off x="6228179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4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B12914-963C-9D5B-A7CE-768135419CCE}"/>
              </a:ext>
            </a:extLst>
          </p:cNvPr>
          <p:cNvGrpSpPr/>
          <p:nvPr/>
        </p:nvGrpSpPr>
        <p:grpSpPr>
          <a:xfrm>
            <a:off x="6444482" y="3608675"/>
            <a:ext cx="2179374" cy="1905706"/>
            <a:chOff x="332936" y="2566211"/>
            <a:chExt cx="2926080" cy="190570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6FF653-02B2-7B7D-85C4-2FE6864D837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D5DBAA-D50E-647B-82DF-70B67F7D4A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25" name="Freeform 8">
            <a:extLst>
              <a:ext uri="{FF2B5EF4-FFF2-40B4-BE49-F238E27FC236}">
                <a16:creationId xmlns:a16="http://schemas.microsoft.com/office/drawing/2014/main" id="{40CCB090-B462-D3F8-EA5E-E2F8240A26F5}"/>
              </a:ext>
            </a:extLst>
          </p:cNvPr>
          <p:cNvSpPr>
            <a:spLocks/>
          </p:cNvSpPr>
          <p:nvPr/>
        </p:nvSpPr>
        <p:spPr bwMode="auto">
          <a:xfrm>
            <a:off x="9584980" y="1343619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0E1A8E81-E5FF-B66B-C16A-ED0ED538FC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931727" y="1593052"/>
            <a:ext cx="886601" cy="88660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5EE005-A4B4-6CF2-5F11-643182923C67}"/>
              </a:ext>
            </a:extLst>
          </p:cNvPr>
          <p:cNvSpPr/>
          <p:nvPr/>
        </p:nvSpPr>
        <p:spPr>
          <a:xfrm>
            <a:off x="9080865" y="2042160"/>
            <a:ext cx="2588326" cy="3774671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3"/>
          </a:solidFill>
          <a:ln w="35421" cap="flat">
            <a:noFill/>
            <a:prstDash val="solid"/>
            <a:miter/>
          </a:ln>
        </p:spPr>
        <p:txBody>
          <a:bodyPr wrap="square" tIns="914400" rtlCol="0" anchor="t">
            <a:noAutofit/>
          </a:bodyPr>
          <a:lstStyle/>
          <a:p>
            <a:pPr algn="ctr"/>
            <a:r>
              <a:rPr lang="en-US" sz="48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B3166A-8703-218F-6E8A-BA19D0C1F232}"/>
              </a:ext>
            </a:extLst>
          </p:cNvPr>
          <p:cNvGrpSpPr/>
          <p:nvPr/>
        </p:nvGrpSpPr>
        <p:grpSpPr>
          <a:xfrm>
            <a:off x="9297168" y="3608675"/>
            <a:ext cx="2179374" cy="1905706"/>
            <a:chOff x="332936" y="2566211"/>
            <a:chExt cx="2926080" cy="190570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AC596A-CE09-AA29-BEFE-1849279364F1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A83970-4CE5-DFC1-6D44-C7C50A6F1C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34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9416</TotalTime>
  <Words>368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Hexagonal Header Blocks – Slide Template</vt:lpstr>
      <vt:lpstr>Hexagonal Header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Header Blocks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2024-10-04T16:44:42Z</dcterms:modified>
  <cp:category>Text &amp; Tables</cp:category>
</cp:coreProperties>
</file>