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5" r:id="rId4"/>
    <p:sldId id="33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7" d="100"/>
          <a:sy n="87" d="100"/>
        </p:scale>
        <p:origin x="5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41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2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svg"/><Relationship Id="rId20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19.png"/><Relationship Id="rId10" Type="http://schemas.openxmlformats.org/officeDocument/2006/relationships/image" Target="../media/image8.svg"/><Relationship Id="rId19" Type="http://schemas.openxmlformats.org/officeDocument/2006/relationships/image" Target="../media/image13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Diverging Pathway Flow – Slide Template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0603C5-1FF0-B74A-FFC8-BD86FF324025}"/>
              </a:ext>
            </a:extLst>
          </p:cNvPr>
          <p:cNvSpPr txBox="1"/>
          <p:nvPr/>
        </p:nvSpPr>
        <p:spPr>
          <a:xfrm>
            <a:off x="587565" y="3238789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935A64-9B01-6A42-F51D-71EFBA52FB5D}"/>
              </a:ext>
            </a:extLst>
          </p:cNvPr>
          <p:cNvSpPr txBox="1"/>
          <p:nvPr/>
        </p:nvSpPr>
        <p:spPr>
          <a:xfrm>
            <a:off x="10161333" y="3238789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04E4F74-4350-D12B-C712-786E33BB19C6}"/>
              </a:ext>
            </a:extLst>
          </p:cNvPr>
          <p:cNvSpPr/>
          <p:nvPr/>
        </p:nvSpPr>
        <p:spPr>
          <a:xfrm>
            <a:off x="3620598" y="1459765"/>
            <a:ext cx="1687310" cy="1668559"/>
          </a:xfrm>
          <a:custGeom>
            <a:avLst/>
            <a:gdLst>
              <a:gd name="connsiteX0" fmla="*/ 71230 w 273277"/>
              <a:gd name="connsiteY0" fmla="*/ 202583 h 270240"/>
              <a:gd name="connsiteX1" fmla="*/ 24204 w 273277"/>
              <a:gd name="connsiteY1" fmla="*/ 78563 h 270240"/>
              <a:gd name="connsiteX2" fmla="*/ 0 w 273277"/>
              <a:gd name="connsiteY2" fmla="*/ 81674 h 270240"/>
              <a:gd name="connsiteX3" fmla="*/ 26164 w 273277"/>
              <a:gd name="connsiteY3" fmla="*/ 37645 h 270240"/>
              <a:gd name="connsiteX4" fmla="*/ 45527 w 273277"/>
              <a:gd name="connsiteY4" fmla="*/ 5141 h 270240"/>
              <a:gd name="connsiteX5" fmla="*/ 61778 w 273277"/>
              <a:gd name="connsiteY5" fmla="*/ 3067 h 270240"/>
              <a:gd name="connsiteX6" fmla="*/ 88749 w 273277"/>
              <a:gd name="connsiteY6" fmla="*/ 29577 h 270240"/>
              <a:gd name="connsiteX7" fmla="*/ 125286 w 273277"/>
              <a:gd name="connsiteY7" fmla="*/ 65423 h 270240"/>
              <a:gd name="connsiteX8" fmla="*/ 95664 w 273277"/>
              <a:gd name="connsiteY8" fmla="*/ 69226 h 270240"/>
              <a:gd name="connsiteX9" fmla="*/ 131740 w 273277"/>
              <a:gd name="connsiteY9" fmla="*/ 163394 h 270240"/>
              <a:gd name="connsiteX10" fmla="*/ 226482 w 273277"/>
              <a:gd name="connsiteY10" fmla="*/ 250646 h 270240"/>
              <a:gd name="connsiteX11" fmla="*/ 273277 w 273277"/>
              <a:gd name="connsiteY11" fmla="*/ 270241 h 270240"/>
              <a:gd name="connsiteX12" fmla="*/ 83101 w 273277"/>
              <a:gd name="connsiteY12" fmla="*/ 219641 h 270240"/>
              <a:gd name="connsiteX13" fmla="*/ 71230 w 273277"/>
              <a:gd name="connsiteY13" fmla="*/ 202583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71230" y="202583"/>
                </a:moveTo>
                <a:cubicBezTo>
                  <a:pt x="46334" y="164085"/>
                  <a:pt x="30543" y="122362"/>
                  <a:pt x="24204" y="78563"/>
                </a:cubicBezTo>
                <a:lnTo>
                  <a:pt x="0" y="81674"/>
                </a:lnTo>
                <a:lnTo>
                  <a:pt x="26164" y="37645"/>
                </a:lnTo>
                <a:lnTo>
                  <a:pt x="45527" y="5141"/>
                </a:lnTo>
                <a:cubicBezTo>
                  <a:pt x="48985" y="-737"/>
                  <a:pt x="56937" y="-1774"/>
                  <a:pt x="61778" y="3067"/>
                </a:cubicBezTo>
                <a:lnTo>
                  <a:pt x="88749" y="29577"/>
                </a:lnTo>
                <a:lnTo>
                  <a:pt x="125286" y="65423"/>
                </a:lnTo>
                <a:lnTo>
                  <a:pt x="95664" y="69226"/>
                </a:lnTo>
                <a:cubicBezTo>
                  <a:pt x="100620" y="102306"/>
                  <a:pt x="112723" y="134003"/>
                  <a:pt x="131740" y="163394"/>
                </a:cubicBezTo>
                <a:cubicBezTo>
                  <a:pt x="155253" y="199816"/>
                  <a:pt x="187986" y="229899"/>
                  <a:pt x="226482" y="250646"/>
                </a:cubicBezTo>
                <a:cubicBezTo>
                  <a:pt x="241351" y="258714"/>
                  <a:pt x="257141" y="265169"/>
                  <a:pt x="273277" y="270241"/>
                </a:cubicBezTo>
                <a:cubicBezTo>
                  <a:pt x="206889" y="265861"/>
                  <a:pt x="141998" y="248572"/>
                  <a:pt x="83101" y="219641"/>
                </a:cubicBezTo>
                <a:cubicBezTo>
                  <a:pt x="78952" y="214109"/>
                  <a:pt x="75033" y="208346"/>
                  <a:pt x="71230" y="202583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2683537-AB4F-EFC4-7385-7F4E083A086A}"/>
              </a:ext>
            </a:extLst>
          </p:cNvPr>
          <p:cNvSpPr/>
          <p:nvPr/>
        </p:nvSpPr>
        <p:spPr>
          <a:xfrm>
            <a:off x="2760213" y="2022089"/>
            <a:ext cx="2121411" cy="1117621"/>
          </a:xfrm>
          <a:custGeom>
            <a:avLst/>
            <a:gdLst>
              <a:gd name="connsiteX0" fmla="*/ 202394 w 343584"/>
              <a:gd name="connsiteY0" fmla="*/ 130527 h 181010"/>
              <a:gd name="connsiteX1" fmla="*/ 215302 w 343584"/>
              <a:gd name="connsiteY1" fmla="*/ 137212 h 181010"/>
              <a:gd name="connsiteX2" fmla="*/ 226252 w 343584"/>
              <a:gd name="connsiteY2" fmla="*/ 142514 h 181010"/>
              <a:gd name="connsiteX3" fmla="*/ 237547 w 343584"/>
              <a:gd name="connsiteY3" fmla="*/ 147701 h 181010"/>
              <a:gd name="connsiteX4" fmla="*/ 343585 w 343584"/>
              <a:gd name="connsiteY4" fmla="*/ 181011 h 181010"/>
              <a:gd name="connsiteX5" fmla="*/ 145110 w 343584"/>
              <a:gd name="connsiteY5" fmla="*/ 181011 h 181010"/>
              <a:gd name="connsiteX6" fmla="*/ 24896 w 343584"/>
              <a:gd name="connsiteY6" fmla="*/ 82809 h 181010"/>
              <a:gd name="connsiteX7" fmla="*/ 5648 w 343584"/>
              <a:gd name="connsiteY7" fmla="*/ 99983 h 181010"/>
              <a:gd name="connsiteX8" fmla="*/ 2421 w 343584"/>
              <a:gd name="connsiteY8" fmla="*/ 48922 h 181010"/>
              <a:gd name="connsiteX9" fmla="*/ 0 w 343584"/>
              <a:gd name="connsiteY9" fmla="*/ 11117 h 181010"/>
              <a:gd name="connsiteX10" fmla="*/ 0 w 343584"/>
              <a:gd name="connsiteY10" fmla="*/ 10425 h 181010"/>
              <a:gd name="connsiteX11" fmla="*/ 12333 w 343584"/>
              <a:gd name="connsiteY11" fmla="*/ 167 h 181010"/>
              <a:gd name="connsiteX12" fmla="*/ 49561 w 343584"/>
              <a:gd name="connsiteY12" fmla="*/ 6737 h 181010"/>
              <a:gd name="connsiteX13" fmla="*/ 99929 w 343584"/>
              <a:gd name="connsiteY13" fmla="*/ 15727 h 181010"/>
              <a:gd name="connsiteX14" fmla="*/ 78721 w 343584"/>
              <a:gd name="connsiteY14" fmla="*/ 34630 h 181010"/>
              <a:gd name="connsiteX15" fmla="*/ 202278 w 343584"/>
              <a:gd name="connsiteY15" fmla="*/ 130412 h 18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0">
                <a:moveTo>
                  <a:pt x="202394" y="130527"/>
                </a:moveTo>
                <a:cubicBezTo>
                  <a:pt x="206658" y="132832"/>
                  <a:pt x="210923" y="135022"/>
                  <a:pt x="215302" y="137212"/>
                </a:cubicBezTo>
                <a:cubicBezTo>
                  <a:pt x="218991" y="139056"/>
                  <a:pt x="222564" y="140785"/>
                  <a:pt x="226252" y="142514"/>
                </a:cubicBezTo>
                <a:cubicBezTo>
                  <a:pt x="230056" y="144243"/>
                  <a:pt x="233744" y="145972"/>
                  <a:pt x="237547" y="147701"/>
                </a:cubicBezTo>
                <a:cubicBezTo>
                  <a:pt x="271433" y="162569"/>
                  <a:pt x="307048" y="173750"/>
                  <a:pt x="343585" y="181011"/>
                </a:cubicBezTo>
                <a:lnTo>
                  <a:pt x="145110" y="181011"/>
                </a:lnTo>
                <a:cubicBezTo>
                  <a:pt x="99122" y="153579"/>
                  <a:pt x="58782" y="120614"/>
                  <a:pt x="24896" y="82809"/>
                </a:cubicBezTo>
                <a:lnTo>
                  <a:pt x="5648" y="99983"/>
                </a:lnTo>
                <a:lnTo>
                  <a:pt x="2421" y="48922"/>
                </a:lnTo>
                <a:lnTo>
                  <a:pt x="0" y="11117"/>
                </a:lnTo>
                <a:cubicBezTo>
                  <a:pt x="0" y="10886"/>
                  <a:pt x="0" y="10656"/>
                  <a:pt x="0" y="10425"/>
                </a:cubicBezTo>
                <a:cubicBezTo>
                  <a:pt x="0" y="3971"/>
                  <a:pt x="5878" y="-985"/>
                  <a:pt x="12333" y="167"/>
                </a:cubicBezTo>
                <a:lnTo>
                  <a:pt x="49561" y="6737"/>
                </a:lnTo>
                <a:lnTo>
                  <a:pt x="99929" y="15727"/>
                </a:lnTo>
                <a:lnTo>
                  <a:pt x="78721" y="34630"/>
                </a:lnTo>
                <a:cubicBezTo>
                  <a:pt x="112492" y="72320"/>
                  <a:pt x="154100" y="104593"/>
                  <a:pt x="202278" y="130412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7454BE2-8DE7-B3F4-4770-9976CA0BD8B3}"/>
              </a:ext>
            </a:extLst>
          </p:cNvPr>
          <p:cNvSpPr/>
          <p:nvPr/>
        </p:nvSpPr>
        <p:spPr>
          <a:xfrm>
            <a:off x="2151051" y="3039370"/>
            <a:ext cx="2662260" cy="779976"/>
          </a:xfrm>
          <a:custGeom>
            <a:avLst/>
            <a:gdLst>
              <a:gd name="connsiteX0" fmla="*/ 251839 w 431180"/>
              <a:gd name="connsiteY0" fmla="*/ 27086 h 126325"/>
              <a:gd name="connsiteX1" fmla="*/ 431181 w 431180"/>
              <a:gd name="connsiteY1" fmla="*/ 27086 h 126325"/>
              <a:gd name="connsiteX2" fmla="*/ 393722 w 431180"/>
              <a:gd name="connsiteY2" fmla="*/ 35501 h 126325"/>
              <a:gd name="connsiteX3" fmla="*/ 387037 w 431180"/>
              <a:gd name="connsiteY3" fmla="*/ 37229 h 126325"/>
              <a:gd name="connsiteX4" fmla="*/ 380467 w 431180"/>
              <a:gd name="connsiteY4" fmla="*/ 39073 h 126325"/>
              <a:gd name="connsiteX5" fmla="*/ 326872 w 431180"/>
              <a:gd name="connsiteY5" fmla="*/ 57054 h 126325"/>
              <a:gd name="connsiteX6" fmla="*/ 319496 w 431180"/>
              <a:gd name="connsiteY6" fmla="*/ 59935 h 126325"/>
              <a:gd name="connsiteX7" fmla="*/ 312350 w 431180"/>
              <a:gd name="connsiteY7" fmla="*/ 62817 h 126325"/>
              <a:gd name="connsiteX8" fmla="*/ 261982 w 431180"/>
              <a:gd name="connsiteY8" fmla="*/ 86792 h 126325"/>
              <a:gd name="connsiteX9" fmla="*/ 239968 w 431180"/>
              <a:gd name="connsiteY9" fmla="*/ 99239 h 126325"/>
              <a:gd name="connsiteX10" fmla="*/ 73996 w 431180"/>
              <a:gd name="connsiteY10" fmla="*/ 99239 h 126325"/>
              <a:gd name="connsiteX11" fmla="*/ 73996 w 431180"/>
              <a:gd name="connsiteY11" fmla="*/ 126326 h 126325"/>
              <a:gd name="connsiteX12" fmla="*/ 33771 w 431180"/>
              <a:gd name="connsiteY12" fmla="*/ 94744 h 126325"/>
              <a:gd name="connsiteX13" fmla="*/ 4034 w 431180"/>
              <a:gd name="connsiteY13" fmla="*/ 71346 h 126325"/>
              <a:gd name="connsiteX14" fmla="*/ 0 w 431180"/>
              <a:gd name="connsiteY14" fmla="*/ 63163 h 126325"/>
              <a:gd name="connsiteX15" fmla="*/ 4034 w 431180"/>
              <a:gd name="connsiteY15" fmla="*/ 54979 h 126325"/>
              <a:gd name="connsiteX16" fmla="*/ 33771 w 431180"/>
              <a:gd name="connsiteY16" fmla="*/ 31581 h 126325"/>
              <a:gd name="connsiteX17" fmla="*/ 73996 w 431180"/>
              <a:gd name="connsiteY17" fmla="*/ 0 h 126325"/>
              <a:gd name="connsiteX18" fmla="*/ 73996 w 431180"/>
              <a:gd name="connsiteY18" fmla="*/ 27086 h 126325"/>
              <a:gd name="connsiteX19" fmla="*/ 251954 w 431180"/>
              <a:gd name="connsiteY19" fmla="*/ 2708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1180" h="126325">
                <a:moveTo>
                  <a:pt x="251839" y="27086"/>
                </a:moveTo>
                <a:lnTo>
                  <a:pt x="431181" y="27086"/>
                </a:lnTo>
                <a:cubicBezTo>
                  <a:pt x="418618" y="29507"/>
                  <a:pt x="406055" y="32273"/>
                  <a:pt x="393722" y="35501"/>
                </a:cubicBezTo>
                <a:cubicBezTo>
                  <a:pt x="391417" y="36077"/>
                  <a:pt x="389227" y="36653"/>
                  <a:pt x="387037" y="37229"/>
                </a:cubicBezTo>
                <a:cubicBezTo>
                  <a:pt x="384847" y="37806"/>
                  <a:pt x="382657" y="38382"/>
                  <a:pt x="380467" y="39073"/>
                </a:cubicBezTo>
                <a:cubicBezTo>
                  <a:pt x="362257" y="44260"/>
                  <a:pt x="344392" y="50138"/>
                  <a:pt x="326872" y="57054"/>
                </a:cubicBezTo>
                <a:cubicBezTo>
                  <a:pt x="324452" y="57976"/>
                  <a:pt x="322031" y="59014"/>
                  <a:pt x="319496" y="59935"/>
                </a:cubicBezTo>
                <a:cubicBezTo>
                  <a:pt x="317075" y="60858"/>
                  <a:pt x="314770" y="61895"/>
                  <a:pt x="312350" y="62817"/>
                </a:cubicBezTo>
                <a:cubicBezTo>
                  <a:pt x="295176" y="69963"/>
                  <a:pt x="278349" y="77916"/>
                  <a:pt x="261982" y="86792"/>
                </a:cubicBezTo>
                <a:cubicBezTo>
                  <a:pt x="254490" y="90826"/>
                  <a:pt x="247114" y="94975"/>
                  <a:pt x="239968" y="99239"/>
                </a:cubicBezTo>
                <a:lnTo>
                  <a:pt x="73996" y="99239"/>
                </a:lnTo>
                <a:lnTo>
                  <a:pt x="73996" y="126326"/>
                </a:lnTo>
                <a:lnTo>
                  <a:pt x="33771" y="94744"/>
                </a:lnTo>
                <a:lnTo>
                  <a:pt x="4034" y="71346"/>
                </a:lnTo>
                <a:cubicBezTo>
                  <a:pt x="1383" y="69272"/>
                  <a:pt x="0" y="66159"/>
                  <a:pt x="0" y="63163"/>
                </a:cubicBezTo>
                <a:cubicBezTo>
                  <a:pt x="0" y="60166"/>
                  <a:pt x="1383" y="57054"/>
                  <a:pt x="4034" y="54979"/>
                </a:cubicBezTo>
                <a:lnTo>
                  <a:pt x="33771" y="31581"/>
                </a:lnTo>
                <a:lnTo>
                  <a:pt x="73996" y="0"/>
                </a:lnTo>
                <a:lnTo>
                  <a:pt x="73996" y="27086"/>
                </a:lnTo>
                <a:lnTo>
                  <a:pt x="251954" y="27086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14598BF-D8F4-39EC-C761-9D27B08FE898}"/>
              </a:ext>
            </a:extLst>
          </p:cNvPr>
          <p:cNvSpPr/>
          <p:nvPr/>
        </p:nvSpPr>
        <p:spPr>
          <a:xfrm>
            <a:off x="2759503" y="3219420"/>
            <a:ext cx="2455882" cy="1612224"/>
          </a:xfrm>
          <a:custGeom>
            <a:avLst/>
            <a:gdLst>
              <a:gd name="connsiteX0" fmla="*/ 2651 w 397755"/>
              <a:gd name="connsiteY0" fmla="*/ 212194 h 261116"/>
              <a:gd name="connsiteX1" fmla="*/ 5878 w 397755"/>
              <a:gd name="connsiteY1" fmla="*/ 161134 h 261116"/>
              <a:gd name="connsiteX2" fmla="*/ 25126 w 397755"/>
              <a:gd name="connsiteY2" fmla="*/ 178308 h 261116"/>
              <a:gd name="connsiteX3" fmla="*/ 144303 w 397755"/>
              <a:gd name="connsiteY3" fmla="*/ 80797 h 261116"/>
              <a:gd name="connsiteX4" fmla="*/ 153524 w 397755"/>
              <a:gd name="connsiteY4" fmla="*/ 75380 h 261116"/>
              <a:gd name="connsiteX5" fmla="*/ 163205 w 397755"/>
              <a:gd name="connsiteY5" fmla="*/ 69963 h 261116"/>
              <a:gd name="connsiteX6" fmla="*/ 168507 w 397755"/>
              <a:gd name="connsiteY6" fmla="*/ 67081 h 261116"/>
              <a:gd name="connsiteX7" fmla="*/ 228211 w 397755"/>
              <a:gd name="connsiteY7" fmla="*/ 39419 h 261116"/>
              <a:gd name="connsiteX8" fmla="*/ 235703 w 397755"/>
              <a:gd name="connsiteY8" fmla="*/ 36537 h 261116"/>
              <a:gd name="connsiteX9" fmla="*/ 243425 w 397755"/>
              <a:gd name="connsiteY9" fmla="*/ 33656 h 261116"/>
              <a:gd name="connsiteX10" fmla="*/ 292986 w 397755"/>
              <a:gd name="connsiteY10" fmla="*/ 18096 h 261116"/>
              <a:gd name="connsiteX11" fmla="*/ 299902 w 397755"/>
              <a:gd name="connsiteY11" fmla="*/ 16251 h 261116"/>
              <a:gd name="connsiteX12" fmla="*/ 307048 w 397755"/>
              <a:gd name="connsiteY12" fmla="*/ 14522 h 261116"/>
              <a:gd name="connsiteX13" fmla="*/ 397756 w 397755"/>
              <a:gd name="connsiteY13" fmla="*/ 0 h 261116"/>
              <a:gd name="connsiteX14" fmla="*/ 328601 w 397755"/>
              <a:gd name="connsiteY14" fmla="*/ 27547 h 261116"/>
              <a:gd name="connsiteX15" fmla="*/ 326642 w 397755"/>
              <a:gd name="connsiteY15" fmla="*/ 28584 h 261116"/>
              <a:gd name="connsiteX16" fmla="*/ 322954 w 397755"/>
              <a:gd name="connsiteY16" fmla="*/ 30544 h 261116"/>
              <a:gd name="connsiteX17" fmla="*/ 317421 w 397755"/>
              <a:gd name="connsiteY17" fmla="*/ 33656 h 261116"/>
              <a:gd name="connsiteX18" fmla="*/ 292871 w 397755"/>
              <a:gd name="connsiteY18" fmla="*/ 49216 h 261116"/>
              <a:gd name="connsiteX19" fmla="*/ 287223 w 397755"/>
              <a:gd name="connsiteY19" fmla="*/ 53250 h 261116"/>
              <a:gd name="connsiteX20" fmla="*/ 281691 w 397755"/>
              <a:gd name="connsiteY20" fmla="*/ 57284 h 261116"/>
              <a:gd name="connsiteX21" fmla="*/ 266016 w 397755"/>
              <a:gd name="connsiteY21" fmla="*/ 69963 h 261116"/>
              <a:gd name="connsiteX22" fmla="*/ 259792 w 397755"/>
              <a:gd name="connsiteY22" fmla="*/ 75380 h 261116"/>
              <a:gd name="connsiteX23" fmla="*/ 253914 w 397755"/>
              <a:gd name="connsiteY23" fmla="*/ 80797 h 261116"/>
              <a:gd name="connsiteX24" fmla="*/ 215187 w 397755"/>
              <a:gd name="connsiteY24" fmla="*/ 124020 h 261116"/>
              <a:gd name="connsiteX25" fmla="*/ 202278 w 397755"/>
              <a:gd name="connsiteY25" fmla="*/ 130705 h 261116"/>
              <a:gd name="connsiteX26" fmla="*/ 78721 w 397755"/>
              <a:gd name="connsiteY26" fmla="*/ 226487 h 261116"/>
              <a:gd name="connsiteX27" fmla="*/ 99929 w 397755"/>
              <a:gd name="connsiteY27" fmla="*/ 245390 h 261116"/>
              <a:gd name="connsiteX28" fmla="*/ 49561 w 397755"/>
              <a:gd name="connsiteY28" fmla="*/ 254380 h 261116"/>
              <a:gd name="connsiteX29" fmla="*/ 12333 w 397755"/>
              <a:gd name="connsiteY29" fmla="*/ 260950 h 261116"/>
              <a:gd name="connsiteX30" fmla="*/ 0 w 397755"/>
              <a:gd name="connsiteY30" fmla="*/ 250692 h 261116"/>
              <a:gd name="connsiteX31" fmla="*/ 0 w 397755"/>
              <a:gd name="connsiteY31" fmla="*/ 250000 h 261116"/>
              <a:gd name="connsiteX32" fmla="*/ 2420 w 397755"/>
              <a:gd name="connsiteY32" fmla="*/ 212194 h 2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5" h="261116">
                <a:moveTo>
                  <a:pt x="2651" y="212194"/>
                </a:moveTo>
                <a:lnTo>
                  <a:pt x="5878" y="161134"/>
                </a:lnTo>
                <a:lnTo>
                  <a:pt x="25126" y="178308"/>
                </a:lnTo>
                <a:cubicBezTo>
                  <a:pt x="58666" y="140848"/>
                  <a:pt x="98661" y="108114"/>
                  <a:pt x="144303" y="80797"/>
                </a:cubicBezTo>
                <a:cubicBezTo>
                  <a:pt x="147300" y="78953"/>
                  <a:pt x="150412" y="77225"/>
                  <a:pt x="153524" y="75380"/>
                </a:cubicBezTo>
                <a:cubicBezTo>
                  <a:pt x="156751" y="73536"/>
                  <a:pt x="159863" y="71807"/>
                  <a:pt x="163205" y="69963"/>
                </a:cubicBezTo>
                <a:cubicBezTo>
                  <a:pt x="164934" y="69041"/>
                  <a:pt x="166779" y="68004"/>
                  <a:pt x="168507" y="67081"/>
                </a:cubicBezTo>
                <a:cubicBezTo>
                  <a:pt x="187871" y="56708"/>
                  <a:pt x="207811" y="47487"/>
                  <a:pt x="228211" y="39419"/>
                </a:cubicBezTo>
                <a:cubicBezTo>
                  <a:pt x="230747" y="38382"/>
                  <a:pt x="233167" y="37460"/>
                  <a:pt x="235703" y="36537"/>
                </a:cubicBezTo>
                <a:cubicBezTo>
                  <a:pt x="238239" y="35615"/>
                  <a:pt x="240890" y="34578"/>
                  <a:pt x="243425" y="33656"/>
                </a:cubicBezTo>
                <a:cubicBezTo>
                  <a:pt x="259677" y="27777"/>
                  <a:pt x="276274" y="22476"/>
                  <a:pt x="292986" y="18096"/>
                </a:cubicBezTo>
                <a:cubicBezTo>
                  <a:pt x="295292" y="17519"/>
                  <a:pt x="297597" y="16943"/>
                  <a:pt x="299902" y="16251"/>
                </a:cubicBezTo>
                <a:cubicBezTo>
                  <a:pt x="302322" y="15675"/>
                  <a:pt x="304628" y="15099"/>
                  <a:pt x="307048" y="14522"/>
                </a:cubicBezTo>
                <a:cubicBezTo>
                  <a:pt x="336784" y="7377"/>
                  <a:pt x="367097" y="2535"/>
                  <a:pt x="397756" y="0"/>
                </a:cubicBezTo>
                <a:cubicBezTo>
                  <a:pt x="373782" y="6685"/>
                  <a:pt x="350615" y="15906"/>
                  <a:pt x="328601" y="27547"/>
                </a:cubicBezTo>
                <a:cubicBezTo>
                  <a:pt x="327910" y="27893"/>
                  <a:pt x="327333" y="28239"/>
                  <a:pt x="326642" y="28584"/>
                </a:cubicBezTo>
                <a:cubicBezTo>
                  <a:pt x="325374" y="29276"/>
                  <a:pt x="324221" y="29968"/>
                  <a:pt x="322954" y="30544"/>
                </a:cubicBezTo>
                <a:cubicBezTo>
                  <a:pt x="321109" y="31581"/>
                  <a:pt x="319265" y="32618"/>
                  <a:pt x="317421" y="33656"/>
                </a:cubicBezTo>
                <a:cubicBezTo>
                  <a:pt x="309007" y="38497"/>
                  <a:pt x="300824" y="43684"/>
                  <a:pt x="292871" y="49216"/>
                </a:cubicBezTo>
                <a:cubicBezTo>
                  <a:pt x="290912" y="50599"/>
                  <a:pt x="289068" y="51867"/>
                  <a:pt x="287223" y="53250"/>
                </a:cubicBezTo>
                <a:cubicBezTo>
                  <a:pt x="285379" y="54633"/>
                  <a:pt x="283535" y="55901"/>
                  <a:pt x="281691" y="57284"/>
                </a:cubicBezTo>
                <a:cubicBezTo>
                  <a:pt x="276389" y="61318"/>
                  <a:pt x="271087" y="65583"/>
                  <a:pt x="266016" y="69963"/>
                </a:cubicBezTo>
                <a:cubicBezTo>
                  <a:pt x="263941" y="71692"/>
                  <a:pt x="261867" y="73536"/>
                  <a:pt x="259792" y="75380"/>
                </a:cubicBezTo>
                <a:cubicBezTo>
                  <a:pt x="257833" y="77109"/>
                  <a:pt x="255873" y="78953"/>
                  <a:pt x="253914" y="80797"/>
                </a:cubicBezTo>
                <a:cubicBezTo>
                  <a:pt x="239852" y="94052"/>
                  <a:pt x="226828" y="108460"/>
                  <a:pt x="215187" y="124020"/>
                </a:cubicBezTo>
                <a:cubicBezTo>
                  <a:pt x="210807" y="126210"/>
                  <a:pt x="206543" y="128400"/>
                  <a:pt x="202278" y="130705"/>
                </a:cubicBezTo>
                <a:cubicBezTo>
                  <a:pt x="153985" y="156524"/>
                  <a:pt x="112492" y="188796"/>
                  <a:pt x="78721" y="226487"/>
                </a:cubicBezTo>
                <a:lnTo>
                  <a:pt x="99929" y="245390"/>
                </a:lnTo>
                <a:lnTo>
                  <a:pt x="49561" y="254380"/>
                </a:lnTo>
                <a:lnTo>
                  <a:pt x="12333" y="260950"/>
                </a:lnTo>
                <a:cubicBezTo>
                  <a:pt x="5878" y="262102"/>
                  <a:pt x="0" y="257146"/>
                  <a:pt x="0" y="250692"/>
                </a:cubicBezTo>
                <a:cubicBezTo>
                  <a:pt x="0" y="244237"/>
                  <a:pt x="0" y="250230"/>
                  <a:pt x="0" y="250000"/>
                </a:cubicBezTo>
                <a:lnTo>
                  <a:pt x="2420" y="212194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362D2B1-126E-E05C-F52C-6A39686DBCBA}"/>
              </a:ext>
            </a:extLst>
          </p:cNvPr>
          <p:cNvSpPr/>
          <p:nvPr/>
        </p:nvSpPr>
        <p:spPr>
          <a:xfrm>
            <a:off x="6882067" y="3729675"/>
            <a:ext cx="1687310" cy="1668559"/>
          </a:xfrm>
          <a:custGeom>
            <a:avLst/>
            <a:gdLst>
              <a:gd name="connsiteX0" fmla="*/ 202047 w 273277"/>
              <a:gd name="connsiteY0" fmla="*/ 67658 h 270240"/>
              <a:gd name="connsiteX1" fmla="*/ 249073 w 273277"/>
              <a:gd name="connsiteY1" fmla="*/ 191679 h 270240"/>
              <a:gd name="connsiteX2" fmla="*/ 273277 w 273277"/>
              <a:gd name="connsiteY2" fmla="*/ 188566 h 270240"/>
              <a:gd name="connsiteX3" fmla="*/ 247114 w 273277"/>
              <a:gd name="connsiteY3" fmla="*/ 232596 h 270240"/>
              <a:gd name="connsiteX4" fmla="*/ 227750 w 273277"/>
              <a:gd name="connsiteY4" fmla="*/ 265099 h 270240"/>
              <a:gd name="connsiteX5" fmla="*/ 211499 w 273277"/>
              <a:gd name="connsiteY5" fmla="*/ 267174 h 270240"/>
              <a:gd name="connsiteX6" fmla="*/ 184529 w 273277"/>
              <a:gd name="connsiteY6" fmla="*/ 240664 h 270240"/>
              <a:gd name="connsiteX7" fmla="*/ 147991 w 273277"/>
              <a:gd name="connsiteY7" fmla="*/ 204818 h 270240"/>
              <a:gd name="connsiteX8" fmla="*/ 177613 w 273277"/>
              <a:gd name="connsiteY8" fmla="*/ 201014 h 270240"/>
              <a:gd name="connsiteX9" fmla="*/ 141537 w 273277"/>
              <a:gd name="connsiteY9" fmla="*/ 106847 h 270240"/>
              <a:gd name="connsiteX10" fmla="*/ 46795 w 273277"/>
              <a:gd name="connsiteY10" fmla="*/ 19594 h 270240"/>
              <a:gd name="connsiteX11" fmla="*/ 0 w 273277"/>
              <a:gd name="connsiteY11" fmla="*/ 0 h 270240"/>
              <a:gd name="connsiteX12" fmla="*/ 190176 w 273277"/>
              <a:gd name="connsiteY12" fmla="*/ 50599 h 270240"/>
              <a:gd name="connsiteX13" fmla="*/ 202047 w 273277"/>
              <a:gd name="connsiteY13" fmla="*/ 67658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202047" y="67658"/>
                </a:moveTo>
                <a:cubicBezTo>
                  <a:pt x="226943" y="106155"/>
                  <a:pt x="242734" y="147880"/>
                  <a:pt x="249073" y="191679"/>
                </a:cubicBezTo>
                <a:lnTo>
                  <a:pt x="273277" y="188566"/>
                </a:lnTo>
                <a:lnTo>
                  <a:pt x="247114" y="232596"/>
                </a:lnTo>
                <a:lnTo>
                  <a:pt x="227750" y="265099"/>
                </a:lnTo>
                <a:cubicBezTo>
                  <a:pt x="224293" y="270978"/>
                  <a:pt x="216339" y="272015"/>
                  <a:pt x="211499" y="267174"/>
                </a:cubicBezTo>
                <a:lnTo>
                  <a:pt x="184529" y="240664"/>
                </a:lnTo>
                <a:lnTo>
                  <a:pt x="147991" y="204818"/>
                </a:lnTo>
                <a:lnTo>
                  <a:pt x="177613" y="201014"/>
                </a:lnTo>
                <a:cubicBezTo>
                  <a:pt x="172657" y="167935"/>
                  <a:pt x="160554" y="136238"/>
                  <a:pt x="141537" y="106847"/>
                </a:cubicBezTo>
                <a:cubicBezTo>
                  <a:pt x="118024" y="70424"/>
                  <a:pt x="85291" y="40341"/>
                  <a:pt x="46795" y="19594"/>
                </a:cubicBezTo>
                <a:cubicBezTo>
                  <a:pt x="31926" y="11526"/>
                  <a:pt x="16136" y="5071"/>
                  <a:pt x="0" y="0"/>
                </a:cubicBezTo>
                <a:cubicBezTo>
                  <a:pt x="66389" y="4380"/>
                  <a:pt x="131279" y="21669"/>
                  <a:pt x="190176" y="50599"/>
                </a:cubicBezTo>
                <a:cubicBezTo>
                  <a:pt x="194325" y="56132"/>
                  <a:pt x="198244" y="61895"/>
                  <a:pt x="202047" y="67658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AAF237D-FFB0-C56F-C824-1D02DF899AA6}"/>
              </a:ext>
            </a:extLst>
          </p:cNvPr>
          <p:cNvSpPr/>
          <p:nvPr/>
        </p:nvSpPr>
        <p:spPr>
          <a:xfrm>
            <a:off x="7308345" y="3718290"/>
            <a:ext cx="2121411" cy="1117627"/>
          </a:xfrm>
          <a:custGeom>
            <a:avLst/>
            <a:gdLst>
              <a:gd name="connsiteX0" fmla="*/ 141191 w 343584"/>
              <a:gd name="connsiteY0" fmla="*/ 50484 h 181011"/>
              <a:gd name="connsiteX1" fmla="*/ 128282 w 343584"/>
              <a:gd name="connsiteY1" fmla="*/ 43799 h 181011"/>
              <a:gd name="connsiteX2" fmla="*/ 117333 w 343584"/>
              <a:gd name="connsiteY2" fmla="*/ 38497 h 181011"/>
              <a:gd name="connsiteX3" fmla="*/ 106038 w 343584"/>
              <a:gd name="connsiteY3" fmla="*/ 33311 h 181011"/>
              <a:gd name="connsiteX4" fmla="*/ 0 w 343584"/>
              <a:gd name="connsiteY4" fmla="*/ 0 h 181011"/>
              <a:gd name="connsiteX5" fmla="*/ 198475 w 343584"/>
              <a:gd name="connsiteY5" fmla="*/ 0 h 181011"/>
              <a:gd name="connsiteX6" fmla="*/ 318689 w 343584"/>
              <a:gd name="connsiteY6" fmla="*/ 98202 h 181011"/>
              <a:gd name="connsiteX7" fmla="*/ 337937 w 343584"/>
              <a:gd name="connsiteY7" fmla="*/ 81028 h 181011"/>
              <a:gd name="connsiteX8" fmla="*/ 341164 w 343584"/>
              <a:gd name="connsiteY8" fmla="*/ 132089 h 181011"/>
              <a:gd name="connsiteX9" fmla="*/ 343585 w 343584"/>
              <a:gd name="connsiteY9" fmla="*/ 169894 h 181011"/>
              <a:gd name="connsiteX10" fmla="*/ 343585 w 343584"/>
              <a:gd name="connsiteY10" fmla="*/ 170586 h 181011"/>
              <a:gd name="connsiteX11" fmla="*/ 331252 w 343584"/>
              <a:gd name="connsiteY11" fmla="*/ 180844 h 181011"/>
              <a:gd name="connsiteX12" fmla="*/ 294024 w 343584"/>
              <a:gd name="connsiteY12" fmla="*/ 174274 h 181011"/>
              <a:gd name="connsiteX13" fmla="*/ 243656 w 343584"/>
              <a:gd name="connsiteY13" fmla="*/ 165284 h 181011"/>
              <a:gd name="connsiteX14" fmla="*/ 264863 w 343584"/>
              <a:gd name="connsiteY14" fmla="*/ 146381 h 181011"/>
              <a:gd name="connsiteX15" fmla="*/ 141307 w 343584"/>
              <a:gd name="connsiteY15" fmla="*/ 50600 h 18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1">
                <a:moveTo>
                  <a:pt x="141191" y="50484"/>
                </a:moveTo>
                <a:cubicBezTo>
                  <a:pt x="136927" y="48179"/>
                  <a:pt x="132662" y="45989"/>
                  <a:pt x="128282" y="43799"/>
                </a:cubicBezTo>
                <a:cubicBezTo>
                  <a:pt x="124594" y="41955"/>
                  <a:pt x="121021" y="40226"/>
                  <a:pt x="117333" y="38497"/>
                </a:cubicBezTo>
                <a:cubicBezTo>
                  <a:pt x="113529" y="36769"/>
                  <a:pt x="109841" y="35040"/>
                  <a:pt x="106038" y="33311"/>
                </a:cubicBezTo>
                <a:cubicBezTo>
                  <a:pt x="72152" y="18442"/>
                  <a:pt x="36537" y="7262"/>
                  <a:pt x="0" y="0"/>
                </a:cubicBezTo>
                <a:lnTo>
                  <a:pt x="198475" y="0"/>
                </a:lnTo>
                <a:cubicBezTo>
                  <a:pt x="244463" y="27432"/>
                  <a:pt x="284803" y="60397"/>
                  <a:pt x="318689" y="98202"/>
                </a:cubicBezTo>
                <a:lnTo>
                  <a:pt x="337937" y="81028"/>
                </a:lnTo>
                <a:lnTo>
                  <a:pt x="341164" y="132089"/>
                </a:lnTo>
                <a:lnTo>
                  <a:pt x="343585" y="169894"/>
                </a:lnTo>
                <a:cubicBezTo>
                  <a:pt x="343585" y="170125"/>
                  <a:pt x="343585" y="170355"/>
                  <a:pt x="343585" y="170586"/>
                </a:cubicBezTo>
                <a:cubicBezTo>
                  <a:pt x="343585" y="177040"/>
                  <a:pt x="337707" y="181997"/>
                  <a:pt x="331252" y="180844"/>
                </a:cubicBezTo>
                <a:lnTo>
                  <a:pt x="294024" y="174274"/>
                </a:lnTo>
                <a:lnTo>
                  <a:pt x="243656" y="165284"/>
                </a:lnTo>
                <a:lnTo>
                  <a:pt x="264863" y="146381"/>
                </a:lnTo>
                <a:cubicBezTo>
                  <a:pt x="231093" y="108691"/>
                  <a:pt x="189484" y="76418"/>
                  <a:pt x="141307" y="5060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8A4862E-200F-1B58-C4A8-4CA3AF3DD457}"/>
              </a:ext>
            </a:extLst>
          </p:cNvPr>
          <p:cNvSpPr/>
          <p:nvPr/>
        </p:nvSpPr>
        <p:spPr>
          <a:xfrm>
            <a:off x="7376664" y="3039370"/>
            <a:ext cx="2662266" cy="779976"/>
          </a:xfrm>
          <a:custGeom>
            <a:avLst/>
            <a:gdLst>
              <a:gd name="connsiteX0" fmla="*/ 427262 w 431181"/>
              <a:gd name="connsiteY0" fmla="*/ 71346 h 126325"/>
              <a:gd name="connsiteX1" fmla="*/ 397526 w 431181"/>
              <a:gd name="connsiteY1" fmla="*/ 94744 h 126325"/>
              <a:gd name="connsiteX2" fmla="*/ 357301 w 431181"/>
              <a:gd name="connsiteY2" fmla="*/ 126326 h 126325"/>
              <a:gd name="connsiteX3" fmla="*/ 357301 w 431181"/>
              <a:gd name="connsiteY3" fmla="*/ 99239 h 126325"/>
              <a:gd name="connsiteX4" fmla="*/ 0 w 431181"/>
              <a:gd name="connsiteY4" fmla="*/ 99239 h 126325"/>
              <a:gd name="connsiteX5" fmla="*/ 37459 w 431181"/>
              <a:gd name="connsiteY5" fmla="*/ 90826 h 126325"/>
              <a:gd name="connsiteX6" fmla="*/ 44144 w 431181"/>
              <a:gd name="connsiteY6" fmla="*/ 89097 h 126325"/>
              <a:gd name="connsiteX7" fmla="*/ 50714 w 431181"/>
              <a:gd name="connsiteY7" fmla="*/ 87252 h 126325"/>
              <a:gd name="connsiteX8" fmla="*/ 104309 w 431181"/>
              <a:gd name="connsiteY8" fmla="*/ 69272 h 126325"/>
              <a:gd name="connsiteX9" fmla="*/ 111685 w 431181"/>
              <a:gd name="connsiteY9" fmla="*/ 66390 h 126325"/>
              <a:gd name="connsiteX10" fmla="*/ 118831 w 431181"/>
              <a:gd name="connsiteY10" fmla="*/ 63509 h 126325"/>
              <a:gd name="connsiteX11" fmla="*/ 169199 w 431181"/>
              <a:gd name="connsiteY11" fmla="*/ 39535 h 126325"/>
              <a:gd name="connsiteX12" fmla="*/ 191213 w 431181"/>
              <a:gd name="connsiteY12" fmla="*/ 27086 h 126325"/>
              <a:gd name="connsiteX13" fmla="*/ 357185 w 431181"/>
              <a:gd name="connsiteY13" fmla="*/ 27086 h 126325"/>
              <a:gd name="connsiteX14" fmla="*/ 357185 w 431181"/>
              <a:gd name="connsiteY14" fmla="*/ 0 h 126325"/>
              <a:gd name="connsiteX15" fmla="*/ 397410 w 431181"/>
              <a:gd name="connsiteY15" fmla="*/ 31581 h 126325"/>
              <a:gd name="connsiteX16" fmla="*/ 427147 w 431181"/>
              <a:gd name="connsiteY16" fmla="*/ 54979 h 126325"/>
              <a:gd name="connsiteX17" fmla="*/ 431181 w 431181"/>
              <a:gd name="connsiteY17" fmla="*/ 63163 h 126325"/>
              <a:gd name="connsiteX18" fmla="*/ 427147 w 431181"/>
              <a:gd name="connsiteY18" fmla="*/ 7134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1181" h="126325">
                <a:moveTo>
                  <a:pt x="427262" y="71346"/>
                </a:moveTo>
                <a:lnTo>
                  <a:pt x="397526" y="94744"/>
                </a:lnTo>
                <a:lnTo>
                  <a:pt x="357301" y="126326"/>
                </a:lnTo>
                <a:lnTo>
                  <a:pt x="357301" y="99239"/>
                </a:lnTo>
                <a:lnTo>
                  <a:pt x="0" y="99239"/>
                </a:lnTo>
                <a:cubicBezTo>
                  <a:pt x="12563" y="96819"/>
                  <a:pt x="25126" y="94053"/>
                  <a:pt x="37459" y="90826"/>
                </a:cubicBezTo>
                <a:cubicBezTo>
                  <a:pt x="39764" y="90249"/>
                  <a:pt x="41954" y="89673"/>
                  <a:pt x="44144" y="89097"/>
                </a:cubicBezTo>
                <a:cubicBezTo>
                  <a:pt x="46333" y="88520"/>
                  <a:pt x="48524" y="87944"/>
                  <a:pt x="50714" y="87252"/>
                </a:cubicBezTo>
                <a:cubicBezTo>
                  <a:pt x="68924" y="82066"/>
                  <a:pt x="86789" y="76187"/>
                  <a:pt x="104309" y="69272"/>
                </a:cubicBezTo>
                <a:cubicBezTo>
                  <a:pt x="106729" y="68350"/>
                  <a:pt x="109149" y="67312"/>
                  <a:pt x="111685" y="66390"/>
                </a:cubicBezTo>
                <a:cubicBezTo>
                  <a:pt x="114106" y="65468"/>
                  <a:pt x="116411" y="64431"/>
                  <a:pt x="118831" y="63509"/>
                </a:cubicBezTo>
                <a:cubicBezTo>
                  <a:pt x="136005" y="56362"/>
                  <a:pt x="152833" y="48409"/>
                  <a:pt x="169199" y="39535"/>
                </a:cubicBezTo>
                <a:cubicBezTo>
                  <a:pt x="176691" y="35501"/>
                  <a:pt x="184067" y="31351"/>
                  <a:pt x="191213" y="27086"/>
                </a:cubicBezTo>
                <a:lnTo>
                  <a:pt x="357185" y="27086"/>
                </a:lnTo>
                <a:lnTo>
                  <a:pt x="357185" y="0"/>
                </a:lnTo>
                <a:lnTo>
                  <a:pt x="397410" y="31581"/>
                </a:lnTo>
                <a:lnTo>
                  <a:pt x="427147" y="54979"/>
                </a:lnTo>
                <a:cubicBezTo>
                  <a:pt x="429798" y="57054"/>
                  <a:pt x="431181" y="60166"/>
                  <a:pt x="431181" y="63163"/>
                </a:cubicBezTo>
                <a:cubicBezTo>
                  <a:pt x="431181" y="66159"/>
                  <a:pt x="429798" y="69272"/>
                  <a:pt x="427147" y="71346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4938108-8B8C-53D1-BC17-9B5B99962374}"/>
              </a:ext>
            </a:extLst>
          </p:cNvPr>
          <p:cNvSpPr/>
          <p:nvPr/>
        </p:nvSpPr>
        <p:spPr>
          <a:xfrm>
            <a:off x="6973873" y="2027065"/>
            <a:ext cx="2455888" cy="1612230"/>
          </a:xfrm>
          <a:custGeom>
            <a:avLst/>
            <a:gdLst>
              <a:gd name="connsiteX0" fmla="*/ 395220 w 397756"/>
              <a:gd name="connsiteY0" fmla="*/ 48923 h 261117"/>
              <a:gd name="connsiteX1" fmla="*/ 391993 w 397756"/>
              <a:gd name="connsiteY1" fmla="*/ 99983 h 261117"/>
              <a:gd name="connsiteX2" fmla="*/ 372745 w 397756"/>
              <a:gd name="connsiteY2" fmla="*/ 82809 h 261117"/>
              <a:gd name="connsiteX3" fmla="*/ 253568 w 397756"/>
              <a:gd name="connsiteY3" fmla="*/ 180320 h 261117"/>
              <a:gd name="connsiteX4" fmla="*/ 244347 w 397756"/>
              <a:gd name="connsiteY4" fmla="*/ 185737 h 261117"/>
              <a:gd name="connsiteX5" fmla="*/ 234666 w 397756"/>
              <a:gd name="connsiteY5" fmla="*/ 191154 h 261117"/>
              <a:gd name="connsiteX6" fmla="*/ 229249 w 397756"/>
              <a:gd name="connsiteY6" fmla="*/ 194036 h 261117"/>
              <a:gd name="connsiteX7" fmla="*/ 169545 w 397756"/>
              <a:gd name="connsiteY7" fmla="*/ 221698 h 261117"/>
              <a:gd name="connsiteX8" fmla="*/ 162053 w 397756"/>
              <a:gd name="connsiteY8" fmla="*/ 224580 h 261117"/>
              <a:gd name="connsiteX9" fmla="*/ 154331 w 397756"/>
              <a:gd name="connsiteY9" fmla="*/ 227461 h 261117"/>
              <a:gd name="connsiteX10" fmla="*/ 104770 w 397756"/>
              <a:gd name="connsiteY10" fmla="*/ 243021 h 261117"/>
              <a:gd name="connsiteX11" fmla="*/ 97854 w 397756"/>
              <a:gd name="connsiteY11" fmla="*/ 244866 h 261117"/>
              <a:gd name="connsiteX12" fmla="*/ 90708 w 397756"/>
              <a:gd name="connsiteY12" fmla="*/ 246594 h 261117"/>
              <a:gd name="connsiteX13" fmla="*/ 0 w 397756"/>
              <a:gd name="connsiteY13" fmla="*/ 261117 h 261117"/>
              <a:gd name="connsiteX14" fmla="*/ 69155 w 397756"/>
              <a:gd name="connsiteY14" fmla="*/ 233570 h 261117"/>
              <a:gd name="connsiteX15" fmla="*/ 71115 w 397756"/>
              <a:gd name="connsiteY15" fmla="*/ 232532 h 261117"/>
              <a:gd name="connsiteX16" fmla="*/ 74802 w 397756"/>
              <a:gd name="connsiteY16" fmla="*/ 230573 h 261117"/>
              <a:gd name="connsiteX17" fmla="*/ 80335 w 397756"/>
              <a:gd name="connsiteY17" fmla="*/ 227461 h 261117"/>
              <a:gd name="connsiteX18" fmla="*/ 104885 w 397756"/>
              <a:gd name="connsiteY18" fmla="*/ 211901 h 261117"/>
              <a:gd name="connsiteX19" fmla="*/ 110533 w 397756"/>
              <a:gd name="connsiteY19" fmla="*/ 207867 h 261117"/>
              <a:gd name="connsiteX20" fmla="*/ 116065 w 397756"/>
              <a:gd name="connsiteY20" fmla="*/ 203833 h 261117"/>
              <a:gd name="connsiteX21" fmla="*/ 131740 w 397756"/>
              <a:gd name="connsiteY21" fmla="*/ 191154 h 261117"/>
              <a:gd name="connsiteX22" fmla="*/ 137964 w 397756"/>
              <a:gd name="connsiteY22" fmla="*/ 185737 h 261117"/>
              <a:gd name="connsiteX23" fmla="*/ 143842 w 397756"/>
              <a:gd name="connsiteY23" fmla="*/ 180320 h 261117"/>
              <a:gd name="connsiteX24" fmla="*/ 182569 w 397756"/>
              <a:gd name="connsiteY24" fmla="*/ 137097 h 261117"/>
              <a:gd name="connsiteX25" fmla="*/ 195478 w 397756"/>
              <a:gd name="connsiteY25" fmla="*/ 130412 h 261117"/>
              <a:gd name="connsiteX26" fmla="*/ 319035 w 397756"/>
              <a:gd name="connsiteY26" fmla="*/ 34631 h 261117"/>
              <a:gd name="connsiteX27" fmla="*/ 297827 w 397756"/>
              <a:gd name="connsiteY27" fmla="*/ 15727 h 261117"/>
              <a:gd name="connsiteX28" fmla="*/ 348195 w 397756"/>
              <a:gd name="connsiteY28" fmla="*/ 6737 h 261117"/>
              <a:gd name="connsiteX29" fmla="*/ 385423 w 397756"/>
              <a:gd name="connsiteY29" fmla="*/ 167 h 261117"/>
              <a:gd name="connsiteX30" fmla="*/ 397756 w 397756"/>
              <a:gd name="connsiteY30" fmla="*/ 10426 h 261117"/>
              <a:gd name="connsiteX31" fmla="*/ 397756 w 397756"/>
              <a:gd name="connsiteY31" fmla="*/ 11117 h 261117"/>
              <a:gd name="connsiteX32" fmla="*/ 395336 w 397756"/>
              <a:gd name="connsiteY32" fmla="*/ 48923 h 26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6" h="261117">
                <a:moveTo>
                  <a:pt x="395220" y="48923"/>
                </a:moveTo>
                <a:lnTo>
                  <a:pt x="391993" y="99983"/>
                </a:lnTo>
                <a:lnTo>
                  <a:pt x="372745" y="82809"/>
                </a:lnTo>
                <a:cubicBezTo>
                  <a:pt x="339205" y="120269"/>
                  <a:pt x="299210" y="153003"/>
                  <a:pt x="253568" y="180320"/>
                </a:cubicBezTo>
                <a:cubicBezTo>
                  <a:pt x="250571" y="182164"/>
                  <a:pt x="247460" y="183893"/>
                  <a:pt x="244347" y="185737"/>
                </a:cubicBezTo>
                <a:cubicBezTo>
                  <a:pt x="241120" y="187581"/>
                  <a:pt x="238008" y="189425"/>
                  <a:pt x="234666" y="191154"/>
                </a:cubicBezTo>
                <a:cubicBezTo>
                  <a:pt x="232937" y="192076"/>
                  <a:pt x="231093" y="193114"/>
                  <a:pt x="229249" y="194036"/>
                </a:cubicBezTo>
                <a:cubicBezTo>
                  <a:pt x="209885" y="204409"/>
                  <a:pt x="189945" y="213630"/>
                  <a:pt x="169545" y="221698"/>
                </a:cubicBezTo>
                <a:cubicBezTo>
                  <a:pt x="167009" y="222735"/>
                  <a:pt x="164589" y="223658"/>
                  <a:pt x="162053" y="224580"/>
                </a:cubicBezTo>
                <a:cubicBezTo>
                  <a:pt x="159517" y="225501"/>
                  <a:pt x="156867" y="226539"/>
                  <a:pt x="154331" y="227461"/>
                </a:cubicBezTo>
                <a:cubicBezTo>
                  <a:pt x="138079" y="233340"/>
                  <a:pt x="121482" y="238642"/>
                  <a:pt x="104770" y="243021"/>
                </a:cubicBezTo>
                <a:cubicBezTo>
                  <a:pt x="102464" y="243598"/>
                  <a:pt x="100159" y="244174"/>
                  <a:pt x="97854" y="244866"/>
                </a:cubicBezTo>
                <a:cubicBezTo>
                  <a:pt x="95434" y="245442"/>
                  <a:pt x="93128" y="246018"/>
                  <a:pt x="90708" y="246594"/>
                </a:cubicBezTo>
                <a:cubicBezTo>
                  <a:pt x="60971" y="253740"/>
                  <a:pt x="30659" y="258581"/>
                  <a:pt x="0" y="261117"/>
                </a:cubicBezTo>
                <a:cubicBezTo>
                  <a:pt x="23973" y="254432"/>
                  <a:pt x="47141" y="245211"/>
                  <a:pt x="69155" y="233570"/>
                </a:cubicBezTo>
                <a:cubicBezTo>
                  <a:pt x="69847" y="233224"/>
                  <a:pt x="70538" y="232879"/>
                  <a:pt x="71115" y="232532"/>
                </a:cubicBezTo>
                <a:cubicBezTo>
                  <a:pt x="72382" y="231841"/>
                  <a:pt x="73535" y="231150"/>
                  <a:pt x="74802" y="230573"/>
                </a:cubicBezTo>
                <a:cubicBezTo>
                  <a:pt x="76647" y="229536"/>
                  <a:pt x="78491" y="228498"/>
                  <a:pt x="80335" y="227461"/>
                </a:cubicBezTo>
                <a:cubicBezTo>
                  <a:pt x="88749" y="222620"/>
                  <a:pt x="96932" y="217433"/>
                  <a:pt x="104885" y="211901"/>
                </a:cubicBezTo>
                <a:cubicBezTo>
                  <a:pt x="106845" y="210518"/>
                  <a:pt x="108688" y="209250"/>
                  <a:pt x="110533" y="207867"/>
                </a:cubicBezTo>
                <a:cubicBezTo>
                  <a:pt x="112377" y="206483"/>
                  <a:pt x="114221" y="205216"/>
                  <a:pt x="116065" y="203833"/>
                </a:cubicBezTo>
                <a:cubicBezTo>
                  <a:pt x="121367" y="199799"/>
                  <a:pt x="126669" y="195534"/>
                  <a:pt x="131740" y="191154"/>
                </a:cubicBezTo>
                <a:cubicBezTo>
                  <a:pt x="133815" y="189425"/>
                  <a:pt x="135889" y="187581"/>
                  <a:pt x="137964" y="185737"/>
                </a:cubicBezTo>
                <a:cubicBezTo>
                  <a:pt x="139923" y="184008"/>
                  <a:pt x="141883" y="182164"/>
                  <a:pt x="143842" y="180320"/>
                </a:cubicBezTo>
                <a:cubicBezTo>
                  <a:pt x="157904" y="167065"/>
                  <a:pt x="170928" y="152657"/>
                  <a:pt x="182569" y="137097"/>
                </a:cubicBezTo>
                <a:cubicBezTo>
                  <a:pt x="186949" y="134907"/>
                  <a:pt x="191213" y="132717"/>
                  <a:pt x="195478" y="130412"/>
                </a:cubicBezTo>
                <a:cubicBezTo>
                  <a:pt x="243771" y="104593"/>
                  <a:pt x="285264" y="72320"/>
                  <a:pt x="319035" y="34631"/>
                </a:cubicBezTo>
                <a:lnTo>
                  <a:pt x="297827" y="15727"/>
                </a:lnTo>
                <a:lnTo>
                  <a:pt x="348195" y="6737"/>
                </a:lnTo>
                <a:lnTo>
                  <a:pt x="385423" y="167"/>
                </a:lnTo>
                <a:cubicBezTo>
                  <a:pt x="391878" y="-985"/>
                  <a:pt x="397756" y="3971"/>
                  <a:pt x="397756" y="10426"/>
                </a:cubicBezTo>
                <a:cubicBezTo>
                  <a:pt x="397756" y="16880"/>
                  <a:pt x="397756" y="10887"/>
                  <a:pt x="397756" y="11117"/>
                </a:cubicBezTo>
                <a:lnTo>
                  <a:pt x="395336" y="48923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5A0B4CB-60E8-39E2-8DA4-6F3FD7E6147D}"/>
              </a:ext>
            </a:extLst>
          </p:cNvPr>
          <p:cNvSpPr/>
          <p:nvPr/>
        </p:nvSpPr>
        <p:spPr>
          <a:xfrm>
            <a:off x="3619882" y="1464556"/>
            <a:ext cx="4949496" cy="3927466"/>
          </a:xfrm>
          <a:custGeom>
            <a:avLst/>
            <a:gdLst>
              <a:gd name="connsiteX0" fmla="*/ 730391 w 801621"/>
              <a:gd name="connsiteY0" fmla="*/ 202498 h 636093"/>
              <a:gd name="connsiteX1" fmla="*/ 718520 w 801621"/>
              <a:gd name="connsiteY1" fmla="*/ 219557 h 636093"/>
              <a:gd name="connsiteX2" fmla="*/ 711258 w 801621"/>
              <a:gd name="connsiteY2" fmla="*/ 229008 h 636093"/>
              <a:gd name="connsiteX3" fmla="*/ 703306 w 801621"/>
              <a:gd name="connsiteY3" fmla="*/ 238575 h 636093"/>
              <a:gd name="connsiteX4" fmla="*/ 670803 w 801621"/>
              <a:gd name="connsiteY4" fmla="*/ 271308 h 636093"/>
              <a:gd name="connsiteX5" fmla="*/ 664464 w 801621"/>
              <a:gd name="connsiteY5" fmla="*/ 276726 h 636093"/>
              <a:gd name="connsiteX6" fmla="*/ 657779 w 801621"/>
              <a:gd name="connsiteY6" fmla="*/ 282143 h 636093"/>
              <a:gd name="connsiteX7" fmla="*/ 645792 w 801621"/>
              <a:gd name="connsiteY7" fmla="*/ 291133 h 636093"/>
              <a:gd name="connsiteX8" fmla="*/ 640029 w 801621"/>
              <a:gd name="connsiteY8" fmla="*/ 295168 h 636093"/>
              <a:gd name="connsiteX9" fmla="*/ 633921 w 801621"/>
              <a:gd name="connsiteY9" fmla="*/ 299202 h 636093"/>
              <a:gd name="connsiteX10" fmla="*/ 612367 w 801621"/>
              <a:gd name="connsiteY10" fmla="*/ 312226 h 636093"/>
              <a:gd name="connsiteX11" fmla="*/ 609255 w 801621"/>
              <a:gd name="connsiteY11" fmla="*/ 313955 h 636093"/>
              <a:gd name="connsiteX12" fmla="*/ 606604 w 801621"/>
              <a:gd name="connsiteY12" fmla="*/ 315338 h 636093"/>
              <a:gd name="connsiteX13" fmla="*/ 600726 w 801621"/>
              <a:gd name="connsiteY13" fmla="*/ 318335 h 636093"/>
              <a:gd name="connsiteX14" fmla="*/ 449622 w 801621"/>
              <a:gd name="connsiteY14" fmla="*/ 354065 h 636093"/>
              <a:gd name="connsiteX15" fmla="*/ 354073 w 801621"/>
              <a:gd name="connsiteY15" fmla="*/ 354065 h 636093"/>
              <a:gd name="connsiteX16" fmla="*/ 351999 w 801621"/>
              <a:gd name="connsiteY16" fmla="*/ 354065 h 636093"/>
              <a:gd name="connsiteX17" fmla="*/ 314425 w 801621"/>
              <a:gd name="connsiteY17" fmla="*/ 356717 h 636093"/>
              <a:gd name="connsiteX18" fmla="*/ 302207 w 801621"/>
              <a:gd name="connsiteY18" fmla="*/ 358791 h 636093"/>
              <a:gd name="connsiteX19" fmla="*/ 298749 w 801621"/>
              <a:gd name="connsiteY19" fmla="*/ 359483 h 636093"/>
              <a:gd name="connsiteX20" fmla="*/ 298404 w 801621"/>
              <a:gd name="connsiteY20" fmla="*/ 359483 h 636093"/>
              <a:gd name="connsiteX21" fmla="*/ 297020 w 801621"/>
              <a:gd name="connsiteY21" fmla="*/ 359828 h 636093"/>
              <a:gd name="connsiteX22" fmla="*/ 281345 w 801621"/>
              <a:gd name="connsiteY22" fmla="*/ 363632 h 636093"/>
              <a:gd name="connsiteX23" fmla="*/ 277081 w 801621"/>
              <a:gd name="connsiteY23" fmla="*/ 364785 h 636093"/>
              <a:gd name="connsiteX24" fmla="*/ 273277 w 801621"/>
              <a:gd name="connsiteY24" fmla="*/ 365937 h 636093"/>
              <a:gd name="connsiteX25" fmla="*/ 226482 w 801621"/>
              <a:gd name="connsiteY25" fmla="*/ 385532 h 636093"/>
              <a:gd name="connsiteX26" fmla="*/ 131740 w 801621"/>
              <a:gd name="connsiteY26" fmla="*/ 472784 h 636093"/>
              <a:gd name="connsiteX27" fmla="*/ 95664 w 801621"/>
              <a:gd name="connsiteY27" fmla="*/ 566952 h 636093"/>
              <a:gd name="connsiteX28" fmla="*/ 125286 w 801621"/>
              <a:gd name="connsiteY28" fmla="*/ 570755 h 636093"/>
              <a:gd name="connsiteX29" fmla="*/ 88749 w 801621"/>
              <a:gd name="connsiteY29" fmla="*/ 606601 h 636093"/>
              <a:gd name="connsiteX30" fmla="*/ 61779 w 801621"/>
              <a:gd name="connsiteY30" fmla="*/ 633111 h 636093"/>
              <a:gd name="connsiteX31" fmla="*/ 45527 w 801621"/>
              <a:gd name="connsiteY31" fmla="*/ 631037 h 636093"/>
              <a:gd name="connsiteX32" fmla="*/ 26164 w 801621"/>
              <a:gd name="connsiteY32" fmla="*/ 598533 h 636093"/>
              <a:gd name="connsiteX33" fmla="*/ 0 w 801621"/>
              <a:gd name="connsiteY33" fmla="*/ 554504 h 636093"/>
              <a:gd name="connsiteX34" fmla="*/ 24204 w 801621"/>
              <a:gd name="connsiteY34" fmla="*/ 557615 h 636093"/>
              <a:gd name="connsiteX35" fmla="*/ 71230 w 801621"/>
              <a:gd name="connsiteY35" fmla="*/ 433595 h 636093"/>
              <a:gd name="connsiteX36" fmla="*/ 83101 w 801621"/>
              <a:gd name="connsiteY36" fmla="*/ 416537 h 636093"/>
              <a:gd name="connsiteX37" fmla="*/ 90363 w 801621"/>
              <a:gd name="connsiteY37" fmla="*/ 407085 h 636093"/>
              <a:gd name="connsiteX38" fmla="*/ 98315 w 801621"/>
              <a:gd name="connsiteY38" fmla="*/ 397519 h 636093"/>
              <a:gd name="connsiteX39" fmla="*/ 130818 w 801621"/>
              <a:gd name="connsiteY39" fmla="*/ 364785 h 636093"/>
              <a:gd name="connsiteX40" fmla="*/ 137157 w 801621"/>
              <a:gd name="connsiteY40" fmla="*/ 359367 h 636093"/>
              <a:gd name="connsiteX41" fmla="*/ 143842 w 801621"/>
              <a:gd name="connsiteY41" fmla="*/ 353950 h 636093"/>
              <a:gd name="connsiteX42" fmla="*/ 155829 w 801621"/>
              <a:gd name="connsiteY42" fmla="*/ 344960 h 636093"/>
              <a:gd name="connsiteX43" fmla="*/ 161592 w 801621"/>
              <a:gd name="connsiteY43" fmla="*/ 340926 h 636093"/>
              <a:gd name="connsiteX44" fmla="*/ 167701 w 801621"/>
              <a:gd name="connsiteY44" fmla="*/ 336892 h 636093"/>
              <a:gd name="connsiteX45" fmla="*/ 189254 w 801621"/>
              <a:gd name="connsiteY45" fmla="*/ 323867 h 636093"/>
              <a:gd name="connsiteX46" fmla="*/ 192366 w 801621"/>
              <a:gd name="connsiteY46" fmla="*/ 322138 h 636093"/>
              <a:gd name="connsiteX47" fmla="*/ 195017 w 801621"/>
              <a:gd name="connsiteY47" fmla="*/ 320755 h 636093"/>
              <a:gd name="connsiteX48" fmla="*/ 200895 w 801621"/>
              <a:gd name="connsiteY48" fmla="*/ 317758 h 636093"/>
              <a:gd name="connsiteX49" fmla="*/ 351999 w 801621"/>
              <a:gd name="connsiteY49" fmla="*/ 282027 h 636093"/>
              <a:gd name="connsiteX50" fmla="*/ 447548 w 801621"/>
              <a:gd name="connsiteY50" fmla="*/ 282027 h 636093"/>
              <a:gd name="connsiteX51" fmla="*/ 449622 w 801621"/>
              <a:gd name="connsiteY51" fmla="*/ 282027 h 636093"/>
              <a:gd name="connsiteX52" fmla="*/ 487196 w 801621"/>
              <a:gd name="connsiteY52" fmla="*/ 279377 h 636093"/>
              <a:gd name="connsiteX53" fmla="*/ 499414 w 801621"/>
              <a:gd name="connsiteY53" fmla="*/ 277302 h 636093"/>
              <a:gd name="connsiteX54" fmla="*/ 502872 w 801621"/>
              <a:gd name="connsiteY54" fmla="*/ 276611 h 636093"/>
              <a:gd name="connsiteX55" fmla="*/ 503217 w 801621"/>
              <a:gd name="connsiteY55" fmla="*/ 276611 h 636093"/>
              <a:gd name="connsiteX56" fmla="*/ 504601 w 801621"/>
              <a:gd name="connsiteY56" fmla="*/ 276264 h 636093"/>
              <a:gd name="connsiteX57" fmla="*/ 520276 w 801621"/>
              <a:gd name="connsiteY57" fmla="*/ 272461 h 636093"/>
              <a:gd name="connsiteX58" fmla="*/ 524540 w 801621"/>
              <a:gd name="connsiteY58" fmla="*/ 271308 h 636093"/>
              <a:gd name="connsiteX59" fmla="*/ 528344 w 801621"/>
              <a:gd name="connsiteY59" fmla="*/ 270156 h 636093"/>
              <a:gd name="connsiteX60" fmla="*/ 575139 w 801621"/>
              <a:gd name="connsiteY60" fmla="*/ 250562 h 636093"/>
              <a:gd name="connsiteX61" fmla="*/ 669881 w 801621"/>
              <a:gd name="connsiteY61" fmla="*/ 163309 h 636093"/>
              <a:gd name="connsiteX62" fmla="*/ 705957 w 801621"/>
              <a:gd name="connsiteY62" fmla="*/ 69142 h 636093"/>
              <a:gd name="connsiteX63" fmla="*/ 676335 w 801621"/>
              <a:gd name="connsiteY63" fmla="*/ 65338 h 636093"/>
              <a:gd name="connsiteX64" fmla="*/ 712872 w 801621"/>
              <a:gd name="connsiteY64" fmla="*/ 29492 h 636093"/>
              <a:gd name="connsiteX65" fmla="*/ 739843 w 801621"/>
              <a:gd name="connsiteY65" fmla="*/ 2982 h 636093"/>
              <a:gd name="connsiteX66" fmla="*/ 756094 w 801621"/>
              <a:gd name="connsiteY66" fmla="*/ 5057 h 636093"/>
              <a:gd name="connsiteX67" fmla="*/ 775457 w 801621"/>
              <a:gd name="connsiteY67" fmla="*/ 37560 h 636093"/>
              <a:gd name="connsiteX68" fmla="*/ 801621 w 801621"/>
              <a:gd name="connsiteY68" fmla="*/ 81590 h 636093"/>
              <a:gd name="connsiteX69" fmla="*/ 777417 w 801621"/>
              <a:gd name="connsiteY69" fmla="*/ 78478 h 636093"/>
              <a:gd name="connsiteX70" fmla="*/ 730391 w 801621"/>
              <a:gd name="connsiteY70" fmla="*/ 202498 h 63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801621" h="636093">
                <a:moveTo>
                  <a:pt x="730391" y="202498"/>
                </a:moveTo>
                <a:cubicBezTo>
                  <a:pt x="726588" y="208376"/>
                  <a:pt x="722669" y="214024"/>
                  <a:pt x="718520" y="219557"/>
                </a:cubicBezTo>
                <a:cubicBezTo>
                  <a:pt x="716099" y="222784"/>
                  <a:pt x="713679" y="225896"/>
                  <a:pt x="711258" y="229008"/>
                </a:cubicBezTo>
                <a:cubicBezTo>
                  <a:pt x="708723" y="232235"/>
                  <a:pt x="706072" y="235462"/>
                  <a:pt x="703306" y="238575"/>
                </a:cubicBezTo>
                <a:cubicBezTo>
                  <a:pt x="693279" y="250216"/>
                  <a:pt x="682444" y="261166"/>
                  <a:pt x="670803" y="271308"/>
                </a:cubicBezTo>
                <a:cubicBezTo>
                  <a:pt x="668728" y="273153"/>
                  <a:pt x="666654" y="274997"/>
                  <a:pt x="664464" y="276726"/>
                </a:cubicBezTo>
                <a:cubicBezTo>
                  <a:pt x="662274" y="278570"/>
                  <a:pt x="660084" y="280414"/>
                  <a:pt x="657779" y="282143"/>
                </a:cubicBezTo>
                <a:cubicBezTo>
                  <a:pt x="653860" y="285255"/>
                  <a:pt x="649826" y="288252"/>
                  <a:pt x="645792" y="291133"/>
                </a:cubicBezTo>
                <a:cubicBezTo>
                  <a:pt x="643832" y="292516"/>
                  <a:pt x="641989" y="293900"/>
                  <a:pt x="640029" y="295168"/>
                </a:cubicBezTo>
                <a:cubicBezTo>
                  <a:pt x="638069" y="296550"/>
                  <a:pt x="635995" y="297934"/>
                  <a:pt x="633921" y="299202"/>
                </a:cubicBezTo>
                <a:cubicBezTo>
                  <a:pt x="626890" y="303812"/>
                  <a:pt x="619743" y="308192"/>
                  <a:pt x="612367" y="312226"/>
                </a:cubicBezTo>
                <a:cubicBezTo>
                  <a:pt x="611330" y="312802"/>
                  <a:pt x="610293" y="313379"/>
                  <a:pt x="609255" y="313955"/>
                </a:cubicBezTo>
                <a:cubicBezTo>
                  <a:pt x="608448" y="314416"/>
                  <a:pt x="607526" y="314877"/>
                  <a:pt x="606604" y="315338"/>
                </a:cubicBezTo>
                <a:cubicBezTo>
                  <a:pt x="604645" y="316375"/>
                  <a:pt x="602685" y="317413"/>
                  <a:pt x="600726" y="318335"/>
                </a:cubicBezTo>
                <a:cubicBezTo>
                  <a:pt x="554046" y="341733"/>
                  <a:pt x="502065" y="354065"/>
                  <a:pt x="449622" y="354065"/>
                </a:cubicBezTo>
                <a:lnTo>
                  <a:pt x="354073" y="354065"/>
                </a:lnTo>
                <a:cubicBezTo>
                  <a:pt x="354073" y="354065"/>
                  <a:pt x="351999" y="354065"/>
                  <a:pt x="351999" y="354065"/>
                </a:cubicBezTo>
                <a:cubicBezTo>
                  <a:pt x="339436" y="354065"/>
                  <a:pt x="326872" y="354988"/>
                  <a:pt x="314425" y="356717"/>
                </a:cubicBezTo>
                <a:cubicBezTo>
                  <a:pt x="310390" y="357293"/>
                  <a:pt x="306241" y="357985"/>
                  <a:pt x="302207" y="358791"/>
                </a:cubicBezTo>
                <a:cubicBezTo>
                  <a:pt x="301054" y="359022"/>
                  <a:pt x="299902" y="359252"/>
                  <a:pt x="298749" y="359483"/>
                </a:cubicBezTo>
                <a:cubicBezTo>
                  <a:pt x="298634" y="359483"/>
                  <a:pt x="298519" y="359483"/>
                  <a:pt x="298404" y="359483"/>
                </a:cubicBezTo>
                <a:cubicBezTo>
                  <a:pt x="297943" y="359483"/>
                  <a:pt x="297481" y="359713"/>
                  <a:pt x="297020" y="359828"/>
                </a:cubicBezTo>
                <a:cubicBezTo>
                  <a:pt x="291718" y="360981"/>
                  <a:pt x="286532" y="362249"/>
                  <a:pt x="281345" y="363632"/>
                </a:cubicBezTo>
                <a:cubicBezTo>
                  <a:pt x="279962" y="363978"/>
                  <a:pt x="278464" y="364439"/>
                  <a:pt x="277081" y="364785"/>
                </a:cubicBezTo>
                <a:cubicBezTo>
                  <a:pt x="275813" y="365130"/>
                  <a:pt x="274545" y="365477"/>
                  <a:pt x="273277" y="365937"/>
                </a:cubicBezTo>
                <a:cubicBezTo>
                  <a:pt x="257141" y="370893"/>
                  <a:pt x="241466" y="377463"/>
                  <a:pt x="226482" y="385532"/>
                </a:cubicBezTo>
                <a:cubicBezTo>
                  <a:pt x="187986" y="406279"/>
                  <a:pt x="155253" y="436362"/>
                  <a:pt x="131740" y="472784"/>
                </a:cubicBezTo>
                <a:cubicBezTo>
                  <a:pt x="112723" y="502175"/>
                  <a:pt x="100620" y="533872"/>
                  <a:pt x="95664" y="566952"/>
                </a:cubicBezTo>
                <a:lnTo>
                  <a:pt x="125286" y="570755"/>
                </a:lnTo>
                <a:lnTo>
                  <a:pt x="88749" y="606601"/>
                </a:lnTo>
                <a:lnTo>
                  <a:pt x="61779" y="633111"/>
                </a:lnTo>
                <a:cubicBezTo>
                  <a:pt x="56938" y="637837"/>
                  <a:pt x="48985" y="636800"/>
                  <a:pt x="45527" y="631037"/>
                </a:cubicBezTo>
                <a:lnTo>
                  <a:pt x="26164" y="598533"/>
                </a:lnTo>
                <a:lnTo>
                  <a:pt x="0" y="554504"/>
                </a:lnTo>
                <a:lnTo>
                  <a:pt x="24204" y="557615"/>
                </a:lnTo>
                <a:cubicBezTo>
                  <a:pt x="30543" y="513816"/>
                  <a:pt x="46449" y="472092"/>
                  <a:pt x="71230" y="433595"/>
                </a:cubicBezTo>
                <a:cubicBezTo>
                  <a:pt x="75033" y="427717"/>
                  <a:pt x="78952" y="422069"/>
                  <a:pt x="83101" y="416537"/>
                </a:cubicBezTo>
                <a:cubicBezTo>
                  <a:pt x="85522" y="413310"/>
                  <a:pt x="87942" y="410197"/>
                  <a:pt x="90363" y="407085"/>
                </a:cubicBezTo>
                <a:cubicBezTo>
                  <a:pt x="92898" y="403858"/>
                  <a:pt x="95549" y="400631"/>
                  <a:pt x="98315" y="397519"/>
                </a:cubicBezTo>
                <a:cubicBezTo>
                  <a:pt x="108343" y="385877"/>
                  <a:pt x="119177" y="374928"/>
                  <a:pt x="130818" y="364785"/>
                </a:cubicBezTo>
                <a:cubicBezTo>
                  <a:pt x="132893" y="362941"/>
                  <a:pt x="134968" y="361096"/>
                  <a:pt x="137157" y="359367"/>
                </a:cubicBezTo>
                <a:cubicBezTo>
                  <a:pt x="139347" y="357523"/>
                  <a:pt x="141537" y="355679"/>
                  <a:pt x="143842" y="353950"/>
                </a:cubicBezTo>
                <a:cubicBezTo>
                  <a:pt x="147761" y="350838"/>
                  <a:pt x="151795" y="347841"/>
                  <a:pt x="155829" y="344960"/>
                </a:cubicBezTo>
                <a:cubicBezTo>
                  <a:pt x="157789" y="343577"/>
                  <a:pt x="159633" y="342194"/>
                  <a:pt x="161592" y="340926"/>
                </a:cubicBezTo>
                <a:cubicBezTo>
                  <a:pt x="163552" y="339543"/>
                  <a:pt x="165626" y="338160"/>
                  <a:pt x="167701" y="336892"/>
                </a:cubicBezTo>
                <a:cubicBezTo>
                  <a:pt x="174732" y="332281"/>
                  <a:pt x="181878" y="327901"/>
                  <a:pt x="189254" y="323867"/>
                </a:cubicBezTo>
                <a:cubicBezTo>
                  <a:pt x="190291" y="323291"/>
                  <a:pt x="191329" y="322715"/>
                  <a:pt x="192366" y="322138"/>
                </a:cubicBezTo>
                <a:cubicBezTo>
                  <a:pt x="193173" y="321678"/>
                  <a:pt x="194095" y="321216"/>
                  <a:pt x="195017" y="320755"/>
                </a:cubicBezTo>
                <a:cubicBezTo>
                  <a:pt x="196976" y="319718"/>
                  <a:pt x="198936" y="318681"/>
                  <a:pt x="200895" y="317758"/>
                </a:cubicBezTo>
                <a:cubicBezTo>
                  <a:pt x="247575" y="294361"/>
                  <a:pt x="299556" y="282027"/>
                  <a:pt x="351999" y="282027"/>
                </a:cubicBezTo>
                <a:lnTo>
                  <a:pt x="447548" y="282027"/>
                </a:lnTo>
                <a:cubicBezTo>
                  <a:pt x="447548" y="282027"/>
                  <a:pt x="449622" y="282027"/>
                  <a:pt x="449622" y="282027"/>
                </a:cubicBezTo>
                <a:cubicBezTo>
                  <a:pt x="462186" y="282027"/>
                  <a:pt x="474749" y="281106"/>
                  <a:pt x="487196" y="279377"/>
                </a:cubicBezTo>
                <a:cubicBezTo>
                  <a:pt x="491231" y="278800"/>
                  <a:pt x="495380" y="278109"/>
                  <a:pt x="499414" y="277302"/>
                </a:cubicBezTo>
                <a:cubicBezTo>
                  <a:pt x="500567" y="277071"/>
                  <a:pt x="501719" y="276841"/>
                  <a:pt x="502872" y="276611"/>
                </a:cubicBezTo>
                <a:cubicBezTo>
                  <a:pt x="502987" y="276611"/>
                  <a:pt x="503102" y="276611"/>
                  <a:pt x="503217" y="276611"/>
                </a:cubicBezTo>
                <a:cubicBezTo>
                  <a:pt x="503679" y="276611"/>
                  <a:pt x="504140" y="276380"/>
                  <a:pt x="504601" y="276264"/>
                </a:cubicBezTo>
                <a:cubicBezTo>
                  <a:pt x="509903" y="275112"/>
                  <a:pt x="515089" y="273844"/>
                  <a:pt x="520276" y="272461"/>
                </a:cubicBezTo>
                <a:cubicBezTo>
                  <a:pt x="521659" y="272115"/>
                  <a:pt x="523157" y="271654"/>
                  <a:pt x="524540" y="271308"/>
                </a:cubicBezTo>
                <a:cubicBezTo>
                  <a:pt x="525808" y="270963"/>
                  <a:pt x="527076" y="270617"/>
                  <a:pt x="528344" y="270156"/>
                </a:cubicBezTo>
                <a:cubicBezTo>
                  <a:pt x="544480" y="265200"/>
                  <a:pt x="560155" y="258630"/>
                  <a:pt x="575139" y="250562"/>
                </a:cubicBezTo>
                <a:cubicBezTo>
                  <a:pt x="613635" y="229815"/>
                  <a:pt x="646368" y="199732"/>
                  <a:pt x="669881" y="163309"/>
                </a:cubicBezTo>
                <a:cubicBezTo>
                  <a:pt x="688898" y="133918"/>
                  <a:pt x="701000" y="102221"/>
                  <a:pt x="705957" y="69142"/>
                </a:cubicBezTo>
                <a:lnTo>
                  <a:pt x="676335" y="65338"/>
                </a:lnTo>
                <a:lnTo>
                  <a:pt x="712872" y="29492"/>
                </a:lnTo>
                <a:lnTo>
                  <a:pt x="739843" y="2982"/>
                </a:lnTo>
                <a:cubicBezTo>
                  <a:pt x="744683" y="-1744"/>
                  <a:pt x="752637" y="-706"/>
                  <a:pt x="756094" y="5057"/>
                </a:cubicBezTo>
                <a:lnTo>
                  <a:pt x="775457" y="37560"/>
                </a:lnTo>
                <a:lnTo>
                  <a:pt x="801621" y="81590"/>
                </a:lnTo>
                <a:lnTo>
                  <a:pt x="777417" y="78478"/>
                </a:lnTo>
                <a:cubicBezTo>
                  <a:pt x="771078" y="122277"/>
                  <a:pt x="755172" y="164001"/>
                  <a:pt x="730391" y="202498"/>
                </a:cubicBezTo>
                <a:close/>
              </a:path>
            </a:pathLst>
          </a:custGeom>
          <a:solidFill>
            <a:schemeClr val="accent6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94FE956-D5C5-E484-8BDD-1306400123A4}"/>
              </a:ext>
            </a:extLst>
          </p:cNvPr>
          <p:cNvGrpSpPr/>
          <p:nvPr/>
        </p:nvGrpSpPr>
        <p:grpSpPr>
          <a:xfrm>
            <a:off x="4815067" y="3913562"/>
            <a:ext cx="2559849" cy="1098132"/>
            <a:chOff x="8921977" y="1471694"/>
            <a:chExt cx="2737677" cy="2793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9D26D6-2EDC-5396-382B-06ADF9AFF828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7BB1A9-7E8F-977C-2FF4-8745B109433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C2FA3D-C23D-DF86-DB25-776134622FBB}"/>
              </a:ext>
            </a:extLst>
          </p:cNvPr>
          <p:cNvGrpSpPr/>
          <p:nvPr/>
        </p:nvGrpSpPr>
        <p:grpSpPr>
          <a:xfrm>
            <a:off x="4815067" y="1737290"/>
            <a:ext cx="2559849" cy="1098132"/>
            <a:chOff x="8921977" y="1471694"/>
            <a:chExt cx="2737677" cy="2793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F4FE66-257D-E8A1-5C86-577E9CCFE1A7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282915-1148-559B-86DC-1CCD632EF75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62CC3DB-86F2-3ECB-94BC-6A7B2FBB8490}"/>
              </a:ext>
            </a:extLst>
          </p:cNvPr>
          <p:cNvSpPr txBox="1"/>
          <p:nvPr/>
        </p:nvSpPr>
        <p:spPr>
          <a:xfrm>
            <a:off x="1865050" y="490299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AAE7E1-A53A-840A-BF2B-8C22B87BC238}"/>
              </a:ext>
            </a:extLst>
          </p:cNvPr>
          <p:cNvSpPr txBox="1"/>
          <p:nvPr/>
        </p:nvSpPr>
        <p:spPr>
          <a:xfrm>
            <a:off x="1865050" y="1602013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93FBA0-5025-8EBA-442D-664CBD108C90}"/>
              </a:ext>
            </a:extLst>
          </p:cNvPr>
          <p:cNvSpPr txBox="1"/>
          <p:nvPr/>
        </p:nvSpPr>
        <p:spPr>
          <a:xfrm>
            <a:off x="8883848" y="490299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C92DB5-B611-3612-FF96-D86E951A4C4F}"/>
              </a:ext>
            </a:extLst>
          </p:cNvPr>
          <p:cNvSpPr txBox="1"/>
          <p:nvPr/>
        </p:nvSpPr>
        <p:spPr>
          <a:xfrm>
            <a:off x="8883848" y="1602013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32781B-4902-B26B-1553-344F3ED2931B}"/>
              </a:ext>
            </a:extLst>
          </p:cNvPr>
          <p:cNvSpPr txBox="1"/>
          <p:nvPr/>
        </p:nvSpPr>
        <p:spPr>
          <a:xfrm>
            <a:off x="7491285" y="1025941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E57590-D612-C8DE-DDF6-4171597B8255}"/>
              </a:ext>
            </a:extLst>
          </p:cNvPr>
          <p:cNvSpPr txBox="1"/>
          <p:nvPr/>
        </p:nvSpPr>
        <p:spPr>
          <a:xfrm>
            <a:off x="3257613" y="545163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999AAD-20DC-CD34-7F14-289917EEF12D}"/>
              </a:ext>
            </a:extLst>
          </p:cNvPr>
          <p:cNvSpPr txBox="1"/>
          <p:nvPr/>
        </p:nvSpPr>
        <p:spPr>
          <a:xfrm>
            <a:off x="7491285" y="545163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1E6B78-B514-CB73-CAF2-B36B5CF90110}"/>
              </a:ext>
            </a:extLst>
          </p:cNvPr>
          <p:cNvSpPr txBox="1"/>
          <p:nvPr/>
        </p:nvSpPr>
        <p:spPr>
          <a:xfrm>
            <a:off x="3257613" y="1025941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9282BCCA-1FB5-6B4F-084C-05B38F8C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4053" y="4361283"/>
            <a:ext cx="365640" cy="365640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EE79A2A-38CC-8798-48F7-D2E6862DC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6328" y="2146617"/>
            <a:ext cx="365640" cy="365640"/>
          </a:xfrm>
          <a:prstGeom prst="rect">
            <a:avLst/>
          </a:prstGeom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15BC3D59-228C-5396-F71E-BAB20AC1F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22817" y="3242481"/>
            <a:ext cx="365640" cy="365640"/>
          </a:xfrm>
          <a:prstGeom prst="rect">
            <a:avLst/>
          </a:prstGeom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33705A0A-E533-170F-1806-EC7AEF23B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97050" y="1673909"/>
            <a:ext cx="365640" cy="365640"/>
          </a:xfrm>
          <a:prstGeom prst="rect">
            <a:avLst/>
          </a:prstGeom>
        </p:spPr>
      </p:pic>
      <p:pic>
        <p:nvPicPr>
          <p:cNvPr id="32" name="Graphic 31" descr="Research with solid fill">
            <a:extLst>
              <a:ext uri="{FF2B5EF4-FFF2-40B4-BE49-F238E27FC236}">
                <a16:creationId xmlns:a16="http://schemas.microsoft.com/office/drawing/2014/main" id="{6BEBA88B-F135-1A7E-B575-9B76EC7C18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03410" y="1631618"/>
            <a:ext cx="365640" cy="365640"/>
          </a:xfrm>
          <a:prstGeom prst="rect">
            <a:avLst/>
          </a:prstGeom>
        </p:spPr>
      </p:pic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20E926EC-C3DD-9926-2F3F-917CDBBEB4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44248" y="2131905"/>
            <a:ext cx="365640" cy="365640"/>
          </a:xfrm>
          <a:prstGeom prst="rect">
            <a:avLst/>
          </a:prstGeom>
        </p:spPr>
      </p:pic>
      <p:pic>
        <p:nvPicPr>
          <p:cNvPr id="34" name="Graphic 33" descr="Gears with solid fill">
            <a:extLst>
              <a:ext uri="{FF2B5EF4-FFF2-40B4-BE49-F238E27FC236}">
                <a16:creationId xmlns:a16="http://schemas.microsoft.com/office/drawing/2014/main" id="{C7FB1BE3-81D8-E510-624C-B0B0A31466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06133" y="4818035"/>
            <a:ext cx="365640" cy="365640"/>
          </a:xfrm>
          <a:prstGeom prst="rect">
            <a:avLst/>
          </a:prstGeom>
        </p:spPr>
      </p:pic>
      <p:pic>
        <p:nvPicPr>
          <p:cNvPr id="35" name="Graphic 34" descr="Eye with solid fill">
            <a:extLst>
              <a:ext uri="{FF2B5EF4-FFF2-40B4-BE49-F238E27FC236}">
                <a16:creationId xmlns:a16="http://schemas.microsoft.com/office/drawing/2014/main" id="{E370E4BE-C3B2-7522-2B26-72262A805B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55142" y="3240635"/>
            <a:ext cx="365640" cy="365640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28EABFE7-F17B-42D9-C4FB-1F20DCE560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63349" y="4379123"/>
            <a:ext cx="365640" cy="365640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B905362E-B300-299A-245B-8112849406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19534" y="4932275"/>
            <a:ext cx="365640" cy="36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6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Diverging Pathway Flow </a:t>
            </a:r>
            <a:r>
              <a:rPr lang="en-US" dirty="0"/>
              <a:t>– Slide Template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0603C5-1FF0-B74A-FFC8-BD86FF324025}"/>
              </a:ext>
            </a:extLst>
          </p:cNvPr>
          <p:cNvSpPr txBox="1"/>
          <p:nvPr/>
        </p:nvSpPr>
        <p:spPr>
          <a:xfrm>
            <a:off x="587565" y="3238789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935A64-9B01-6A42-F51D-71EFBA52FB5D}"/>
              </a:ext>
            </a:extLst>
          </p:cNvPr>
          <p:cNvSpPr txBox="1"/>
          <p:nvPr/>
        </p:nvSpPr>
        <p:spPr>
          <a:xfrm>
            <a:off x="10161333" y="3238789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04E4F74-4350-D12B-C712-786E33BB19C6}"/>
              </a:ext>
            </a:extLst>
          </p:cNvPr>
          <p:cNvSpPr/>
          <p:nvPr/>
        </p:nvSpPr>
        <p:spPr>
          <a:xfrm>
            <a:off x="3620598" y="1459765"/>
            <a:ext cx="1687310" cy="1668559"/>
          </a:xfrm>
          <a:custGeom>
            <a:avLst/>
            <a:gdLst>
              <a:gd name="connsiteX0" fmla="*/ 71230 w 273277"/>
              <a:gd name="connsiteY0" fmla="*/ 202583 h 270240"/>
              <a:gd name="connsiteX1" fmla="*/ 24204 w 273277"/>
              <a:gd name="connsiteY1" fmla="*/ 78563 h 270240"/>
              <a:gd name="connsiteX2" fmla="*/ 0 w 273277"/>
              <a:gd name="connsiteY2" fmla="*/ 81674 h 270240"/>
              <a:gd name="connsiteX3" fmla="*/ 26164 w 273277"/>
              <a:gd name="connsiteY3" fmla="*/ 37645 h 270240"/>
              <a:gd name="connsiteX4" fmla="*/ 45527 w 273277"/>
              <a:gd name="connsiteY4" fmla="*/ 5141 h 270240"/>
              <a:gd name="connsiteX5" fmla="*/ 61778 w 273277"/>
              <a:gd name="connsiteY5" fmla="*/ 3067 h 270240"/>
              <a:gd name="connsiteX6" fmla="*/ 88749 w 273277"/>
              <a:gd name="connsiteY6" fmla="*/ 29577 h 270240"/>
              <a:gd name="connsiteX7" fmla="*/ 125286 w 273277"/>
              <a:gd name="connsiteY7" fmla="*/ 65423 h 270240"/>
              <a:gd name="connsiteX8" fmla="*/ 95664 w 273277"/>
              <a:gd name="connsiteY8" fmla="*/ 69226 h 270240"/>
              <a:gd name="connsiteX9" fmla="*/ 131740 w 273277"/>
              <a:gd name="connsiteY9" fmla="*/ 163394 h 270240"/>
              <a:gd name="connsiteX10" fmla="*/ 226482 w 273277"/>
              <a:gd name="connsiteY10" fmla="*/ 250646 h 270240"/>
              <a:gd name="connsiteX11" fmla="*/ 273277 w 273277"/>
              <a:gd name="connsiteY11" fmla="*/ 270241 h 270240"/>
              <a:gd name="connsiteX12" fmla="*/ 83101 w 273277"/>
              <a:gd name="connsiteY12" fmla="*/ 219641 h 270240"/>
              <a:gd name="connsiteX13" fmla="*/ 71230 w 273277"/>
              <a:gd name="connsiteY13" fmla="*/ 202583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71230" y="202583"/>
                </a:moveTo>
                <a:cubicBezTo>
                  <a:pt x="46334" y="164085"/>
                  <a:pt x="30543" y="122362"/>
                  <a:pt x="24204" y="78563"/>
                </a:cubicBezTo>
                <a:lnTo>
                  <a:pt x="0" y="81674"/>
                </a:lnTo>
                <a:lnTo>
                  <a:pt x="26164" y="37645"/>
                </a:lnTo>
                <a:lnTo>
                  <a:pt x="45527" y="5141"/>
                </a:lnTo>
                <a:cubicBezTo>
                  <a:pt x="48985" y="-737"/>
                  <a:pt x="56937" y="-1774"/>
                  <a:pt x="61778" y="3067"/>
                </a:cubicBezTo>
                <a:lnTo>
                  <a:pt x="88749" y="29577"/>
                </a:lnTo>
                <a:lnTo>
                  <a:pt x="125286" y="65423"/>
                </a:lnTo>
                <a:lnTo>
                  <a:pt x="95664" y="69226"/>
                </a:lnTo>
                <a:cubicBezTo>
                  <a:pt x="100620" y="102306"/>
                  <a:pt x="112723" y="134003"/>
                  <a:pt x="131740" y="163394"/>
                </a:cubicBezTo>
                <a:cubicBezTo>
                  <a:pt x="155253" y="199816"/>
                  <a:pt x="187986" y="229899"/>
                  <a:pt x="226482" y="250646"/>
                </a:cubicBezTo>
                <a:cubicBezTo>
                  <a:pt x="241351" y="258714"/>
                  <a:pt x="257141" y="265169"/>
                  <a:pt x="273277" y="270241"/>
                </a:cubicBezTo>
                <a:cubicBezTo>
                  <a:pt x="206889" y="265861"/>
                  <a:pt x="141998" y="248572"/>
                  <a:pt x="83101" y="219641"/>
                </a:cubicBezTo>
                <a:cubicBezTo>
                  <a:pt x="78952" y="214109"/>
                  <a:pt x="75033" y="208346"/>
                  <a:pt x="71230" y="202583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2683537-AB4F-EFC4-7385-7F4E083A086A}"/>
              </a:ext>
            </a:extLst>
          </p:cNvPr>
          <p:cNvSpPr/>
          <p:nvPr/>
        </p:nvSpPr>
        <p:spPr>
          <a:xfrm>
            <a:off x="2760213" y="2022089"/>
            <a:ext cx="2121411" cy="1117621"/>
          </a:xfrm>
          <a:custGeom>
            <a:avLst/>
            <a:gdLst>
              <a:gd name="connsiteX0" fmla="*/ 202394 w 343584"/>
              <a:gd name="connsiteY0" fmla="*/ 130527 h 181010"/>
              <a:gd name="connsiteX1" fmla="*/ 215302 w 343584"/>
              <a:gd name="connsiteY1" fmla="*/ 137212 h 181010"/>
              <a:gd name="connsiteX2" fmla="*/ 226252 w 343584"/>
              <a:gd name="connsiteY2" fmla="*/ 142514 h 181010"/>
              <a:gd name="connsiteX3" fmla="*/ 237547 w 343584"/>
              <a:gd name="connsiteY3" fmla="*/ 147701 h 181010"/>
              <a:gd name="connsiteX4" fmla="*/ 343585 w 343584"/>
              <a:gd name="connsiteY4" fmla="*/ 181011 h 181010"/>
              <a:gd name="connsiteX5" fmla="*/ 145110 w 343584"/>
              <a:gd name="connsiteY5" fmla="*/ 181011 h 181010"/>
              <a:gd name="connsiteX6" fmla="*/ 24896 w 343584"/>
              <a:gd name="connsiteY6" fmla="*/ 82809 h 181010"/>
              <a:gd name="connsiteX7" fmla="*/ 5648 w 343584"/>
              <a:gd name="connsiteY7" fmla="*/ 99983 h 181010"/>
              <a:gd name="connsiteX8" fmla="*/ 2421 w 343584"/>
              <a:gd name="connsiteY8" fmla="*/ 48922 h 181010"/>
              <a:gd name="connsiteX9" fmla="*/ 0 w 343584"/>
              <a:gd name="connsiteY9" fmla="*/ 11117 h 181010"/>
              <a:gd name="connsiteX10" fmla="*/ 0 w 343584"/>
              <a:gd name="connsiteY10" fmla="*/ 10425 h 181010"/>
              <a:gd name="connsiteX11" fmla="*/ 12333 w 343584"/>
              <a:gd name="connsiteY11" fmla="*/ 167 h 181010"/>
              <a:gd name="connsiteX12" fmla="*/ 49561 w 343584"/>
              <a:gd name="connsiteY12" fmla="*/ 6737 h 181010"/>
              <a:gd name="connsiteX13" fmla="*/ 99929 w 343584"/>
              <a:gd name="connsiteY13" fmla="*/ 15727 h 181010"/>
              <a:gd name="connsiteX14" fmla="*/ 78721 w 343584"/>
              <a:gd name="connsiteY14" fmla="*/ 34630 h 181010"/>
              <a:gd name="connsiteX15" fmla="*/ 202278 w 343584"/>
              <a:gd name="connsiteY15" fmla="*/ 130412 h 18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0">
                <a:moveTo>
                  <a:pt x="202394" y="130527"/>
                </a:moveTo>
                <a:cubicBezTo>
                  <a:pt x="206658" y="132832"/>
                  <a:pt x="210923" y="135022"/>
                  <a:pt x="215302" y="137212"/>
                </a:cubicBezTo>
                <a:cubicBezTo>
                  <a:pt x="218991" y="139056"/>
                  <a:pt x="222564" y="140785"/>
                  <a:pt x="226252" y="142514"/>
                </a:cubicBezTo>
                <a:cubicBezTo>
                  <a:pt x="230056" y="144243"/>
                  <a:pt x="233744" y="145972"/>
                  <a:pt x="237547" y="147701"/>
                </a:cubicBezTo>
                <a:cubicBezTo>
                  <a:pt x="271433" y="162569"/>
                  <a:pt x="307048" y="173750"/>
                  <a:pt x="343585" y="181011"/>
                </a:cubicBezTo>
                <a:lnTo>
                  <a:pt x="145110" y="181011"/>
                </a:lnTo>
                <a:cubicBezTo>
                  <a:pt x="99122" y="153579"/>
                  <a:pt x="58782" y="120614"/>
                  <a:pt x="24896" y="82809"/>
                </a:cubicBezTo>
                <a:lnTo>
                  <a:pt x="5648" y="99983"/>
                </a:lnTo>
                <a:lnTo>
                  <a:pt x="2421" y="48922"/>
                </a:lnTo>
                <a:lnTo>
                  <a:pt x="0" y="11117"/>
                </a:lnTo>
                <a:cubicBezTo>
                  <a:pt x="0" y="10886"/>
                  <a:pt x="0" y="10656"/>
                  <a:pt x="0" y="10425"/>
                </a:cubicBezTo>
                <a:cubicBezTo>
                  <a:pt x="0" y="3971"/>
                  <a:pt x="5878" y="-985"/>
                  <a:pt x="12333" y="167"/>
                </a:cubicBezTo>
                <a:lnTo>
                  <a:pt x="49561" y="6737"/>
                </a:lnTo>
                <a:lnTo>
                  <a:pt x="99929" y="15727"/>
                </a:lnTo>
                <a:lnTo>
                  <a:pt x="78721" y="34630"/>
                </a:lnTo>
                <a:cubicBezTo>
                  <a:pt x="112492" y="72320"/>
                  <a:pt x="154100" y="104593"/>
                  <a:pt x="202278" y="130412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7454BE2-8DE7-B3F4-4770-9976CA0BD8B3}"/>
              </a:ext>
            </a:extLst>
          </p:cNvPr>
          <p:cNvSpPr/>
          <p:nvPr/>
        </p:nvSpPr>
        <p:spPr>
          <a:xfrm>
            <a:off x="2151051" y="3039370"/>
            <a:ext cx="2662260" cy="779976"/>
          </a:xfrm>
          <a:custGeom>
            <a:avLst/>
            <a:gdLst>
              <a:gd name="connsiteX0" fmla="*/ 251839 w 431180"/>
              <a:gd name="connsiteY0" fmla="*/ 27086 h 126325"/>
              <a:gd name="connsiteX1" fmla="*/ 431181 w 431180"/>
              <a:gd name="connsiteY1" fmla="*/ 27086 h 126325"/>
              <a:gd name="connsiteX2" fmla="*/ 393722 w 431180"/>
              <a:gd name="connsiteY2" fmla="*/ 35501 h 126325"/>
              <a:gd name="connsiteX3" fmla="*/ 387037 w 431180"/>
              <a:gd name="connsiteY3" fmla="*/ 37229 h 126325"/>
              <a:gd name="connsiteX4" fmla="*/ 380467 w 431180"/>
              <a:gd name="connsiteY4" fmla="*/ 39073 h 126325"/>
              <a:gd name="connsiteX5" fmla="*/ 326872 w 431180"/>
              <a:gd name="connsiteY5" fmla="*/ 57054 h 126325"/>
              <a:gd name="connsiteX6" fmla="*/ 319496 w 431180"/>
              <a:gd name="connsiteY6" fmla="*/ 59935 h 126325"/>
              <a:gd name="connsiteX7" fmla="*/ 312350 w 431180"/>
              <a:gd name="connsiteY7" fmla="*/ 62817 h 126325"/>
              <a:gd name="connsiteX8" fmla="*/ 261982 w 431180"/>
              <a:gd name="connsiteY8" fmla="*/ 86792 h 126325"/>
              <a:gd name="connsiteX9" fmla="*/ 239968 w 431180"/>
              <a:gd name="connsiteY9" fmla="*/ 99239 h 126325"/>
              <a:gd name="connsiteX10" fmla="*/ 73996 w 431180"/>
              <a:gd name="connsiteY10" fmla="*/ 99239 h 126325"/>
              <a:gd name="connsiteX11" fmla="*/ 73996 w 431180"/>
              <a:gd name="connsiteY11" fmla="*/ 126326 h 126325"/>
              <a:gd name="connsiteX12" fmla="*/ 33771 w 431180"/>
              <a:gd name="connsiteY12" fmla="*/ 94744 h 126325"/>
              <a:gd name="connsiteX13" fmla="*/ 4034 w 431180"/>
              <a:gd name="connsiteY13" fmla="*/ 71346 h 126325"/>
              <a:gd name="connsiteX14" fmla="*/ 0 w 431180"/>
              <a:gd name="connsiteY14" fmla="*/ 63163 h 126325"/>
              <a:gd name="connsiteX15" fmla="*/ 4034 w 431180"/>
              <a:gd name="connsiteY15" fmla="*/ 54979 h 126325"/>
              <a:gd name="connsiteX16" fmla="*/ 33771 w 431180"/>
              <a:gd name="connsiteY16" fmla="*/ 31581 h 126325"/>
              <a:gd name="connsiteX17" fmla="*/ 73996 w 431180"/>
              <a:gd name="connsiteY17" fmla="*/ 0 h 126325"/>
              <a:gd name="connsiteX18" fmla="*/ 73996 w 431180"/>
              <a:gd name="connsiteY18" fmla="*/ 27086 h 126325"/>
              <a:gd name="connsiteX19" fmla="*/ 251954 w 431180"/>
              <a:gd name="connsiteY19" fmla="*/ 2708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1180" h="126325">
                <a:moveTo>
                  <a:pt x="251839" y="27086"/>
                </a:moveTo>
                <a:lnTo>
                  <a:pt x="431181" y="27086"/>
                </a:lnTo>
                <a:cubicBezTo>
                  <a:pt x="418618" y="29507"/>
                  <a:pt x="406055" y="32273"/>
                  <a:pt x="393722" y="35501"/>
                </a:cubicBezTo>
                <a:cubicBezTo>
                  <a:pt x="391417" y="36077"/>
                  <a:pt x="389227" y="36653"/>
                  <a:pt x="387037" y="37229"/>
                </a:cubicBezTo>
                <a:cubicBezTo>
                  <a:pt x="384847" y="37806"/>
                  <a:pt x="382657" y="38382"/>
                  <a:pt x="380467" y="39073"/>
                </a:cubicBezTo>
                <a:cubicBezTo>
                  <a:pt x="362257" y="44260"/>
                  <a:pt x="344392" y="50138"/>
                  <a:pt x="326872" y="57054"/>
                </a:cubicBezTo>
                <a:cubicBezTo>
                  <a:pt x="324452" y="57976"/>
                  <a:pt x="322031" y="59014"/>
                  <a:pt x="319496" y="59935"/>
                </a:cubicBezTo>
                <a:cubicBezTo>
                  <a:pt x="317075" y="60858"/>
                  <a:pt x="314770" y="61895"/>
                  <a:pt x="312350" y="62817"/>
                </a:cubicBezTo>
                <a:cubicBezTo>
                  <a:pt x="295176" y="69963"/>
                  <a:pt x="278349" y="77916"/>
                  <a:pt x="261982" y="86792"/>
                </a:cubicBezTo>
                <a:cubicBezTo>
                  <a:pt x="254490" y="90826"/>
                  <a:pt x="247114" y="94975"/>
                  <a:pt x="239968" y="99239"/>
                </a:cubicBezTo>
                <a:lnTo>
                  <a:pt x="73996" y="99239"/>
                </a:lnTo>
                <a:lnTo>
                  <a:pt x="73996" y="126326"/>
                </a:lnTo>
                <a:lnTo>
                  <a:pt x="33771" y="94744"/>
                </a:lnTo>
                <a:lnTo>
                  <a:pt x="4034" y="71346"/>
                </a:lnTo>
                <a:cubicBezTo>
                  <a:pt x="1383" y="69272"/>
                  <a:pt x="0" y="66159"/>
                  <a:pt x="0" y="63163"/>
                </a:cubicBezTo>
                <a:cubicBezTo>
                  <a:pt x="0" y="60166"/>
                  <a:pt x="1383" y="57054"/>
                  <a:pt x="4034" y="54979"/>
                </a:cubicBezTo>
                <a:lnTo>
                  <a:pt x="33771" y="31581"/>
                </a:lnTo>
                <a:lnTo>
                  <a:pt x="73996" y="0"/>
                </a:lnTo>
                <a:lnTo>
                  <a:pt x="73996" y="27086"/>
                </a:lnTo>
                <a:lnTo>
                  <a:pt x="251954" y="27086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14598BF-D8F4-39EC-C761-9D27B08FE898}"/>
              </a:ext>
            </a:extLst>
          </p:cNvPr>
          <p:cNvSpPr/>
          <p:nvPr/>
        </p:nvSpPr>
        <p:spPr>
          <a:xfrm>
            <a:off x="2759503" y="3219420"/>
            <a:ext cx="2455882" cy="1612224"/>
          </a:xfrm>
          <a:custGeom>
            <a:avLst/>
            <a:gdLst>
              <a:gd name="connsiteX0" fmla="*/ 2651 w 397755"/>
              <a:gd name="connsiteY0" fmla="*/ 212194 h 261116"/>
              <a:gd name="connsiteX1" fmla="*/ 5878 w 397755"/>
              <a:gd name="connsiteY1" fmla="*/ 161134 h 261116"/>
              <a:gd name="connsiteX2" fmla="*/ 25126 w 397755"/>
              <a:gd name="connsiteY2" fmla="*/ 178308 h 261116"/>
              <a:gd name="connsiteX3" fmla="*/ 144303 w 397755"/>
              <a:gd name="connsiteY3" fmla="*/ 80797 h 261116"/>
              <a:gd name="connsiteX4" fmla="*/ 153524 w 397755"/>
              <a:gd name="connsiteY4" fmla="*/ 75380 h 261116"/>
              <a:gd name="connsiteX5" fmla="*/ 163205 w 397755"/>
              <a:gd name="connsiteY5" fmla="*/ 69963 h 261116"/>
              <a:gd name="connsiteX6" fmla="*/ 168507 w 397755"/>
              <a:gd name="connsiteY6" fmla="*/ 67081 h 261116"/>
              <a:gd name="connsiteX7" fmla="*/ 228211 w 397755"/>
              <a:gd name="connsiteY7" fmla="*/ 39419 h 261116"/>
              <a:gd name="connsiteX8" fmla="*/ 235703 w 397755"/>
              <a:gd name="connsiteY8" fmla="*/ 36537 h 261116"/>
              <a:gd name="connsiteX9" fmla="*/ 243425 w 397755"/>
              <a:gd name="connsiteY9" fmla="*/ 33656 h 261116"/>
              <a:gd name="connsiteX10" fmla="*/ 292986 w 397755"/>
              <a:gd name="connsiteY10" fmla="*/ 18096 h 261116"/>
              <a:gd name="connsiteX11" fmla="*/ 299902 w 397755"/>
              <a:gd name="connsiteY11" fmla="*/ 16251 h 261116"/>
              <a:gd name="connsiteX12" fmla="*/ 307048 w 397755"/>
              <a:gd name="connsiteY12" fmla="*/ 14522 h 261116"/>
              <a:gd name="connsiteX13" fmla="*/ 397756 w 397755"/>
              <a:gd name="connsiteY13" fmla="*/ 0 h 261116"/>
              <a:gd name="connsiteX14" fmla="*/ 328601 w 397755"/>
              <a:gd name="connsiteY14" fmla="*/ 27547 h 261116"/>
              <a:gd name="connsiteX15" fmla="*/ 326642 w 397755"/>
              <a:gd name="connsiteY15" fmla="*/ 28584 h 261116"/>
              <a:gd name="connsiteX16" fmla="*/ 322954 w 397755"/>
              <a:gd name="connsiteY16" fmla="*/ 30544 h 261116"/>
              <a:gd name="connsiteX17" fmla="*/ 317421 w 397755"/>
              <a:gd name="connsiteY17" fmla="*/ 33656 h 261116"/>
              <a:gd name="connsiteX18" fmla="*/ 292871 w 397755"/>
              <a:gd name="connsiteY18" fmla="*/ 49216 h 261116"/>
              <a:gd name="connsiteX19" fmla="*/ 287223 w 397755"/>
              <a:gd name="connsiteY19" fmla="*/ 53250 h 261116"/>
              <a:gd name="connsiteX20" fmla="*/ 281691 w 397755"/>
              <a:gd name="connsiteY20" fmla="*/ 57284 h 261116"/>
              <a:gd name="connsiteX21" fmla="*/ 266016 w 397755"/>
              <a:gd name="connsiteY21" fmla="*/ 69963 h 261116"/>
              <a:gd name="connsiteX22" fmla="*/ 259792 w 397755"/>
              <a:gd name="connsiteY22" fmla="*/ 75380 h 261116"/>
              <a:gd name="connsiteX23" fmla="*/ 253914 w 397755"/>
              <a:gd name="connsiteY23" fmla="*/ 80797 h 261116"/>
              <a:gd name="connsiteX24" fmla="*/ 215187 w 397755"/>
              <a:gd name="connsiteY24" fmla="*/ 124020 h 261116"/>
              <a:gd name="connsiteX25" fmla="*/ 202278 w 397755"/>
              <a:gd name="connsiteY25" fmla="*/ 130705 h 261116"/>
              <a:gd name="connsiteX26" fmla="*/ 78721 w 397755"/>
              <a:gd name="connsiteY26" fmla="*/ 226487 h 261116"/>
              <a:gd name="connsiteX27" fmla="*/ 99929 w 397755"/>
              <a:gd name="connsiteY27" fmla="*/ 245390 h 261116"/>
              <a:gd name="connsiteX28" fmla="*/ 49561 w 397755"/>
              <a:gd name="connsiteY28" fmla="*/ 254380 h 261116"/>
              <a:gd name="connsiteX29" fmla="*/ 12333 w 397755"/>
              <a:gd name="connsiteY29" fmla="*/ 260950 h 261116"/>
              <a:gd name="connsiteX30" fmla="*/ 0 w 397755"/>
              <a:gd name="connsiteY30" fmla="*/ 250692 h 261116"/>
              <a:gd name="connsiteX31" fmla="*/ 0 w 397755"/>
              <a:gd name="connsiteY31" fmla="*/ 250000 h 261116"/>
              <a:gd name="connsiteX32" fmla="*/ 2420 w 397755"/>
              <a:gd name="connsiteY32" fmla="*/ 212194 h 2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5" h="261116">
                <a:moveTo>
                  <a:pt x="2651" y="212194"/>
                </a:moveTo>
                <a:lnTo>
                  <a:pt x="5878" y="161134"/>
                </a:lnTo>
                <a:lnTo>
                  <a:pt x="25126" y="178308"/>
                </a:lnTo>
                <a:cubicBezTo>
                  <a:pt x="58666" y="140848"/>
                  <a:pt x="98661" y="108114"/>
                  <a:pt x="144303" y="80797"/>
                </a:cubicBezTo>
                <a:cubicBezTo>
                  <a:pt x="147300" y="78953"/>
                  <a:pt x="150412" y="77225"/>
                  <a:pt x="153524" y="75380"/>
                </a:cubicBezTo>
                <a:cubicBezTo>
                  <a:pt x="156751" y="73536"/>
                  <a:pt x="159863" y="71807"/>
                  <a:pt x="163205" y="69963"/>
                </a:cubicBezTo>
                <a:cubicBezTo>
                  <a:pt x="164934" y="69041"/>
                  <a:pt x="166779" y="68004"/>
                  <a:pt x="168507" y="67081"/>
                </a:cubicBezTo>
                <a:cubicBezTo>
                  <a:pt x="187871" y="56708"/>
                  <a:pt x="207811" y="47487"/>
                  <a:pt x="228211" y="39419"/>
                </a:cubicBezTo>
                <a:cubicBezTo>
                  <a:pt x="230747" y="38382"/>
                  <a:pt x="233167" y="37460"/>
                  <a:pt x="235703" y="36537"/>
                </a:cubicBezTo>
                <a:cubicBezTo>
                  <a:pt x="238239" y="35615"/>
                  <a:pt x="240890" y="34578"/>
                  <a:pt x="243425" y="33656"/>
                </a:cubicBezTo>
                <a:cubicBezTo>
                  <a:pt x="259677" y="27777"/>
                  <a:pt x="276274" y="22476"/>
                  <a:pt x="292986" y="18096"/>
                </a:cubicBezTo>
                <a:cubicBezTo>
                  <a:pt x="295292" y="17519"/>
                  <a:pt x="297597" y="16943"/>
                  <a:pt x="299902" y="16251"/>
                </a:cubicBezTo>
                <a:cubicBezTo>
                  <a:pt x="302322" y="15675"/>
                  <a:pt x="304628" y="15099"/>
                  <a:pt x="307048" y="14522"/>
                </a:cubicBezTo>
                <a:cubicBezTo>
                  <a:pt x="336784" y="7377"/>
                  <a:pt x="367097" y="2535"/>
                  <a:pt x="397756" y="0"/>
                </a:cubicBezTo>
                <a:cubicBezTo>
                  <a:pt x="373782" y="6685"/>
                  <a:pt x="350615" y="15906"/>
                  <a:pt x="328601" y="27547"/>
                </a:cubicBezTo>
                <a:cubicBezTo>
                  <a:pt x="327910" y="27893"/>
                  <a:pt x="327333" y="28239"/>
                  <a:pt x="326642" y="28584"/>
                </a:cubicBezTo>
                <a:cubicBezTo>
                  <a:pt x="325374" y="29276"/>
                  <a:pt x="324221" y="29968"/>
                  <a:pt x="322954" y="30544"/>
                </a:cubicBezTo>
                <a:cubicBezTo>
                  <a:pt x="321109" y="31581"/>
                  <a:pt x="319265" y="32618"/>
                  <a:pt x="317421" y="33656"/>
                </a:cubicBezTo>
                <a:cubicBezTo>
                  <a:pt x="309007" y="38497"/>
                  <a:pt x="300824" y="43684"/>
                  <a:pt x="292871" y="49216"/>
                </a:cubicBezTo>
                <a:cubicBezTo>
                  <a:pt x="290912" y="50599"/>
                  <a:pt x="289068" y="51867"/>
                  <a:pt x="287223" y="53250"/>
                </a:cubicBezTo>
                <a:cubicBezTo>
                  <a:pt x="285379" y="54633"/>
                  <a:pt x="283535" y="55901"/>
                  <a:pt x="281691" y="57284"/>
                </a:cubicBezTo>
                <a:cubicBezTo>
                  <a:pt x="276389" y="61318"/>
                  <a:pt x="271087" y="65583"/>
                  <a:pt x="266016" y="69963"/>
                </a:cubicBezTo>
                <a:cubicBezTo>
                  <a:pt x="263941" y="71692"/>
                  <a:pt x="261867" y="73536"/>
                  <a:pt x="259792" y="75380"/>
                </a:cubicBezTo>
                <a:cubicBezTo>
                  <a:pt x="257833" y="77109"/>
                  <a:pt x="255873" y="78953"/>
                  <a:pt x="253914" y="80797"/>
                </a:cubicBezTo>
                <a:cubicBezTo>
                  <a:pt x="239852" y="94052"/>
                  <a:pt x="226828" y="108460"/>
                  <a:pt x="215187" y="124020"/>
                </a:cubicBezTo>
                <a:cubicBezTo>
                  <a:pt x="210807" y="126210"/>
                  <a:pt x="206543" y="128400"/>
                  <a:pt x="202278" y="130705"/>
                </a:cubicBezTo>
                <a:cubicBezTo>
                  <a:pt x="153985" y="156524"/>
                  <a:pt x="112492" y="188796"/>
                  <a:pt x="78721" y="226487"/>
                </a:cubicBezTo>
                <a:lnTo>
                  <a:pt x="99929" y="245390"/>
                </a:lnTo>
                <a:lnTo>
                  <a:pt x="49561" y="254380"/>
                </a:lnTo>
                <a:lnTo>
                  <a:pt x="12333" y="260950"/>
                </a:lnTo>
                <a:cubicBezTo>
                  <a:pt x="5878" y="262102"/>
                  <a:pt x="0" y="257146"/>
                  <a:pt x="0" y="250692"/>
                </a:cubicBezTo>
                <a:cubicBezTo>
                  <a:pt x="0" y="244237"/>
                  <a:pt x="0" y="250230"/>
                  <a:pt x="0" y="250000"/>
                </a:cubicBezTo>
                <a:lnTo>
                  <a:pt x="2420" y="212194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362D2B1-126E-E05C-F52C-6A39686DBCBA}"/>
              </a:ext>
            </a:extLst>
          </p:cNvPr>
          <p:cNvSpPr/>
          <p:nvPr/>
        </p:nvSpPr>
        <p:spPr>
          <a:xfrm>
            <a:off x="6882067" y="3729675"/>
            <a:ext cx="1687310" cy="1668559"/>
          </a:xfrm>
          <a:custGeom>
            <a:avLst/>
            <a:gdLst>
              <a:gd name="connsiteX0" fmla="*/ 202047 w 273277"/>
              <a:gd name="connsiteY0" fmla="*/ 67658 h 270240"/>
              <a:gd name="connsiteX1" fmla="*/ 249073 w 273277"/>
              <a:gd name="connsiteY1" fmla="*/ 191679 h 270240"/>
              <a:gd name="connsiteX2" fmla="*/ 273277 w 273277"/>
              <a:gd name="connsiteY2" fmla="*/ 188566 h 270240"/>
              <a:gd name="connsiteX3" fmla="*/ 247114 w 273277"/>
              <a:gd name="connsiteY3" fmla="*/ 232596 h 270240"/>
              <a:gd name="connsiteX4" fmla="*/ 227750 w 273277"/>
              <a:gd name="connsiteY4" fmla="*/ 265099 h 270240"/>
              <a:gd name="connsiteX5" fmla="*/ 211499 w 273277"/>
              <a:gd name="connsiteY5" fmla="*/ 267174 h 270240"/>
              <a:gd name="connsiteX6" fmla="*/ 184529 w 273277"/>
              <a:gd name="connsiteY6" fmla="*/ 240664 h 270240"/>
              <a:gd name="connsiteX7" fmla="*/ 147991 w 273277"/>
              <a:gd name="connsiteY7" fmla="*/ 204818 h 270240"/>
              <a:gd name="connsiteX8" fmla="*/ 177613 w 273277"/>
              <a:gd name="connsiteY8" fmla="*/ 201014 h 270240"/>
              <a:gd name="connsiteX9" fmla="*/ 141537 w 273277"/>
              <a:gd name="connsiteY9" fmla="*/ 106847 h 270240"/>
              <a:gd name="connsiteX10" fmla="*/ 46795 w 273277"/>
              <a:gd name="connsiteY10" fmla="*/ 19594 h 270240"/>
              <a:gd name="connsiteX11" fmla="*/ 0 w 273277"/>
              <a:gd name="connsiteY11" fmla="*/ 0 h 270240"/>
              <a:gd name="connsiteX12" fmla="*/ 190176 w 273277"/>
              <a:gd name="connsiteY12" fmla="*/ 50599 h 270240"/>
              <a:gd name="connsiteX13" fmla="*/ 202047 w 273277"/>
              <a:gd name="connsiteY13" fmla="*/ 67658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202047" y="67658"/>
                </a:moveTo>
                <a:cubicBezTo>
                  <a:pt x="226943" y="106155"/>
                  <a:pt x="242734" y="147880"/>
                  <a:pt x="249073" y="191679"/>
                </a:cubicBezTo>
                <a:lnTo>
                  <a:pt x="273277" y="188566"/>
                </a:lnTo>
                <a:lnTo>
                  <a:pt x="247114" y="232596"/>
                </a:lnTo>
                <a:lnTo>
                  <a:pt x="227750" y="265099"/>
                </a:lnTo>
                <a:cubicBezTo>
                  <a:pt x="224293" y="270978"/>
                  <a:pt x="216339" y="272015"/>
                  <a:pt x="211499" y="267174"/>
                </a:cubicBezTo>
                <a:lnTo>
                  <a:pt x="184529" y="240664"/>
                </a:lnTo>
                <a:lnTo>
                  <a:pt x="147991" y="204818"/>
                </a:lnTo>
                <a:lnTo>
                  <a:pt x="177613" y="201014"/>
                </a:lnTo>
                <a:cubicBezTo>
                  <a:pt x="172657" y="167935"/>
                  <a:pt x="160554" y="136238"/>
                  <a:pt x="141537" y="106847"/>
                </a:cubicBezTo>
                <a:cubicBezTo>
                  <a:pt x="118024" y="70424"/>
                  <a:pt x="85291" y="40341"/>
                  <a:pt x="46795" y="19594"/>
                </a:cubicBezTo>
                <a:cubicBezTo>
                  <a:pt x="31926" y="11526"/>
                  <a:pt x="16136" y="5071"/>
                  <a:pt x="0" y="0"/>
                </a:cubicBezTo>
                <a:cubicBezTo>
                  <a:pt x="66389" y="4380"/>
                  <a:pt x="131279" y="21669"/>
                  <a:pt x="190176" y="50599"/>
                </a:cubicBezTo>
                <a:cubicBezTo>
                  <a:pt x="194325" y="56132"/>
                  <a:pt x="198244" y="61895"/>
                  <a:pt x="202047" y="67658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AAF237D-FFB0-C56F-C824-1D02DF899AA6}"/>
              </a:ext>
            </a:extLst>
          </p:cNvPr>
          <p:cNvSpPr/>
          <p:nvPr/>
        </p:nvSpPr>
        <p:spPr>
          <a:xfrm>
            <a:off x="7308345" y="3718290"/>
            <a:ext cx="2121411" cy="1117627"/>
          </a:xfrm>
          <a:custGeom>
            <a:avLst/>
            <a:gdLst>
              <a:gd name="connsiteX0" fmla="*/ 141191 w 343584"/>
              <a:gd name="connsiteY0" fmla="*/ 50484 h 181011"/>
              <a:gd name="connsiteX1" fmla="*/ 128282 w 343584"/>
              <a:gd name="connsiteY1" fmla="*/ 43799 h 181011"/>
              <a:gd name="connsiteX2" fmla="*/ 117333 w 343584"/>
              <a:gd name="connsiteY2" fmla="*/ 38497 h 181011"/>
              <a:gd name="connsiteX3" fmla="*/ 106038 w 343584"/>
              <a:gd name="connsiteY3" fmla="*/ 33311 h 181011"/>
              <a:gd name="connsiteX4" fmla="*/ 0 w 343584"/>
              <a:gd name="connsiteY4" fmla="*/ 0 h 181011"/>
              <a:gd name="connsiteX5" fmla="*/ 198475 w 343584"/>
              <a:gd name="connsiteY5" fmla="*/ 0 h 181011"/>
              <a:gd name="connsiteX6" fmla="*/ 318689 w 343584"/>
              <a:gd name="connsiteY6" fmla="*/ 98202 h 181011"/>
              <a:gd name="connsiteX7" fmla="*/ 337937 w 343584"/>
              <a:gd name="connsiteY7" fmla="*/ 81028 h 181011"/>
              <a:gd name="connsiteX8" fmla="*/ 341164 w 343584"/>
              <a:gd name="connsiteY8" fmla="*/ 132089 h 181011"/>
              <a:gd name="connsiteX9" fmla="*/ 343585 w 343584"/>
              <a:gd name="connsiteY9" fmla="*/ 169894 h 181011"/>
              <a:gd name="connsiteX10" fmla="*/ 343585 w 343584"/>
              <a:gd name="connsiteY10" fmla="*/ 170586 h 181011"/>
              <a:gd name="connsiteX11" fmla="*/ 331252 w 343584"/>
              <a:gd name="connsiteY11" fmla="*/ 180844 h 181011"/>
              <a:gd name="connsiteX12" fmla="*/ 294024 w 343584"/>
              <a:gd name="connsiteY12" fmla="*/ 174274 h 181011"/>
              <a:gd name="connsiteX13" fmla="*/ 243656 w 343584"/>
              <a:gd name="connsiteY13" fmla="*/ 165284 h 181011"/>
              <a:gd name="connsiteX14" fmla="*/ 264863 w 343584"/>
              <a:gd name="connsiteY14" fmla="*/ 146381 h 181011"/>
              <a:gd name="connsiteX15" fmla="*/ 141307 w 343584"/>
              <a:gd name="connsiteY15" fmla="*/ 50600 h 18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1">
                <a:moveTo>
                  <a:pt x="141191" y="50484"/>
                </a:moveTo>
                <a:cubicBezTo>
                  <a:pt x="136927" y="48179"/>
                  <a:pt x="132662" y="45989"/>
                  <a:pt x="128282" y="43799"/>
                </a:cubicBezTo>
                <a:cubicBezTo>
                  <a:pt x="124594" y="41955"/>
                  <a:pt x="121021" y="40226"/>
                  <a:pt x="117333" y="38497"/>
                </a:cubicBezTo>
                <a:cubicBezTo>
                  <a:pt x="113529" y="36769"/>
                  <a:pt x="109841" y="35040"/>
                  <a:pt x="106038" y="33311"/>
                </a:cubicBezTo>
                <a:cubicBezTo>
                  <a:pt x="72152" y="18442"/>
                  <a:pt x="36537" y="7262"/>
                  <a:pt x="0" y="0"/>
                </a:cubicBezTo>
                <a:lnTo>
                  <a:pt x="198475" y="0"/>
                </a:lnTo>
                <a:cubicBezTo>
                  <a:pt x="244463" y="27432"/>
                  <a:pt x="284803" y="60397"/>
                  <a:pt x="318689" y="98202"/>
                </a:cubicBezTo>
                <a:lnTo>
                  <a:pt x="337937" y="81028"/>
                </a:lnTo>
                <a:lnTo>
                  <a:pt x="341164" y="132089"/>
                </a:lnTo>
                <a:lnTo>
                  <a:pt x="343585" y="169894"/>
                </a:lnTo>
                <a:cubicBezTo>
                  <a:pt x="343585" y="170125"/>
                  <a:pt x="343585" y="170355"/>
                  <a:pt x="343585" y="170586"/>
                </a:cubicBezTo>
                <a:cubicBezTo>
                  <a:pt x="343585" y="177040"/>
                  <a:pt x="337707" y="181997"/>
                  <a:pt x="331252" y="180844"/>
                </a:cubicBezTo>
                <a:lnTo>
                  <a:pt x="294024" y="174274"/>
                </a:lnTo>
                <a:lnTo>
                  <a:pt x="243656" y="165284"/>
                </a:lnTo>
                <a:lnTo>
                  <a:pt x="264863" y="146381"/>
                </a:lnTo>
                <a:cubicBezTo>
                  <a:pt x="231093" y="108691"/>
                  <a:pt x="189484" y="76418"/>
                  <a:pt x="141307" y="5060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8A4862E-200F-1B58-C4A8-4CA3AF3DD457}"/>
              </a:ext>
            </a:extLst>
          </p:cNvPr>
          <p:cNvSpPr/>
          <p:nvPr/>
        </p:nvSpPr>
        <p:spPr>
          <a:xfrm>
            <a:off x="7376664" y="3039370"/>
            <a:ext cx="2662266" cy="779976"/>
          </a:xfrm>
          <a:custGeom>
            <a:avLst/>
            <a:gdLst>
              <a:gd name="connsiteX0" fmla="*/ 427262 w 431181"/>
              <a:gd name="connsiteY0" fmla="*/ 71346 h 126325"/>
              <a:gd name="connsiteX1" fmla="*/ 397526 w 431181"/>
              <a:gd name="connsiteY1" fmla="*/ 94744 h 126325"/>
              <a:gd name="connsiteX2" fmla="*/ 357301 w 431181"/>
              <a:gd name="connsiteY2" fmla="*/ 126326 h 126325"/>
              <a:gd name="connsiteX3" fmla="*/ 357301 w 431181"/>
              <a:gd name="connsiteY3" fmla="*/ 99239 h 126325"/>
              <a:gd name="connsiteX4" fmla="*/ 0 w 431181"/>
              <a:gd name="connsiteY4" fmla="*/ 99239 h 126325"/>
              <a:gd name="connsiteX5" fmla="*/ 37459 w 431181"/>
              <a:gd name="connsiteY5" fmla="*/ 90826 h 126325"/>
              <a:gd name="connsiteX6" fmla="*/ 44144 w 431181"/>
              <a:gd name="connsiteY6" fmla="*/ 89097 h 126325"/>
              <a:gd name="connsiteX7" fmla="*/ 50714 w 431181"/>
              <a:gd name="connsiteY7" fmla="*/ 87252 h 126325"/>
              <a:gd name="connsiteX8" fmla="*/ 104309 w 431181"/>
              <a:gd name="connsiteY8" fmla="*/ 69272 h 126325"/>
              <a:gd name="connsiteX9" fmla="*/ 111685 w 431181"/>
              <a:gd name="connsiteY9" fmla="*/ 66390 h 126325"/>
              <a:gd name="connsiteX10" fmla="*/ 118831 w 431181"/>
              <a:gd name="connsiteY10" fmla="*/ 63509 h 126325"/>
              <a:gd name="connsiteX11" fmla="*/ 169199 w 431181"/>
              <a:gd name="connsiteY11" fmla="*/ 39535 h 126325"/>
              <a:gd name="connsiteX12" fmla="*/ 191213 w 431181"/>
              <a:gd name="connsiteY12" fmla="*/ 27086 h 126325"/>
              <a:gd name="connsiteX13" fmla="*/ 357185 w 431181"/>
              <a:gd name="connsiteY13" fmla="*/ 27086 h 126325"/>
              <a:gd name="connsiteX14" fmla="*/ 357185 w 431181"/>
              <a:gd name="connsiteY14" fmla="*/ 0 h 126325"/>
              <a:gd name="connsiteX15" fmla="*/ 397410 w 431181"/>
              <a:gd name="connsiteY15" fmla="*/ 31581 h 126325"/>
              <a:gd name="connsiteX16" fmla="*/ 427147 w 431181"/>
              <a:gd name="connsiteY16" fmla="*/ 54979 h 126325"/>
              <a:gd name="connsiteX17" fmla="*/ 431181 w 431181"/>
              <a:gd name="connsiteY17" fmla="*/ 63163 h 126325"/>
              <a:gd name="connsiteX18" fmla="*/ 427147 w 431181"/>
              <a:gd name="connsiteY18" fmla="*/ 7134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1181" h="126325">
                <a:moveTo>
                  <a:pt x="427262" y="71346"/>
                </a:moveTo>
                <a:lnTo>
                  <a:pt x="397526" y="94744"/>
                </a:lnTo>
                <a:lnTo>
                  <a:pt x="357301" y="126326"/>
                </a:lnTo>
                <a:lnTo>
                  <a:pt x="357301" y="99239"/>
                </a:lnTo>
                <a:lnTo>
                  <a:pt x="0" y="99239"/>
                </a:lnTo>
                <a:cubicBezTo>
                  <a:pt x="12563" y="96819"/>
                  <a:pt x="25126" y="94053"/>
                  <a:pt x="37459" y="90826"/>
                </a:cubicBezTo>
                <a:cubicBezTo>
                  <a:pt x="39764" y="90249"/>
                  <a:pt x="41954" y="89673"/>
                  <a:pt x="44144" y="89097"/>
                </a:cubicBezTo>
                <a:cubicBezTo>
                  <a:pt x="46333" y="88520"/>
                  <a:pt x="48524" y="87944"/>
                  <a:pt x="50714" y="87252"/>
                </a:cubicBezTo>
                <a:cubicBezTo>
                  <a:pt x="68924" y="82066"/>
                  <a:pt x="86789" y="76187"/>
                  <a:pt x="104309" y="69272"/>
                </a:cubicBezTo>
                <a:cubicBezTo>
                  <a:pt x="106729" y="68350"/>
                  <a:pt x="109149" y="67312"/>
                  <a:pt x="111685" y="66390"/>
                </a:cubicBezTo>
                <a:cubicBezTo>
                  <a:pt x="114106" y="65468"/>
                  <a:pt x="116411" y="64431"/>
                  <a:pt x="118831" y="63509"/>
                </a:cubicBezTo>
                <a:cubicBezTo>
                  <a:pt x="136005" y="56362"/>
                  <a:pt x="152833" y="48409"/>
                  <a:pt x="169199" y="39535"/>
                </a:cubicBezTo>
                <a:cubicBezTo>
                  <a:pt x="176691" y="35501"/>
                  <a:pt x="184067" y="31351"/>
                  <a:pt x="191213" y="27086"/>
                </a:cubicBezTo>
                <a:lnTo>
                  <a:pt x="357185" y="27086"/>
                </a:lnTo>
                <a:lnTo>
                  <a:pt x="357185" y="0"/>
                </a:lnTo>
                <a:lnTo>
                  <a:pt x="397410" y="31581"/>
                </a:lnTo>
                <a:lnTo>
                  <a:pt x="427147" y="54979"/>
                </a:lnTo>
                <a:cubicBezTo>
                  <a:pt x="429798" y="57054"/>
                  <a:pt x="431181" y="60166"/>
                  <a:pt x="431181" y="63163"/>
                </a:cubicBezTo>
                <a:cubicBezTo>
                  <a:pt x="431181" y="66159"/>
                  <a:pt x="429798" y="69272"/>
                  <a:pt x="427147" y="71346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4938108-8B8C-53D1-BC17-9B5B99962374}"/>
              </a:ext>
            </a:extLst>
          </p:cNvPr>
          <p:cNvSpPr/>
          <p:nvPr/>
        </p:nvSpPr>
        <p:spPr>
          <a:xfrm>
            <a:off x="6973873" y="2027065"/>
            <a:ext cx="2455888" cy="1612230"/>
          </a:xfrm>
          <a:custGeom>
            <a:avLst/>
            <a:gdLst>
              <a:gd name="connsiteX0" fmla="*/ 395220 w 397756"/>
              <a:gd name="connsiteY0" fmla="*/ 48923 h 261117"/>
              <a:gd name="connsiteX1" fmla="*/ 391993 w 397756"/>
              <a:gd name="connsiteY1" fmla="*/ 99983 h 261117"/>
              <a:gd name="connsiteX2" fmla="*/ 372745 w 397756"/>
              <a:gd name="connsiteY2" fmla="*/ 82809 h 261117"/>
              <a:gd name="connsiteX3" fmla="*/ 253568 w 397756"/>
              <a:gd name="connsiteY3" fmla="*/ 180320 h 261117"/>
              <a:gd name="connsiteX4" fmla="*/ 244347 w 397756"/>
              <a:gd name="connsiteY4" fmla="*/ 185737 h 261117"/>
              <a:gd name="connsiteX5" fmla="*/ 234666 w 397756"/>
              <a:gd name="connsiteY5" fmla="*/ 191154 h 261117"/>
              <a:gd name="connsiteX6" fmla="*/ 229249 w 397756"/>
              <a:gd name="connsiteY6" fmla="*/ 194036 h 261117"/>
              <a:gd name="connsiteX7" fmla="*/ 169545 w 397756"/>
              <a:gd name="connsiteY7" fmla="*/ 221698 h 261117"/>
              <a:gd name="connsiteX8" fmla="*/ 162053 w 397756"/>
              <a:gd name="connsiteY8" fmla="*/ 224580 h 261117"/>
              <a:gd name="connsiteX9" fmla="*/ 154331 w 397756"/>
              <a:gd name="connsiteY9" fmla="*/ 227461 h 261117"/>
              <a:gd name="connsiteX10" fmla="*/ 104770 w 397756"/>
              <a:gd name="connsiteY10" fmla="*/ 243021 h 261117"/>
              <a:gd name="connsiteX11" fmla="*/ 97854 w 397756"/>
              <a:gd name="connsiteY11" fmla="*/ 244866 h 261117"/>
              <a:gd name="connsiteX12" fmla="*/ 90708 w 397756"/>
              <a:gd name="connsiteY12" fmla="*/ 246594 h 261117"/>
              <a:gd name="connsiteX13" fmla="*/ 0 w 397756"/>
              <a:gd name="connsiteY13" fmla="*/ 261117 h 261117"/>
              <a:gd name="connsiteX14" fmla="*/ 69155 w 397756"/>
              <a:gd name="connsiteY14" fmla="*/ 233570 h 261117"/>
              <a:gd name="connsiteX15" fmla="*/ 71115 w 397756"/>
              <a:gd name="connsiteY15" fmla="*/ 232532 h 261117"/>
              <a:gd name="connsiteX16" fmla="*/ 74802 w 397756"/>
              <a:gd name="connsiteY16" fmla="*/ 230573 h 261117"/>
              <a:gd name="connsiteX17" fmla="*/ 80335 w 397756"/>
              <a:gd name="connsiteY17" fmla="*/ 227461 h 261117"/>
              <a:gd name="connsiteX18" fmla="*/ 104885 w 397756"/>
              <a:gd name="connsiteY18" fmla="*/ 211901 h 261117"/>
              <a:gd name="connsiteX19" fmla="*/ 110533 w 397756"/>
              <a:gd name="connsiteY19" fmla="*/ 207867 h 261117"/>
              <a:gd name="connsiteX20" fmla="*/ 116065 w 397756"/>
              <a:gd name="connsiteY20" fmla="*/ 203833 h 261117"/>
              <a:gd name="connsiteX21" fmla="*/ 131740 w 397756"/>
              <a:gd name="connsiteY21" fmla="*/ 191154 h 261117"/>
              <a:gd name="connsiteX22" fmla="*/ 137964 w 397756"/>
              <a:gd name="connsiteY22" fmla="*/ 185737 h 261117"/>
              <a:gd name="connsiteX23" fmla="*/ 143842 w 397756"/>
              <a:gd name="connsiteY23" fmla="*/ 180320 h 261117"/>
              <a:gd name="connsiteX24" fmla="*/ 182569 w 397756"/>
              <a:gd name="connsiteY24" fmla="*/ 137097 h 261117"/>
              <a:gd name="connsiteX25" fmla="*/ 195478 w 397756"/>
              <a:gd name="connsiteY25" fmla="*/ 130412 h 261117"/>
              <a:gd name="connsiteX26" fmla="*/ 319035 w 397756"/>
              <a:gd name="connsiteY26" fmla="*/ 34631 h 261117"/>
              <a:gd name="connsiteX27" fmla="*/ 297827 w 397756"/>
              <a:gd name="connsiteY27" fmla="*/ 15727 h 261117"/>
              <a:gd name="connsiteX28" fmla="*/ 348195 w 397756"/>
              <a:gd name="connsiteY28" fmla="*/ 6737 h 261117"/>
              <a:gd name="connsiteX29" fmla="*/ 385423 w 397756"/>
              <a:gd name="connsiteY29" fmla="*/ 167 h 261117"/>
              <a:gd name="connsiteX30" fmla="*/ 397756 w 397756"/>
              <a:gd name="connsiteY30" fmla="*/ 10426 h 261117"/>
              <a:gd name="connsiteX31" fmla="*/ 397756 w 397756"/>
              <a:gd name="connsiteY31" fmla="*/ 11117 h 261117"/>
              <a:gd name="connsiteX32" fmla="*/ 395336 w 397756"/>
              <a:gd name="connsiteY32" fmla="*/ 48923 h 26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6" h="261117">
                <a:moveTo>
                  <a:pt x="395220" y="48923"/>
                </a:moveTo>
                <a:lnTo>
                  <a:pt x="391993" y="99983"/>
                </a:lnTo>
                <a:lnTo>
                  <a:pt x="372745" y="82809"/>
                </a:lnTo>
                <a:cubicBezTo>
                  <a:pt x="339205" y="120269"/>
                  <a:pt x="299210" y="153003"/>
                  <a:pt x="253568" y="180320"/>
                </a:cubicBezTo>
                <a:cubicBezTo>
                  <a:pt x="250571" y="182164"/>
                  <a:pt x="247460" y="183893"/>
                  <a:pt x="244347" y="185737"/>
                </a:cubicBezTo>
                <a:cubicBezTo>
                  <a:pt x="241120" y="187581"/>
                  <a:pt x="238008" y="189425"/>
                  <a:pt x="234666" y="191154"/>
                </a:cubicBezTo>
                <a:cubicBezTo>
                  <a:pt x="232937" y="192076"/>
                  <a:pt x="231093" y="193114"/>
                  <a:pt x="229249" y="194036"/>
                </a:cubicBezTo>
                <a:cubicBezTo>
                  <a:pt x="209885" y="204409"/>
                  <a:pt x="189945" y="213630"/>
                  <a:pt x="169545" y="221698"/>
                </a:cubicBezTo>
                <a:cubicBezTo>
                  <a:pt x="167009" y="222735"/>
                  <a:pt x="164589" y="223658"/>
                  <a:pt x="162053" y="224580"/>
                </a:cubicBezTo>
                <a:cubicBezTo>
                  <a:pt x="159517" y="225501"/>
                  <a:pt x="156867" y="226539"/>
                  <a:pt x="154331" y="227461"/>
                </a:cubicBezTo>
                <a:cubicBezTo>
                  <a:pt x="138079" y="233340"/>
                  <a:pt x="121482" y="238642"/>
                  <a:pt x="104770" y="243021"/>
                </a:cubicBezTo>
                <a:cubicBezTo>
                  <a:pt x="102464" y="243598"/>
                  <a:pt x="100159" y="244174"/>
                  <a:pt x="97854" y="244866"/>
                </a:cubicBezTo>
                <a:cubicBezTo>
                  <a:pt x="95434" y="245442"/>
                  <a:pt x="93128" y="246018"/>
                  <a:pt x="90708" y="246594"/>
                </a:cubicBezTo>
                <a:cubicBezTo>
                  <a:pt x="60971" y="253740"/>
                  <a:pt x="30659" y="258581"/>
                  <a:pt x="0" y="261117"/>
                </a:cubicBezTo>
                <a:cubicBezTo>
                  <a:pt x="23973" y="254432"/>
                  <a:pt x="47141" y="245211"/>
                  <a:pt x="69155" y="233570"/>
                </a:cubicBezTo>
                <a:cubicBezTo>
                  <a:pt x="69847" y="233224"/>
                  <a:pt x="70538" y="232879"/>
                  <a:pt x="71115" y="232532"/>
                </a:cubicBezTo>
                <a:cubicBezTo>
                  <a:pt x="72382" y="231841"/>
                  <a:pt x="73535" y="231150"/>
                  <a:pt x="74802" y="230573"/>
                </a:cubicBezTo>
                <a:cubicBezTo>
                  <a:pt x="76647" y="229536"/>
                  <a:pt x="78491" y="228498"/>
                  <a:pt x="80335" y="227461"/>
                </a:cubicBezTo>
                <a:cubicBezTo>
                  <a:pt x="88749" y="222620"/>
                  <a:pt x="96932" y="217433"/>
                  <a:pt x="104885" y="211901"/>
                </a:cubicBezTo>
                <a:cubicBezTo>
                  <a:pt x="106845" y="210518"/>
                  <a:pt x="108688" y="209250"/>
                  <a:pt x="110533" y="207867"/>
                </a:cubicBezTo>
                <a:cubicBezTo>
                  <a:pt x="112377" y="206483"/>
                  <a:pt x="114221" y="205216"/>
                  <a:pt x="116065" y="203833"/>
                </a:cubicBezTo>
                <a:cubicBezTo>
                  <a:pt x="121367" y="199799"/>
                  <a:pt x="126669" y="195534"/>
                  <a:pt x="131740" y="191154"/>
                </a:cubicBezTo>
                <a:cubicBezTo>
                  <a:pt x="133815" y="189425"/>
                  <a:pt x="135889" y="187581"/>
                  <a:pt x="137964" y="185737"/>
                </a:cubicBezTo>
                <a:cubicBezTo>
                  <a:pt x="139923" y="184008"/>
                  <a:pt x="141883" y="182164"/>
                  <a:pt x="143842" y="180320"/>
                </a:cubicBezTo>
                <a:cubicBezTo>
                  <a:pt x="157904" y="167065"/>
                  <a:pt x="170928" y="152657"/>
                  <a:pt x="182569" y="137097"/>
                </a:cubicBezTo>
                <a:cubicBezTo>
                  <a:pt x="186949" y="134907"/>
                  <a:pt x="191213" y="132717"/>
                  <a:pt x="195478" y="130412"/>
                </a:cubicBezTo>
                <a:cubicBezTo>
                  <a:pt x="243771" y="104593"/>
                  <a:pt x="285264" y="72320"/>
                  <a:pt x="319035" y="34631"/>
                </a:cubicBezTo>
                <a:lnTo>
                  <a:pt x="297827" y="15727"/>
                </a:lnTo>
                <a:lnTo>
                  <a:pt x="348195" y="6737"/>
                </a:lnTo>
                <a:lnTo>
                  <a:pt x="385423" y="167"/>
                </a:lnTo>
                <a:cubicBezTo>
                  <a:pt x="391878" y="-985"/>
                  <a:pt x="397756" y="3971"/>
                  <a:pt x="397756" y="10426"/>
                </a:cubicBezTo>
                <a:cubicBezTo>
                  <a:pt x="397756" y="16880"/>
                  <a:pt x="397756" y="10887"/>
                  <a:pt x="397756" y="11117"/>
                </a:cubicBezTo>
                <a:lnTo>
                  <a:pt x="395336" y="48923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5A0B4CB-60E8-39E2-8DA4-6F3FD7E6147D}"/>
              </a:ext>
            </a:extLst>
          </p:cNvPr>
          <p:cNvSpPr/>
          <p:nvPr/>
        </p:nvSpPr>
        <p:spPr>
          <a:xfrm>
            <a:off x="3619882" y="1464556"/>
            <a:ext cx="4949496" cy="3927466"/>
          </a:xfrm>
          <a:custGeom>
            <a:avLst/>
            <a:gdLst>
              <a:gd name="connsiteX0" fmla="*/ 730391 w 801621"/>
              <a:gd name="connsiteY0" fmla="*/ 202498 h 636093"/>
              <a:gd name="connsiteX1" fmla="*/ 718520 w 801621"/>
              <a:gd name="connsiteY1" fmla="*/ 219557 h 636093"/>
              <a:gd name="connsiteX2" fmla="*/ 711258 w 801621"/>
              <a:gd name="connsiteY2" fmla="*/ 229008 h 636093"/>
              <a:gd name="connsiteX3" fmla="*/ 703306 w 801621"/>
              <a:gd name="connsiteY3" fmla="*/ 238575 h 636093"/>
              <a:gd name="connsiteX4" fmla="*/ 670803 w 801621"/>
              <a:gd name="connsiteY4" fmla="*/ 271308 h 636093"/>
              <a:gd name="connsiteX5" fmla="*/ 664464 w 801621"/>
              <a:gd name="connsiteY5" fmla="*/ 276726 h 636093"/>
              <a:gd name="connsiteX6" fmla="*/ 657779 w 801621"/>
              <a:gd name="connsiteY6" fmla="*/ 282143 h 636093"/>
              <a:gd name="connsiteX7" fmla="*/ 645792 w 801621"/>
              <a:gd name="connsiteY7" fmla="*/ 291133 h 636093"/>
              <a:gd name="connsiteX8" fmla="*/ 640029 w 801621"/>
              <a:gd name="connsiteY8" fmla="*/ 295168 h 636093"/>
              <a:gd name="connsiteX9" fmla="*/ 633921 w 801621"/>
              <a:gd name="connsiteY9" fmla="*/ 299202 h 636093"/>
              <a:gd name="connsiteX10" fmla="*/ 612367 w 801621"/>
              <a:gd name="connsiteY10" fmla="*/ 312226 h 636093"/>
              <a:gd name="connsiteX11" fmla="*/ 609255 w 801621"/>
              <a:gd name="connsiteY11" fmla="*/ 313955 h 636093"/>
              <a:gd name="connsiteX12" fmla="*/ 606604 w 801621"/>
              <a:gd name="connsiteY12" fmla="*/ 315338 h 636093"/>
              <a:gd name="connsiteX13" fmla="*/ 600726 w 801621"/>
              <a:gd name="connsiteY13" fmla="*/ 318335 h 636093"/>
              <a:gd name="connsiteX14" fmla="*/ 449622 w 801621"/>
              <a:gd name="connsiteY14" fmla="*/ 354065 h 636093"/>
              <a:gd name="connsiteX15" fmla="*/ 354073 w 801621"/>
              <a:gd name="connsiteY15" fmla="*/ 354065 h 636093"/>
              <a:gd name="connsiteX16" fmla="*/ 351999 w 801621"/>
              <a:gd name="connsiteY16" fmla="*/ 354065 h 636093"/>
              <a:gd name="connsiteX17" fmla="*/ 314425 w 801621"/>
              <a:gd name="connsiteY17" fmla="*/ 356717 h 636093"/>
              <a:gd name="connsiteX18" fmla="*/ 302207 w 801621"/>
              <a:gd name="connsiteY18" fmla="*/ 358791 h 636093"/>
              <a:gd name="connsiteX19" fmla="*/ 298749 w 801621"/>
              <a:gd name="connsiteY19" fmla="*/ 359483 h 636093"/>
              <a:gd name="connsiteX20" fmla="*/ 298404 w 801621"/>
              <a:gd name="connsiteY20" fmla="*/ 359483 h 636093"/>
              <a:gd name="connsiteX21" fmla="*/ 297020 w 801621"/>
              <a:gd name="connsiteY21" fmla="*/ 359828 h 636093"/>
              <a:gd name="connsiteX22" fmla="*/ 281345 w 801621"/>
              <a:gd name="connsiteY22" fmla="*/ 363632 h 636093"/>
              <a:gd name="connsiteX23" fmla="*/ 277081 w 801621"/>
              <a:gd name="connsiteY23" fmla="*/ 364785 h 636093"/>
              <a:gd name="connsiteX24" fmla="*/ 273277 w 801621"/>
              <a:gd name="connsiteY24" fmla="*/ 365937 h 636093"/>
              <a:gd name="connsiteX25" fmla="*/ 226482 w 801621"/>
              <a:gd name="connsiteY25" fmla="*/ 385532 h 636093"/>
              <a:gd name="connsiteX26" fmla="*/ 131740 w 801621"/>
              <a:gd name="connsiteY26" fmla="*/ 472784 h 636093"/>
              <a:gd name="connsiteX27" fmla="*/ 95664 w 801621"/>
              <a:gd name="connsiteY27" fmla="*/ 566952 h 636093"/>
              <a:gd name="connsiteX28" fmla="*/ 125286 w 801621"/>
              <a:gd name="connsiteY28" fmla="*/ 570755 h 636093"/>
              <a:gd name="connsiteX29" fmla="*/ 88749 w 801621"/>
              <a:gd name="connsiteY29" fmla="*/ 606601 h 636093"/>
              <a:gd name="connsiteX30" fmla="*/ 61779 w 801621"/>
              <a:gd name="connsiteY30" fmla="*/ 633111 h 636093"/>
              <a:gd name="connsiteX31" fmla="*/ 45527 w 801621"/>
              <a:gd name="connsiteY31" fmla="*/ 631037 h 636093"/>
              <a:gd name="connsiteX32" fmla="*/ 26164 w 801621"/>
              <a:gd name="connsiteY32" fmla="*/ 598533 h 636093"/>
              <a:gd name="connsiteX33" fmla="*/ 0 w 801621"/>
              <a:gd name="connsiteY33" fmla="*/ 554504 h 636093"/>
              <a:gd name="connsiteX34" fmla="*/ 24204 w 801621"/>
              <a:gd name="connsiteY34" fmla="*/ 557615 h 636093"/>
              <a:gd name="connsiteX35" fmla="*/ 71230 w 801621"/>
              <a:gd name="connsiteY35" fmla="*/ 433595 h 636093"/>
              <a:gd name="connsiteX36" fmla="*/ 83101 w 801621"/>
              <a:gd name="connsiteY36" fmla="*/ 416537 h 636093"/>
              <a:gd name="connsiteX37" fmla="*/ 90363 w 801621"/>
              <a:gd name="connsiteY37" fmla="*/ 407085 h 636093"/>
              <a:gd name="connsiteX38" fmla="*/ 98315 w 801621"/>
              <a:gd name="connsiteY38" fmla="*/ 397519 h 636093"/>
              <a:gd name="connsiteX39" fmla="*/ 130818 w 801621"/>
              <a:gd name="connsiteY39" fmla="*/ 364785 h 636093"/>
              <a:gd name="connsiteX40" fmla="*/ 137157 w 801621"/>
              <a:gd name="connsiteY40" fmla="*/ 359367 h 636093"/>
              <a:gd name="connsiteX41" fmla="*/ 143842 w 801621"/>
              <a:gd name="connsiteY41" fmla="*/ 353950 h 636093"/>
              <a:gd name="connsiteX42" fmla="*/ 155829 w 801621"/>
              <a:gd name="connsiteY42" fmla="*/ 344960 h 636093"/>
              <a:gd name="connsiteX43" fmla="*/ 161592 w 801621"/>
              <a:gd name="connsiteY43" fmla="*/ 340926 h 636093"/>
              <a:gd name="connsiteX44" fmla="*/ 167701 w 801621"/>
              <a:gd name="connsiteY44" fmla="*/ 336892 h 636093"/>
              <a:gd name="connsiteX45" fmla="*/ 189254 w 801621"/>
              <a:gd name="connsiteY45" fmla="*/ 323867 h 636093"/>
              <a:gd name="connsiteX46" fmla="*/ 192366 w 801621"/>
              <a:gd name="connsiteY46" fmla="*/ 322138 h 636093"/>
              <a:gd name="connsiteX47" fmla="*/ 195017 w 801621"/>
              <a:gd name="connsiteY47" fmla="*/ 320755 h 636093"/>
              <a:gd name="connsiteX48" fmla="*/ 200895 w 801621"/>
              <a:gd name="connsiteY48" fmla="*/ 317758 h 636093"/>
              <a:gd name="connsiteX49" fmla="*/ 351999 w 801621"/>
              <a:gd name="connsiteY49" fmla="*/ 282027 h 636093"/>
              <a:gd name="connsiteX50" fmla="*/ 447548 w 801621"/>
              <a:gd name="connsiteY50" fmla="*/ 282027 h 636093"/>
              <a:gd name="connsiteX51" fmla="*/ 449622 w 801621"/>
              <a:gd name="connsiteY51" fmla="*/ 282027 h 636093"/>
              <a:gd name="connsiteX52" fmla="*/ 487196 w 801621"/>
              <a:gd name="connsiteY52" fmla="*/ 279377 h 636093"/>
              <a:gd name="connsiteX53" fmla="*/ 499414 w 801621"/>
              <a:gd name="connsiteY53" fmla="*/ 277302 h 636093"/>
              <a:gd name="connsiteX54" fmla="*/ 502872 w 801621"/>
              <a:gd name="connsiteY54" fmla="*/ 276611 h 636093"/>
              <a:gd name="connsiteX55" fmla="*/ 503217 w 801621"/>
              <a:gd name="connsiteY55" fmla="*/ 276611 h 636093"/>
              <a:gd name="connsiteX56" fmla="*/ 504601 w 801621"/>
              <a:gd name="connsiteY56" fmla="*/ 276264 h 636093"/>
              <a:gd name="connsiteX57" fmla="*/ 520276 w 801621"/>
              <a:gd name="connsiteY57" fmla="*/ 272461 h 636093"/>
              <a:gd name="connsiteX58" fmla="*/ 524540 w 801621"/>
              <a:gd name="connsiteY58" fmla="*/ 271308 h 636093"/>
              <a:gd name="connsiteX59" fmla="*/ 528344 w 801621"/>
              <a:gd name="connsiteY59" fmla="*/ 270156 h 636093"/>
              <a:gd name="connsiteX60" fmla="*/ 575139 w 801621"/>
              <a:gd name="connsiteY60" fmla="*/ 250562 h 636093"/>
              <a:gd name="connsiteX61" fmla="*/ 669881 w 801621"/>
              <a:gd name="connsiteY61" fmla="*/ 163309 h 636093"/>
              <a:gd name="connsiteX62" fmla="*/ 705957 w 801621"/>
              <a:gd name="connsiteY62" fmla="*/ 69142 h 636093"/>
              <a:gd name="connsiteX63" fmla="*/ 676335 w 801621"/>
              <a:gd name="connsiteY63" fmla="*/ 65338 h 636093"/>
              <a:gd name="connsiteX64" fmla="*/ 712872 w 801621"/>
              <a:gd name="connsiteY64" fmla="*/ 29492 h 636093"/>
              <a:gd name="connsiteX65" fmla="*/ 739843 w 801621"/>
              <a:gd name="connsiteY65" fmla="*/ 2982 h 636093"/>
              <a:gd name="connsiteX66" fmla="*/ 756094 w 801621"/>
              <a:gd name="connsiteY66" fmla="*/ 5057 h 636093"/>
              <a:gd name="connsiteX67" fmla="*/ 775457 w 801621"/>
              <a:gd name="connsiteY67" fmla="*/ 37560 h 636093"/>
              <a:gd name="connsiteX68" fmla="*/ 801621 w 801621"/>
              <a:gd name="connsiteY68" fmla="*/ 81590 h 636093"/>
              <a:gd name="connsiteX69" fmla="*/ 777417 w 801621"/>
              <a:gd name="connsiteY69" fmla="*/ 78478 h 636093"/>
              <a:gd name="connsiteX70" fmla="*/ 730391 w 801621"/>
              <a:gd name="connsiteY70" fmla="*/ 202498 h 63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801621" h="636093">
                <a:moveTo>
                  <a:pt x="730391" y="202498"/>
                </a:moveTo>
                <a:cubicBezTo>
                  <a:pt x="726588" y="208376"/>
                  <a:pt x="722669" y="214024"/>
                  <a:pt x="718520" y="219557"/>
                </a:cubicBezTo>
                <a:cubicBezTo>
                  <a:pt x="716099" y="222784"/>
                  <a:pt x="713679" y="225896"/>
                  <a:pt x="711258" y="229008"/>
                </a:cubicBezTo>
                <a:cubicBezTo>
                  <a:pt x="708723" y="232235"/>
                  <a:pt x="706072" y="235462"/>
                  <a:pt x="703306" y="238575"/>
                </a:cubicBezTo>
                <a:cubicBezTo>
                  <a:pt x="693279" y="250216"/>
                  <a:pt x="682444" y="261166"/>
                  <a:pt x="670803" y="271308"/>
                </a:cubicBezTo>
                <a:cubicBezTo>
                  <a:pt x="668728" y="273153"/>
                  <a:pt x="666654" y="274997"/>
                  <a:pt x="664464" y="276726"/>
                </a:cubicBezTo>
                <a:cubicBezTo>
                  <a:pt x="662274" y="278570"/>
                  <a:pt x="660084" y="280414"/>
                  <a:pt x="657779" y="282143"/>
                </a:cubicBezTo>
                <a:cubicBezTo>
                  <a:pt x="653860" y="285255"/>
                  <a:pt x="649826" y="288252"/>
                  <a:pt x="645792" y="291133"/>
                </a:cubicBezTo>
                <a:cubicBezTo>
                  <a:pt x="643832" y="292516"/>
                  <a:pt x="641989" y="293900"/>
                  <a:pt x="640029" y="295168"/>
                </a:cubicBezTo>
                <a:cubicBezTo>
                  <a:pt x="638069" y="296550"/>
                  <a:pt x="635995" y="297934"/>
                  <a:pt x="633921" y="299202"/>
                </a:cubicBezTo>
                <a:cubicBezTo>
                  <a:pt x="626890" y="303812"/>
                  <a:pt x="619743" y="308192"/>
                  <a:pt x="612367" y="312226"/>
                </a:cubicBezTo>
                <a:cubicBezTo>
                  <a:pt x="611330" y="312802"/>
                  <a:pt x="610293" y="313379"/>
                  <a:pt x="609255" y="313955"/>
                </a:cubicBezTo>
                <a:cubicBezTo>
                  <a:pt x="608448" y="314416"/>
                  <a:pt x="607526" y="314877"/>
                  <a:pt x="606604" y="315338"/>
                </a:cubicBezTo>
                <a:cubicBezTo>
                  <a:pt x="604645" y="316375"/>
                  <a:pt x="602685" y="317413"/>
                  <a:pt x="600726" y="318335"/>
                </a:cubicBezTo>
                <a:cubicBezTo>
                  <a:pt x="554046" y="341733"/>
                  <a:pt x="502065" y="354065"/>
                  <a:pt x="449622" y="354065"/>
                </a:cubicBezTo>
                <a:lnTo>
                  <a:pt x="354073" y="354065"/>
                </a:lnTo>
                <a:cubicBezTo>
                  <a:pt x="354073" y="354065"/>
                  <a:pt x="351999" y="354065"/>
                  <a:pt x="351999" y="354065"/>
                </a:cubicBezTo>
                <a:cubicBezTo>
                  <a:pt x="339436" y="354065"/>
                  <a:pt x="326872" y="354988"/>
                  <a:pt x="314425" y="356717"/>
                </a:cubicBezTo>
                <a:cubicBezTo>
                  <a:pt x="310390" y="357293"/>
                  <a:pt x="306241" y="357985"/>
                  <a:pt x="302207" y="358791"/>
                </a:cubicBezTo>
                <a:cubicBezTo>
                  <a:pt x="301054" y="359022"/>
                  <a:pt x="299902" y="359252"/>
                  <a:pt x="298749" y="359483"/>
                </a:cubicBezTo>
                <a:cubicBezTo>
                  <a:pt x="298634" y="359483"/>
                  <a:pt x="298519" y="359483"/>
                  <a:pt x="298404" y="359483"/>
                </a:cubicBezTo>
                <a:cubicBezTo>
                  <a:pt x="297943" y="359483"/>
                  <a:pt x="297481" y="359713"/>
                  <a:pt x="297020" y="359828"/>
                </a:cubicBezTo>
                <a:cubicBezTo>
                  <a:pt x="291718" y="360981"/>
                  <a:pt x="286532" y="362249"/>
                  <a:pt x="281345" y="363632"/>
                </a:cubicBezTo>
                <a:cubicBezTo>
                  <a:pt x="279962" y="363978"/>
                  <a:pt x="278464" y="364439"/>
                  <a:pt x="277081" y="364785"/>
                </a:cubicBezTo>
                <a:cubicBezTo>
                  <a:pt x="275813" y="365130"/>
                  <a:pt x="274545" y="365477"/>
                  <a:pt x="273277" y="365937"/>
                </a:cubicBezTo>
                <a:cubicBezTo>
                  <a:pt x="257141" y="370893"/>
                  <a:pt x="241466" y="377463"/>
                  <a:pt x="226482" y="385532"/>
                </a:cubicBezTo>
                <a:cubicBezTo>
                  <a:pt x="187986" y="406279"/>
                  <a:pt x="155253" y="436362"/>
                  <a:pt x="131740" y="472784"/>
                </a:cubicBezTo>
                <a:cubicBezTo>
                  <a:pt x="112723" y="502175"/>
                  <a:pt x="100620" y="533872"/>
                  <a:pt x="95664" y="566952"/>
                </a:cubicBezTo>
                <a:lnTo>
                  <a:pt x="125286" y="570755"/>
                </a:lnTo>
                <a:lnTo>
                  <a:pt x="88749" y="606601"/>
                </a:lnTo>
                <a:lnTo>
                  <a:pt x="61779" y="633111"/>
                </a:lnTo>
                <a:cubicBezTo>
                  <a:pt x="56938" y="637837"/>
                  <a:pt x="48985" y="636800"/>
                  <a:pt x="45527" y="631037"/>
                </a:cubicBezTo>
                <a:lnTo>
                  <a:pt x="26164" y="598533"/>
                </a:lnTo>
                <a:lnTo>
                  <a:pt x="0" y="554504"/>
                </a:lnTo>
                <a:lnTo>
                  <a:pt x="24204" y="557615"/>
                </a:lnTo>
                <a:cubicBezTo>
                  <a:pt x="30543" y="513816"/>
                  <a:pt x="46449" y="472092"/>
                  <a:pt x="71230" y="433595"/>
                </a:cubicBezTo>
                <a:cubicBezTo>
                  <a:pt x="75033" y="427717"/>
                  <a:pt x="78952" y="422069"/>
                  <a:pt x="83101" y="416537"/>
                </a:cubicBezTo>
                <a:cubicBezTo>
                  <a:pt x="85522" y="413310"/>
                  <a:pt x="87942" y="410197"/>
                  <a:pt x="90363" y="407085"/>
                </a:cubicBezTo>
                <a:cubicBezTo>
                  <a:pt x="92898" y="403858"/>
                  <a:pt x="95549" y="400631"/>
                  <a:pt x="98315" y="397519"/>
                </a:cubicBezTo>
                <a:cubicBezTo>
                  <a:pt x="108343" y="385877"/>
                  <a:pt x="119177" y="374928"/>
                  <a:pt x="130818" y="364785"/>
                </a:cubicBezTo>
                <a:cubicBezTo>
                  <a:pt x="132893" y="362941"/>
                  <a:pt x="134968" y="361096"/>
                  <a:pt x="137157" y="359367"/>
                </a:cubicBezTo>
                <a:cubicBezTo>
                  <a:pt x="139347" y="357523"/>
                  <a:pt x="141537" y="355679"/>
                  <a:pt x="143842" y="353950"/>
                </a:cubicBezTo>
                <a:cubicBezTo>
                  <a:pt x="147761" y="350838"/>
                  <a:pt x="151795" y="347841"/>
                  <a:pt x="155829" y="344960"/>
                </a:cubicBezTo>
                <a:cubicBezTo>
                  <a:pt x="157789" y="343577"/>
                  <a:pt x="159633" y="342194"/>
                  <a:pt x="161592" y="340926"/>
                </a:cubicBezTo>
                <a:cubicBezTo>
                  <a:pt x="163552" y="339543"/>
                  <a:pt x="165626" y="338160"/>
                  <a:pt x="167701" y="336892"/>
                </a:cubicBezTo>
                <a:cubicBezTo>
                  <a:pt x="174732" y="332281"/>
                  <a:pt x="181878" y="327901"/>
                  <a:pt x="189254" y="323867"/>
                </a:cubicBezTo>
                <a:cubicBezTo>
                  <a:pt x="190291" y="323291"/>
                  <a:pt x="191329" y="322715"/>
                  <a:pt x="192366" y="322138"/>
                </a:cubicBezTo>
                <a:cubicBezTo>
                  <a:pt x="193173" y="321678"/>
                  <a:pt x="194095" y="321216"/>
                  <a:pt x="195017" y="320755"/>
                </a:cubicBezTo>
                <a:cubicBezTo>
                  <a:pt x="196976" y="319718"/>
                  <a:pt x="198936" y="318681"/>
                  <a:pt x="200895" y="317758"/>
                </a:cubicBezTo>
                <a:cubicBezTo>
                  <a:pt x="247575" y="294361"/>
                  <a:pt x="299556" y="282027"/>
                  <a:pt x="351999" y="282027"/>
                </a:cubicBezTo>
                <a:lnTo>
                  <a:pt x="447548" y="282027"/>
                </a:lnTo>
                <a:cubicBezTo>
                  <a:pt x="447548" y="282027"/>
                  <a:pt x="449622" y="282027"/>
                  <a:pt x="449622" y="282027"/>
                </a:cubicBezTo>
                <a:cubicBezTo>
                  <a:pt x="462186" y="282027"/>
                  <a:pt x="474749" y="281106"/>
                  <a:pt x="487196" y="279377"/>
                </a:cubicBezTo>
                <a:cubicBezTo>
                  <a:pt x="491231" y="278800"/>
                  <a:pt x="495380" y="278109"/>
                  <a:pt x="499414" y="277302"/>
                </a:cubicBezTo>
                <a:cubicBezTo>
                  <a:pt x="500567" y="277071"/>
                  <a:pt x="501719" y="276841"/>
                  <a:pt x="502872" y="276611"/>
                </a:cubicBezTo>
                <a:cubicBezTo>
                  <a:pt x="502987" y="276611"/>
                  <a:pt x="503102" y="276611"/>
                  <a:pt x="503217" y="276611"/>
                </a:cubicBezTo>
                <a:cubicBezTo>
                  <a:pt x="503679" y="276611"/>
                  <a:pt x="504140" y="276380"/>
                  <a:pt x="504601" y="276264"/>
                </a:cubicBezTo>
                <a:cubicBezTo>
                  <a:pt x="509903" y="275112"/>
                  <a:pt x="515089" y="273844"/>
                  <a:pt x="520276" y="272461"/>
                </a:cubicBezTo>
                <a:cubicBezTo>
                  <a:pt x="521659" y="272115"/>
                  <a:pt x="523157" y="271654"/>
                  <a:pt x="524540" y="271308"/>
                </a:cubicBezTo>
                <a:cubicBezTo>
                  <a:pt x="525808" y="270963"/>
                  <a:pt x="527076" y="270617"/>
                  <a:pt x="528344" y="270156"/>
                </a:cubicBezTo>
                <a:cubicBezTo>
                  <a:pt x="544480" y="265200"/>
                  <a:pt x="560155" y="258630"/>
                  <a:pt x="575139" y="250562"/>
                </a:cubicBezTo>
                <a:cubicBezTo>
                  <a:pt x="613635" y="229815"/>
                  <a:pt x="646368" y="199732"/>
                  <a:pt x="669881" y="163309"/>
                </a:cubicBezTo>
                <a:cubicBezTo>
                  <a:pt x="688898" y="133918"/>
                  <a:pt x="701000" y="102221"/>
                  <a:pt x="705957" y="69142"/>
                </a:cubicBezTo>
                <a:lnTo>
                  <a:pt x="676335" y="65338"/>
                </a:lnTo>
                <a:lnTo>
                  <a:pt x="712872" y="29492"/>
                </a:lnTo>
                <a:lnTo>
                  <a:pt x="739843" y="2982"/>
                </a:lnTo>
                <a:cubicBezTo>
                  <a:pt x="744683" y="-1744"/>
                  <a:pt x="752637" y="-706"/>
                  <a:pt x="756094" y="5057"/>
                </a:cubicBezTo>
                <a:lnTo>
                  <a:pt x="775457" y="37560"/>
                </a:lnTo>
                <a:lnTo>
                  <a:pt x="801621" y="81590"/>
                </a:lnTo>
                <a:lnTo>
                  <a:pt x="777417" y="78478"/>
                </a:lnTo>
                <a:cubicBezTo>
                  <a:pt x="771078" y="122277"/>
                  <a:pt x="755172" y="164001"/>
                  <a:pt x="730391" y="202498"/>
                </a:cubicBezTo>
                <a:close/>
              </a:path>
            </a:pathLst>
          </a:custGeom>
          <a:solidFill>
            <a:schemeClr val="accent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94FE956-D5C5-E484-8BDD-1306400123A4}"/>
              </a:ext>
            </a:extLst>
          </p:cNvPr>
          <p:cNvGrpSpPr/>
          <p:nvPr/>
        </p:nvGrpSpPr>
        <p:grpSpPr>
          <a:xfrm>
            <a:off x="4815067" y="3913562"/>
            <a:ext cx="2559849" cy="1098132"/>
            <a:chOff x="8921977" y="1471694"/>
            <a:chExt cx="2737677" cy="2793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9D26D6-2EDC-5396-382B-06ADF9AFF828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7BB1A9-7E8F-977C-2FF4-8745B109433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C2FA3D-C23D-DF86-DB25-776134622FBB}"/>
              </a:ext>
            </a:extLst>
          </p:cNvPr>
          <p:cNvGrpSpPr/>
          <p:nvPr/>
        </p:nvGrpSpPr>
        <p:grpSpPr>
          <a:xfrm>
            <a:off x="4815067" y="1737290"/>
            <a:ext cx="2559849" cy="1098132"/>
            <a:chOff x="8921977" y="1471694"/>
            <a:chExt cx="2737677" cy="2793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F4FE66-257D-E8A1-5C86-577E9CCFE1A7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282915-1148-559B-86DC-1CCD632EF75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62CC3DB-86F2-3ECB-94BC-6A7B2FBB8490}"/>
              </a:ext>
            </a:extLst>
          </p:cNvPr>
          <p:cNvSpPr txBox="1"/>
          <p:nvPr/>
        </p:nvSpPr>
        <p:spPr>
          <a:xfrm>
            <a:off x="1865050" y="490299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AAE7E1-A53A-840A-BF2B-8C22B87BC238}"/>
              </a:ext>
            </a:extLst>
          </p:cNvPr>
          <p:cNvSpPr txBox="1"/>
          <p:nvPr/>
        </p:nvSpPr>
        <p:spPr>
          <a:xfrm>
            <a:off x="1865050" y="1602013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93FBA0-5025-8EBA-442D-664CBD108C90}"/>
              </a:ext>
            </a:extLst>
          </p:cNvPr>
          <p:cNvSpPr txBox="1"/>
          <p:nvPr/>
        </p:nvSpPr>
        <p:spPr>
          <a:xfrm>
            <a:off x="8883848" y="490299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C92DB5-B611-3612-FF96-D86E951A4C4F}"/>
              </a:ext>
            </a:extLst>
          </p:cNvPr>
          <p:cNvSpPr txBox="1"/>
          <p:nvPr/>
        </p:nvSpPr>
        <p:spPr>
          <a:xfrm>
            <a:off x="8883848" y="1602013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32781B-4902-B26B-1553-344F3ED2931B}"/>
              </a:ext>
            </a:extLst>
          </p:cNvPr>
          <p:cNvSpPr txBox="1"/>
          <p:nvPr/>
        </p:nvSpPr>
        <p:spPr>
          <a:xfrm>
            <a:off x="7491285" y="1025941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E57590-D612-C8DE-DDF6-4171597B8255}"/>
              </a:ext>
            </a:extLst>
          </p:cNvPr>
          <p:cNvSpPr txBox="1"/>
          <p:nvPr/>
        </p:nvSpPr>
        <p:spPr>
          <a:xfrm>
            <a:off x="3257613" y="545163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999AAD-20DC-CD34-7F14-289917EEF12D}"/>
              </a:ext>
            </a:extLst>
          </p:cNvPr>
          <p:cNvSpPr txBox="1"/>
          <p:nvPr/>
        </p:nvSpPr>
        <p:spPr>
          <a:xfrm>
            <a:off x="7491285" y="5451637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1E6B78-B514-CB73-CAF2-B36B5CF90110}"/>
              </a:ext>
            </a:extLst>
          </p:cNvPr>
          <p:cNvSpPr txBox="1"/>
          <p:nvPr/>
        </p:nvSpPr>
        <p:spPr>
          <a:xfrm>
            <a:off x="3257613" y="1025941"/>
            <a:ext cx="1443103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9282BCCA-1FB5-6B4F-084C-05B38F8C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4053" y="4361283"/>
            <a:ext cx="365640" cy="365640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EE79A2A-38CC-8798-48F7-D2E6862DC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6328" y="2146617"/>
            <a:ext cx="365640" cy="365640"/>
          </a:xfrm>
          <a:prstGeom prst="rect">
            <a:avLst/>
          </a:prstGeom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15BC3D59-228C-5396-F71E-BAB20AC1F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22817" y="3242481"/>
            <a:ext cx="365640" cy="365640"/>
          </a:xfrm>
          <a:prstGeom prst="rect">
            <a:avLst/>
          </a:prstGeom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33705A0A-E533-170F-1806-EC7AEF23B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97050" y="1673909"/>
            <a:ext cx="365640" cy="365640"/>
          </a:xfrm>
          <a:prstGeom prst="rect">
            <a:avLst/>
          </a:prstGeom>
        </p:spPr>
      </p:pic>
      <p:pic>
        <p:nvPicPr>
          <p:cNvPr id="32" name="Graphic 31" descr="Research with solid fill">
            <a:extLst>
              <a:ext uri="{FF2B5EF4-FFF2-40B4-BE49-F238E27FC236}">
                <a16:creationId xmlns:a16="http://schemas.microsoft.com/office/drawing/2014/main" id="{6BEBA88B-F135-1A7E-B575-9B76EC7C18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03410" y="1631618"/>
            <a:ext cx="365640" cy="365640"/>
          </a:xfrm>
          <a:prstGeom prst="rect">
            <a:avLst/>
          </a:prstGeom>
        </p:spPr>
      </p:pic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20E926EC-C3DD-9926-2F3F-917CDBBEB4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44248" y="2131905"/>
            <a:ext cx="365640" cy="365640"/>
          </a:xfrm>
          <a:prstGeom prst="rect">
            <a:avLst/>
          </a:prstGeom>
        </p:spPr>
      </p:pic>
      <p:pic>
        <p:nvPicPr>
          <p:cNvPr id="34" name="Graphic 33" descr="Gears with solid fill">
            <a:extLst>
              <a:ext uri="{FF2B5EF4-FFF2-40B4-BE49-F238E27FC236}">
                <a16:creationId xmlns:a16="http://schemas.microsoft.com/office/drawing/2014/main" id="{C7FB1BE3-81D8-E510-624C-B0B0A31466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06133" y="4818035"/>
            <a:ext cx="365640" cy="365640"/>
          </a:xfrm>
          <a:prstGeom prst="rect">
            <a:avLst/>
          </a:prstGeom>
        </p:spPr>
      </p:pic>
      <p:pic>
        <p:nvPicPr>
          <p:cNvPr id="35" name="Graphic 34" descr="Eye with solid fill">
            <a:extLst>
              <a:ext uri="{FF2B5EF4-FFF2-40B4-BE49-F238E27FC236}">
                <a16:creationId xmlns:a16="http://schemas.microsoft.com/office/drawing/2014/main" id="{E370E4BE-C3B2-7522-2B26-72262A805B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55142" y="3240635"/>
            <a:ext cx="365640" cy="365640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28EABFE7-F17B-42D9-C4FB-1F20DCE560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963349" y="4379123"/>
            <a:ext cx="365640" cy="365640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B905362E-B300-299A-245B-8112849406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19534" y="4932275"/>
            <a:ext cx="365640" cy="36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76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9429</TotalTime>
  <Words>212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Diverging Pathway Flow – Slide Template</vt:lpstr>
      <vt:lpstr>Diverging Pathway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Pathway Flow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2024-10-02T17:45:03Z</dcterms:modified>
  <cp:category>Charts &amp; Diagrams</cp:category>
</cp:coreProperties>
</file>