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4" r:id="rId4"/>
    <p:sldId id="33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>
        <p:scale>
          <a:sx n="66" d="100"/>
          <a:sy n="66" d="100"/>
        </p:scale>
        <p:origin x="1382" y="6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86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4975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12.svg"/><Relationship Id="rId4" Type="http://schemas.openxmlformats.org/officeDocument/2006/relationships/image" Target="../media/image2.sv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Upward Branch Flow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62A6506-2EFA-FEA6-109D-3055178B4D41}"/>
              </a:ext>
            </a:extLst>
          </p:cNvPr>
          <p:cNvGrpSpPr/>
          <p:nvPr/>
        </p:nvGrpSpPr>
        <p:grpSpPr>
          <a:xfrm>
            <a:off x="379408" y="3455927"/>
            <a:ext cx="1919887" cy="1100597"/>
            <a:chOff x="8921977" y="1453429"/>
            <a:chExt cx="2737677" cy="373240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429508A-9C38-B3F1-77FD-9526A3E5217F}"/>
                </a:ext>
              </a:extLst>
            </p:cNvPr>
            <p:cNvSpPr txBox="1"/>
            <p:nvPr/>
          </p:nvSpPr>
          <p:spPr>
            <a:xfrm>
              <a:off x="8921977" y="1453429"/>
              <a:ext cx="2737677" cy="1356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7534D29-621D-D132-B29F-CE113102C1B3}"/>
                </a:ext>
              </a:extLst>
            </p:cNvPr>
            <p:cNvSpPr txBox="1"/>
            <p:nvPr/>
          </p:nvSpPr>
          <p:spPr>
            <a:xfrm>
              <a:off x="8921977" y="1586607"/>
              <a:ext cx="2737677" cy="24006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tx2"/>
                  </a:solidFill>
                </a:rPr>
                <a:t>Lorem ipsum dolor sit amet, consectetur adipiscing elit. Sed tempus, lacus in dictum efficitur, dolor nisl dapibus turpis.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91D80EE-F85E-93EA-7619-15DFF7312934}"/>
              </a:ext>
            </a:extLst>
          </p:cNvPr>
          <p:cNvGrpSpPr/>
          <p:nvPr/>
        </p:nvGrpSpPr>
        <p:grpSpPr>
          <a:xfrm>
            <a:off x="829502" y="2017718"/>
            <a:ext cx="1919887" cy="1100597"/>
            <a:chOff x="8921977" y="1453429"/>
            <a:chExt cx="2737677" cy="373240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DB80300-C270-4636-1396-C7B6953C70F2}"/>
                </a:ext>
              </a:extLst>
            </p:cNvPr>
            <p:cNvSpPr txBox="1"/>
            <p:nvPr/>
          </p:nvSpPr>
          <p:spPr>
            <a:xfrm>
              <a:off x="8921977" y="1453429"/>
              <a:ext cx="2737677" cy="1356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5ECA2AC-1B59-BC8B-1D94-85B810858CB1}"/>
                </a:ext>
              </a:extLst>
            </p:cNvPr>
            <p:cNvSpPr txBox="1"/>
            <p:nvPr/>
          </p:nvSpPr>
          <p:spPr>
            <a:xfrm>
              <a:off x="8921977" y="1586607"/>
              <a:ext cx="2737677" cy="24006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tx2"/>
                  </a:solidFill>
                </a:rPr>
                <a:t>Lorem ipsum dolor sit amet, consectetur adipiscing elit. Sed tempus, lacus in dictum efficitur, dolor nisl dapibus turpis.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3C621A3-29E0-CD92-1493-E77A720B081A}"/>
              </a:ext>
            </a:extLst>
          </p:cNvPr>
          <p:cNvGrpSpPr/>
          <p:nvPr/>
        </p:nvGrpSpPr>
        <p:grpSpPr>
          <a:xfrm>
            <a:off x="6844705" y="3455927"/>
            <a:ext cx="1919887" cy="1100597"/>
            <a:chOff x="8921977" y="1453429"/>
            <a:chExt cx="2737677" cy="373240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A0C5F8C-9D6D-EA02-3738-0D14EACB99E3}"/>
                </a:ext>
              </a:extLst>
            </p:cNvPr>
            <p:cNvSpPr txBox="1"/>
            <p:nvPr/>
          </p:nvSpPr>
          <p:spPr>
            <a:xfrm>
              <a:off x="8921977" y="1453429"/>
              <a:ext cx="2737677" cy="1356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4F3FFE8-0F12-9DCA-8FFD-1E88C78CCE48}"/>
                </a:ext>
              </a:extLst>
            </p:cNvPr>
            <p:cNvSpPr txBox="1"/>
            <p:nvPr/>
          </p:nvSpPr>
          <p:spPr>
            <a:xfrm>
              <a:off x="8921977" y="1586607"/>
              <a:ext cx="2737677" cy="24006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2"/>
                  </a:solidFill>
                </a:rPr>
                <a:t>Lorem ipsum dolor sit amet, consectetur adipiscing elit. Sed tempus, lacus in dictum efficitur, dolor nisl dapibus turpis.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412EE98-0BF3-B6B8-3935-48823CE39D10}"/>
              </a:ext>
            </a:extLst>
          </p:cNvPr>
          <p:cNvGrpSpPr/>
          <p:nvPr/>
        </p:nvGrpSpPr>
        <p:grpSpPr>
          <a:xfrm>
            <a:off x="6394611" y="2017718"/>
            <a:ext cx="1919887" cy="1100597"/>
            <a:chOff x="8921977" y="1453429"/>
            <a:chExt cx="2737677" cy="373240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2B236AD-AEEE-9116-5056-4B5C3DD82B6C}"/>
                </a:ext>
              </a:extLst>
            </p:cNvPr>
            <p:cNvSpPr txBox="1"/>
            <p:nvPr/>
          </p:nvSpPr>
          <p:spPr>
            <a:xfrm>
              <a:off x="8921977" y="1453429"/>
              <a:ext cx="2737677" cy="1356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95FB9EC-5069-A49F-F4F7-B2F3A5E5EFCC}"/>
                </a:ext>
              </a:extLst>
            </p:cNvPr>
            <p:cNvSpPr txBox="1"/>
            <p:nvPr/>
          </p:nvSpPr>
          <p:spPr>
            <a:xfrm>
              <a:off x="8921977" y="1586607"/>
              <a:ext cx="2737677" cy="24006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2"/>
                  </a:solidFill>
                </a:rPr>
                <a:t>Lorem ipsum dolor sit amet, consectetur adipiscing elit. Sed tempus, lacus in dictum efficitur, dolor nisl dapibus turpis.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F6512C1-F97D-FDAE-33A8-A3162A7D8F55}"/>
              </a:ext>
            </a:extLst>
          </p:cNvPr>
          <p:cNvGrpSpPr/>
          <p:nvPr/>
        </p:nvGrpSpPr>
        <p:grpSpPr>
          <a:xfrm>
            <a:off x="2678067" y="2085058"/>
            <a:ext cx="3787870" cy="4220851"/>
            <a:chOff x="2678067" y="2085058"/>
            <a:chExt cx="3787870" cy="4220851"/>
          </a:xfrm>
        </p:grpSpPr>
        <p:sp>
          <p:nvSpPr>
            <p:cNvPr id="27" name="Freeform 3">
              <a:extLst>
                <a:ext uri="{FF2B5EF4-FFF2-40B4-BE49-F238E27FC236}">
                  <a16:creationId xmlns:a16="http://schemas.microsoft.com/office/drawing/2014/main" id="{4D1D0F4E-34D4-0CCF-95B0-BF311E989B88}"/>
                </a:ext>
              </a:extLst>
            </p:cNvPr>
            <p:cNvSpPr/>
            <p:nvPr/>
          </p:nvSpPr>
          <p:spPr>
            <a:xfrm>
              <a:off x="2678067" y="3500189"/>
              <a:ext cx="1606711" cy="1624827"/>
            </a:xfrm>
            <a:custGeom>
              <a:avLst/>
              <a:gdLst>
                <a:gd name="connsiteX0" fmla="*/ 202579 w 270235"/>
                <a:gd name="connsiteY0" fmla="*/ 71231 h 273282"/>
                <a:gd name="connsiteX1" fmla="*/ 78561 w 270235"/>
                <a:gd name="connsiteY1" fmla="*/ 24205 h 273282"/>
                <a:gd name="connsiteX2" fmla="*/ 81673 w 270235"/>
                <a:gd name="connsiteY2" fmla="*/ 0 h 273282"/>
                <a:gd name="connsiteX3" fmla="*/ 37644 w 270235"/>
                <a:gd name="connsiteY3" fmla="*/ 26164 h 273282"/>
                <a:gd name="connsiteX4" fmla="*/ 5141 w 270235"/>
                <a:gd name="connsiteY4" fmla="*/ 45528 h 273282"/>
                <a:gd name="connsiteX5" fmla="*/ 3067 w 270235"/>
                <a:gd name="connsiteY5" fmla="*/ 61780 h 273282"/>
                <a:gd name="connsiteX6" fmla="*/ 29576 w 270235"/>
                <a:gd name="connsiteY6" fmla="*/ 88751 h 273282"/>
                <a:gd name="connsiteX7" fmla="*/ 65421 w 270235"/>
                <a:gd name="connsiteY7" fmla="*/ 125288 h 273282"/>
                <a:gd name="connsiteX8" fmla="*/ 69225 w 270235"/>
                <a:gd name="connsiteY8" fmla="*/ 95666 h 273282"/>
                <a:gd name="connsiteX9" fmla="*/ 163391 w 270235"/>
                <a:gd name="connsiteY9" fmla="*/ 131743 h 273282"/>
                <a:gd name="connsiteX10" fmla="*/ 250641 w 270235"/>
                <a:gd name="connsiteY10" fmla="*/ 226487 h 273282"/>
                <a:gd name="connsiteX11" fmla="*/ 270235 w 270235"/>
                <a:gd name="connsiteY11" fmla="*/ 273283 h 273282"/>
                <a:gd name="connsiteX12" fmla="*/ 219637 w 270235"/>
                <a:gd name="connsiteY12" fmla="*/ 83103 h 273282"/>
                <a:gd name="connsiteX13" fmla="*/ 202579 w 270235"/>
                <a:gd name="connsiteY13" fmla="*/ 71231 h 273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0235" h="273282">
                  <a:moveTo>
                    <a:pt x="202579" y="71231"/>
                  </a:moveTo>
                  <a:cubicBezTo>
                    <a:pt x="164082" y="46334"/>
                    <a:pt x="122359" y="30544"/>
                    <a:pt x="78561" y="24205"/>
                  </a:cubicBezTo>
                  <a:lnTo>
                    <a:pt x="81673" y="0"/>
                  </a:lnTo>
                  <a:lnTo>
                    <a:pt x="37644" y="26164"/>
                  </a:lnTo>
                  <a:lnTo>
                    <a:pt x="5141" y="45528"/>
                  </a:lnTo>
                  <a:cubicBezTo>
                    <a:pt x="-737" y="48986"/>
                    <a:pt x="-1774" y="56939"/>
                    <a:pt x="3067" y="61780"/>
                  </a:cubicBezTo>
                  <a:lnTo>
                    <a:pt x="29576" y="88751"/>
                  </a:lnTo>
                  <a:lnTo>
                    <a:pt x="65421" y="125288"/>
                  </a:lnTo>
                  <a:lnTo>
                    <a:pt x="69225" y="95666"/>
                  </a:lnTo>
                  <a:cubicBezTo>
                    <a:pt x="102304" y="100622"/>
                    <a:pt x="134000" y="112725"/>
                    <a:pt x="163391" y="131743"/>
                  </a:cubicBezTo>
                  <a:cubicBezTo>
                    <a:pt x="199812" y="155256"/>
                    <a:pt x="229895" y="187990"/>
                    <a:pt x="250641" y="226487"/>
                  </a:cubicBezTo>
                  <a:cubicBezTo>
                    <a:pt x="258709" y="241355"/>
                    <a:pt x="265164" y="257146"/>
                    <a:pt x="270235" y="273283"/>
                  </a:cubicBezTo>
                  <a:cubicBezTo>
                    <a:pt x="265856" y="206893"/>
                    <a:pt x="248567" y="142001"/>
                    <a:pt x="219637" y="83103"/>
                  </a:cubicBezTo>
                  <a:cubicBezTo>
                    <a:pt x="214104" y="78953"/>
                    <a:pt x="208341" y="75035"/>
                    <a:pt x="202579" y="71231"/>
                  </a:cubicBezTo>
                  <a:close/>
                </a:path>
              </a:pathLst>
            </a:custGeom>
            <a:solidFill>
              <a:schemeClr val="accent2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" name="Freeform 4">
              <a:extLst>
                <a:ext uri="{FF2B5EF4-FFF2-40B4-BE49-F238E27FC236}">
                  <a16:creationId xmlns:a16="http://schemas.microsoft.com/office/drawing/2014/main" id="{54898F52-8BFF-B676-D235-118DEEF7E699}"/>
                </a:ext>
              </a:extLst>
            </p:cNvPr>
            <p:cNvSpPr/>
            <p:nvPr/>
          </p:nvSpPr>
          <p:spPr>
            <a:xfrm>
              <a:off x="3219545" y="2673037"/>
              <a:ext cx="1075507" cy="2042173"/>
            </a:xfrm>
            <a:custGeom>
              <a:avLst/>
              <a:gdLst>
                <a:gd name="connsiteX0" fmla="*/ 82807 w 180891"/>
                <a:gd name="connsiteY0" fmla="*/ 24896 h 343476"/>
                <a:gd name="connsiteX1" fmla="*/ 99981 w 180891"/>
                <a:gd name="connsiteY1" fmla="*/ 5648 h 343476"/>
                <a:gd name="connsiteX2" fmla="*/ 48921 w 180891"/>
                <a:gd name="connsiteY2" fmla="*/ 2421 h 343476"/>
                <a:gd name="connsiteX3" fmla="*/ 11117 w 180891"/>
                <a:gd name="connsiteY3" fmla="*/ 0 h 343476"/>
                <a:gd name="connsiteX4" fmla="*/ 10425 w 180891"/>
                <a:gd name="connsiteY4" fmla="*/ 0 h 343476"/>
                <a:gd name="connsiteX5" fmla="*/ 167 w 180891"/>
                <a:gd name="connsiteY5" fmla="*/ 12333 h 343476"/>
                <a:gd name="connsiteX6" fmla="*/ 6737 w 180891"/>
                <a:gd name="connsiteY6" fmla="*/ 49562 h 343476"/>
                <a:gd name="connsiteX7" fmla="*/ 15727 w 180891"/>
                <a:gd name="connsiteY7" fmla="*/ 99931 h 343476"/>
                <a:gd name="connsiteX8" fmla="*/ 34629 w 180891"/>
                <a:gd name="connsiteY8" fmla="*/ 78723 h 343476"/>
                <a:gd name="connsiteX9" fmla="*/ 130409 w 180891"/>
                <a:gd name="connsiteY9" fmla="*/ 202282 h 343476"/>
                <a:gd name="connsiteX10" fmla="*/ 137094 w 180891"/>
                <a:gd name="connsiteY10" fmla="*/ 215192 h 343476"/>
                <a:gd name="connsiteX11" fmla="*/ 142396 w 180891"/>
                <a:gd name="connsiteY11" fmla="*/ 226141 h 343476"/>
                <a:gd name="connsiteX12" fmla="*/ 147582 w 180891"/>
                <a:gd name="connsiteY12" fmla="*/ 237437 h 343476"/>
                <a:gd name="connsiteX13" fmla="*/ 180892 w 180891"/>
                <a:gd name="connsiteY13" fmla="*/ 343476 h 343476"/>
                <a:gd name="connsiteX14" fmla="*/ 180892 w 180891"/>
                <a:gd name="connsiteY14" fmla="*/ 144998 h 343476"/>
                <a:gd name="connsiteX15" fmla="*/ 82692 w 180891"/>
                <a:gd name="connsiteY15" fmla="*/ 24781 h 343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80891" h="343476">
                  <a:moveTo>
                    <a:pt x="82807" y="24896"/>
                  </a:moveTo>
                  <a:lnTo>
                    <a:pt x="99981" y="5648"/>
                  </a:lnTo>
                  <a:lnTo>
                    <a:pt x="48921" y="2421"/>
                  </a:lnTo>
                  <a:lnTo>
                    <a:pt x="11117" y="0"/>
                  </a:lnTo>
                  <a:cubicBezTo>
                    <a:pt x="10886" y="0"/>
                    <a:pt x="10656" y="0"/>
                    <a:pt x="10425" y="0"/>
                  </a:cubicBezTo>
                  <a:cubicBezTo>
                    <a:pt x="3970" y="0"/>
                    <a:pt x="-985" y="5878"/>
                    <a:pt x="167" y="12333"/>
                  </a:cubicBezTo>
                  <a:lnTo>
                    <a:pt x="6737" y="49562"/>
                  </a:lnTo>
                  <a:lnTo>
                    <a:pt x="15727" y="99931"/>
                  </a:lnTo>
                  <a:lnTo>
                    <a:pt x="34629" y="78723"/>
                  </a:lnTo>
                  <a:cubicBezTo>
                    <a:pt x="72319" y="112494"/>
                    <a:pt x="104591" y="154104"/>
                    <a:pt x="130409" y="202282"/>
                  </a:cubicBezTo>
                  <a:cubicBezTo>
                    <a:pt x="132714" y="206547"/>
                    <a:pt x="134904" y="210811"/>
                    <a:pt x="137094" y="215192"/>
                  </a:cubicBezTo>
                  <a:cubicBezTo>
                    <a:pt x="138938" y="218880"/>
                    <a:pt x="140667" y="222453"/>
                    <a:pt x="142396" y="226141"/>
                  </a:cubicBezTo>
                  <a:cubicBezTo>
                    <a:pt x="144125" y="229945"/>
                    <a:pt x="145853" y="233633"/>
                    <a:pt x="147582" y="237437"/>
                  </a:cubicBezTo>
                  <a:cubicBezTo>
                    <a:pt x="162451" y="271323"/>
                    <a:pt x="173631" y="306939"/>
                    <a:pt x="180892" y="343476"/>
                  </a:cubicBezTo>
                  <a:lnTo>
                    <a:pt x="180892" y="144998"/>
                  </a:lnTo>
                  <a:cubicBezTo>
                    <a:pt x="153461" y="99009"/>
                    <a:pt x="120497" y="58667"/>
                    <a:pt x="82692" y="24781"/>
                  </a:cubicBezTo>
                  <a:close/>
                </a:path>
              </a:pathLst>
            </a:custGeom>
            <a:solidFill>
              <a:schemeClr val="accent5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" name="Freeform 5">
              <a:extLst>
                <a:ext uri="{FF2B5EF4-FFF2-40B4-BE49-F238E27FC236}">
                  <a16:creationId xmlns:a16="http://schemas.microsoft.com/office/drawing/2014/main" id="{3670447C-46EB-2DAF-F79C-0170F2454997}"/>
                </a:ext>
              </a:extLst>
            </p:cNvPr>
            <p:cNvSpPr/>
            <p:nvPr/>
          </p:nvSpPr>
          <p:spPr>
            <a:xfrm>
              <a:off x="4199119" y="2085058"/>
              <a:ext cx="751066" cy="2563680"/>
            </a:xfrm>
            <a:custGeom>
              <a:avLst/>
              <a:gdLst>
                <a:gd name="connsiteX0" fmla="*/ 27086 w 126323"/>
                <a:gd name="connsiteY0" fmla="*/ 241010 h 431189"/>
                <a:gd name="connsiteX1" fmla="*/ 27086 w 126323"/>
                <a:gd name="connsiteY1" fmla="*/ 431190 h 431189"/>
                <a:gd name="connsiteX2" fmla="*/ 35500 w 126323"/>
                <a:gd name="connsiteY2" fmla="*/ 393730 h 431189"/>
                <a:gd name="connsiteX3" fmla="*/ 37228 w 126323"/>
                <a:gd name="connsiteY3" fmla="*/ 387045 h 431189"/>
                <a:gd name="connsiteX4" fmla="*/ 39073 w 126323"/>
                <a:gd name="connsiteY4" fmla="*/ 380475 h 431189"/>
                <a:gd name="connsiteX5" fmla="*/ 57053 w 126323"/>
                <a:gd name="connsiteY5" fmla="*/ 326879 h 431189"/>
                <a:gd name="connsiteX6" fmla="*/ 59934 w 126323"/>
                <a:gd name="connsiteY6" fmla="*/ 319502 h 431189"/>
                <a:gd name="connsiteX7" fmla="*/ 62816 w 126323"/>
                <a:gd name="connsiteY7" fmla="*/ 312356 h 431189"/>
                <a:gd name="connsiteX8" fmla="*/ 86790 w 126323"/>
                <a:gd name="connsiteY8" fmla="*/ 261987 h 431189"/>
                <a:gd name="connsiteX9" fmla="*/ 99237 w 126323"/>
                <a:gd name="connsiteY9" fmla="*/ 239972 h 431189"/>
                <a:gd name="connsiteX10" fmla="*/ 99237 w 126323"/>
                <a:gd name="connsiteY10" fmla="*/ 73997 h 431189"/>
                <a:gd name="connsiteX11" fmla="*/ 126323 w 126323"/>
                <a:gd name="connsiteY11" fmla="*/ 73997 h 431189"/>
                <a:gd name="connsiteX12" fmla="*/ 94742 w 126323"/>
                <a:gd name="connsiteY12" fmla="*/ 33771 h 431189"/>
                <a:gd name="connsiteX13" fmla="*/ 71345 w 126323"/>
                <a:gd name="connsiteY13" fmla="*/ 4034 h 431189"/>
                <a:gd name="connsiteX14" fmla="*/ 63162 w 126323"/>
                <a:gd name="connsiteY14" fmla="*/ 0 h 431189"/>
                <a:gd name="connsiteX15" fmla="*/ 54978 w 126323"/>
                <a:gd name="connsiteY15" fmla="*/ 4034 h 431189"/>
                <a:gd name="connsiteX16" fmla="*/ 31581 w 126323"/>
                <a:gd name="connsiteY16" fmla="*/ 33771 h 431189"/>
                <a:gd name="connsiteX17" fmla="*/ 0 w 126323"/>
                <a:gd name="connsiteY17" fmla="*/ 73997 h 431189"/>
                <a:gd name="connsiteX18" fmla="*/ 27086 w 126323"/>
                <a:gd name="connsiteY18" fmla="*/ 73997 h 431189"/>
                <a:gd name="connsiteX19" fmla="*/ 27086 w 126323"/>
                <a:gd name="connsiteY19" fmla="*/ 241125 h 431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6323" h="431189">
                  <a:moveTo>
                    <a:pt x="27086" y="241010"/>
                  </a:moveTo>
                  <a:lnTo>
                    <a:pt x="27086" y="431190"/>
                  </a:lnTo>
                  <a:cubicBezTo>
                    <a:pt x="29506" y="418626"/>
                    <a:pt x="32272" y="406063"/>
                    <a:pt x="35500" y="393730"/>
                  </a:cubicBezTo>
                  <a:cubicBezTo>
                    <a:pt x="36076" y="391425"/>
                    <a:pt x="36652" y="389234"/>
                    <a:pt x="37228" y="387045"/>
                  </a:cubicBezTo>
                  <a:cubicBezTo>
                    <a:pt x="37805" y="384855"/>
                    <a:pt x="38381" y="382665"/>
                    <a:pt x="39073" y="380475"/>
                  </a:cubicBezTo>
                  <a:cubicBezTo>
                    <a:pt x="44259" y="362264"/>
                    <a:pt x="50137" y="344398"/>
                    <a:pt x="57053" y="326879"/>
                  </a:cubicBezTo>
                  <a:cubicBezTo>
                    <a:pt x="57975" y="324458"/>
                    <a:pt x="59012" y="322038"/>
                    <a:pt x="59934" y="319502"/>
                  </a:cubicBezTo>
                  <a:cubicBezTo>
                    <a:pt x="60856" y="317082"/>
                    <a:pt x="61894" y="314777"/>
                    <a:pt x="62816" y="312356"/>
                  </a:cubicBezTo>
                  <a:cubicBezTo>
                    <a:pt x="69962" y="295182"/>
                    <a:pt x="77915" y="278354"/>
                    <a:pt x="86790" y="261987"/>
                  </a:cubicBezTo>
                  <a:cubicBezTo>
                    <a:pt x="90824" y="254495"/>
                    <a:pt x="94973" y="247118"/>
                    <a:pt x="99237" y="239972"/>
                  </a:cubicBezTo>
                  <a:lnTo>
                    <a:pt x="99237" y="73997"/>
                  </a:lnTo>
                  <a:lnTo>
                    <a:pt x="126323" y="73997"/>
                  </a:lnTo>
                  <a:lnTo>
                    <a:pt x="94742" y="33771"/>
                  </a:lnTo>
                  <a:lnTo>
                    <a:pt x="71345" y="4034"/>
                  </a:lnTo>
                  <a:cubicBezTo>
                    <a:pt x="69270" y="1383"/>
                    <a:pt x="66158" y="0"/>
                    <a:pt x="63162" y="0"/>
                  </a:cubicBezTo>
                  <a:cubicBezTo>
                    <a:pt x="60165" y="0"/>
                    <a:pt x="57053" y="1383"/>
                    <a:pt x="54978" y="4034"/>
                  </a:cubicBezTo>
                  <a:lnTo>
                    <a:pt x="31581" y="33771"/>
                  </a:lnTo>
                  <a:lnTo>
                    <a:pt x="0" y="73997"/>
                  </a:lnTo>
                  <a:lnTo>
                    <a:pt x="27086" y="73997"/>
                  </a:lnTo>
                  <a:lnTo>
                    <a:pt x="27086" y="241125"/>
                  </a:lnTo>
                  <a:close/>
                </a:path>
              </a:pathLst>
            </a:custGeom>
            <a:solidFill>
              <a:schemeClr val="accent4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" name="Freeform 6">
              <a:extLst>
                <a:ext uri="{FF2B5EF4-FFF2-40B4-BE49-F238E27FC236}">
                  <a16:creationId xmlns:a16="http://schemas.microsoft.com/office/drawing/2014/main" id="{A40D8768-791B-5270-9C02-915289E4CD45}"/>
                </a:ext>
              </a:extLst>
            </p:cNvPr>
            <p:cNvSpPr/>
            <p:nvPr/>
          </p:nvSpPr>
          <p:spPr>
            <a:xfrm>
              <a:off x="4372493" y="2672353"/>
              <a:ext cx="1552463" cy="2364948"/>
            </a:xfrm>
            <a:custGeom>
              <a:avLst/>
              <a:gdLst>
                <a:gd name="connsiteX0" fmla="*/ 80796 w 261111"/>
                <a:gd name="connsiteY0" fmla="*/ 144191 h 397764"/>
                <a:gd name="connsiteX1" fmla="*/ 75379 w 261111"/>
                <a:gd name="connsiteY1" fmla="*/ 153412 h 397764"/>
                <a:gd name="connsiteX2" fmla="*/ 69962 w 261111"/>
                <a:gd name="connsiteY2" fmla="*/ 163094 h 397764"/>
                <a:gd name="connsiteX3" fmla="*/ 67080 w 261111"/>
                <a:gd name="connsiteY3" fmla="*/ 168511 h 397764"/>
                <a:gd name="connsiteX4" fmla="*/ 39418 w 261111"/>
                <a:gd name="connsiteY4" fmla="*/ 228216 h 397764"/>
                <a:gd name="connsiteX5" fmla="*/ 36537 w 261111"/>
                <a:gd name="connsiteY5" fmla="*/ 235708 h 397764"/>
                <a:gd name="connsiteX6" fmla="*/ 33655 w 261111"/>
                <a:gd name="connsiteY6" fmla="*/ 243430 h 397764"/>
                <a:gd name="connsiteX7" fmla="*/ 18095 w 261111"/>
                <a:gd name="connsiteY7" fmla="*/ 292992 h 397764"/>
                <a:gd name="connsiteX8" fmla="*/ 16252 w 261111"/>
                <a:gd name="connsiteY8" fmla="*/ 299908 h 397764"/>
                <a:gd name="connsiteX9" fmla="*/ 14523 w 261111"/>
                <a:gd name="connsiteY9" fmla="*/ 307054 h 397764"/>
                <a:gd name="connsiteX10" fmla="*/ 0 w 261111"/>
                <a:gd name="connsiteY10" fmla="*/ 397764 h 397764"/>
                <a:gd name="connsiteX11" fmla="*/ 27547 w 261111"/>
                <a:gd name="connsiteY11" fmla="*/ 328608 h 397764"/>
                <a:gd name="connsiteX12" fmla="*/ 28584 w 261111"/>
                <a:gd name="connsiteY12" fmla="*/ 326649 h 397764"/>
                <a:gd name="connsiteX13" fmla="*/ 30543 w 261111"/>
                <a:gd name="connsiteY13" fmla="*/ 322960 h 397764"/>
                <a:gd name="connsiteX14" fmla="*/ 33655 w 261111"/>
                <a:gd name="connsiteY14" fmla="*/ 317428 h 397764"/>
                <a:gd name="connsiteX15" fmla="*/ 49215 w 261111"/>
                <a:gd name="connsiteY15" fmla="*/ 292877 h 397764"/>
                <a:gd name="connsiteX16" fmla="*/ 53249 w 261111"/>
                <a:gd name="connsiteY16" fmla="*/ 287229 h 397764"/>
                <a:gd name="connsiteX17" fmla="*/ 57283 w 261111"/>
                <a:gd name="connsiteY17" fmla="*/ 281697 h 397764"/>
                <a:gd name="connsiteX18" fmla="*/ 69962 w 261111"/>
                <a:gd name="connsiteY18" fmla="*/ 266022 h 397764"/>
                <a:gd name="connsiteX19" fmla="*/ 75379 w 261111"/>
                <a:gd name="connsiteY19" fmla="*/ 259798 h 397764"/>
                <a:gd name="connsiteX20" fmla="*/ 80796 w 261111"/>
                <a:gd name="connsiteY20" fmla="*/ 253919 h 397764"/>
                <a:gd name="connsiteX21" fmla="*/ 124018 w 261111"/>
                <a:gd name="connsiteY21" fmla="*/ 215192 h 397764"/>
                <a:gd name="connsiteX22" fmla="*/ 130703 w 261111"/>
                <a:gd name="connsiteY22" fmla="*/ 202282 h 397764"/>
                <a:gd name="connsiteX23" fmla="*/ 226482 w 261111"/>
                <a:gd name="connsiteY23" fmla="*/ 78723 h 397764"/>
                <a:gd name="connsiteX24" fmla="*/ 245385 w 261111"/>
                <a:gd name="connsiteY24" fmla="*/ 99931 h 397764"/>
                <a:gd name="connsiteX25" fmla="*/ 254375 w 261111"/>
                <a:gd name="connsiteY25" fmla="*/ 49562 h 397764"/>
                <a:gd name="connsiteX26" fmla="*/ 260945 w 261111"/>
                <a:gd name="connsiteY26" fmla="*/ 12333 h 397764"/>
                <a:gd name="connsiteX27" fmla="*/ 250687 w 261111"/>
                <a:gd name="connsiteY27" fmla="*/ 0 h 397764"/>
                <a:gd name="connsiteX28" fmla="*/ 249995 w 261111"/>
                <a:gd name="connsiteY28" fmla="*/ 0 h 397764"/>
                <a:gd name="connsiteX29" fmla="*/ 212191 w 261111"/>
                <a:gd name="connsiteY29" fmla="*/ 2421 h 397764"/>
                <a:gd name="connsiteX30" fmla="*/ 161131 w 261111"/>
                <a:gd name="connsiteY30" fmla="*/ 5648 h 397764"/>
                <a:gd name="connsiteX31" fmla="*/ 178304 w 261111"/>
                <a:gd name="connsiteY31" fmla="*/ 24896 h 397764"/>
                <a:gd name="connsiteX32" fmla="*/ 80796 w 261111"/>
                <a:gd name="connsiteY32" fmla="*/ 144076 h 397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61111" h="397764">
                  <a:moveTo>
                    <a:pt x="80796" y="144191"/>
                  </a:moveTo>
                  <a:cubicBezTo>
                    <a:pt x="78952" y="147188"/>
                    <a:pt x="77223" y="150300"/>
                    <a:pt x="75379" y="153412"/>
                  </a:cubicBezTo>
                  <a:cubicBezTo>
                    <a:pt x="73535" y="156639"/>
                    <a:pt x="71806" y="159751"/>
                    <a:pt x="69962" y="163094"/>
                  </a:cubicBezTo>
                  <a:cubicBezTo>
                    <a:pt x="69040" y="164823"/>
                    <a:pt x="68002" y="166667"/>
                    <a:pt x="67080" y="168511"/>
                  </a:cubicBezTo>
                  <a:cubicBezTo>
                    <a:pt x="56707" y="187875"/>
                    <a:pt x="47486" y="207815"/>
                    <a:pt x="39418" y="228216"/>
                  </a:cubicBezTo>
                  <a:cubicBezTo>
                    <a:pt x="38381" y="230752"/>
                    <a:pt x="37459" y="233172"/>
                    <a:pt x="36537" y="235708"/>
                  </a:cubicBezTo>
                  <a:cubicBezTo>
                    <a:pt x="35615" y="238244"/>
                    <a:pt x="34577" y="240894"/>
                    <a:pt x="33655" y="243430"/>
                  </a:cubicBezTo>
                  <a:cubicBezTo>
                    <a:pt x="27777" y="259682"/>
                    <a:pt x="22475" y="276280"/>
                    <a:pt x="18095" y="292992"/>
                  </a:cubicBezTo>
                  <a:cubicBezTo>
                    <a:pt x="17519" y="295298"/>
                    <a:pt x="16943" y="297603"/>
                    <a:pt x="16252" y="299908"/>
                  </a:cubicBezTo>
                  <a:cubicBezTo>
                    <a:pt x="15675" y="302329"/>
                    <a:pt x="15099" y="304634"/>
                    <a:pt x="14523" y="307054"/>
                  </a:cubicBezTo>
                  <a:cubicBezTo>
                    <a:pt x="7377" y="336791"/>
                    <a:pt x="2536" y="367105"/>
                    <a:pt x="0" y="397764"/>
                  </a:cubicBezTo>
                  <a:cubicBezTo>
                    <a:pt x="6685" y="373790"/>
                    <a:pt x="15906" y="350623"/>
                    <a:pt x="27547" y="328608"/>
                  </a:cubicBezTo>
                  <a:cubicBezTo>
                    <a:pt x="27892" y="327916"/>
                    <a:pt x="28238" y="327225"/>
                    <a:pt x="28584" y="326649"/>
                  </a:cubicBezTo>
                  <a:cubicBezTo>
                    <a:pt x="29276" y="325381"/>
                    <a:pt x="29967" y="324228"/>
                    <a:pt x="30543" y="322960"/>
                  </a:cubicBezTo>
                  <a:cubicBezTo>
                    <a:pt x="31581" y="321116"/>
                    <a:pt x="32618" y="319272"/>
                    <a:pt x="33655" y="317428"/>
                  </a:cubicBezTo>
                  <a:cubicBezTo>
                    <a:pt x="38496" y="309014"/>
                    <a:pt x="43683" y="300830"/>
                    <a:pt x="49215" y="292877"/>
                  </a:cubicBezTo>
                  <a:cubicBezTo>
                    <a:pt x="50599" y="290918"/>
                    <a:pt x="51866" y="289074"/>
                    <a:pt x="53249" y="287229"/>
                  </a:cubicBezTo>
                  <a:cubicBezTo>
                    <a:pt x="54633" y="285385"/>
                    <a:pt x="55900" y="283541"/>
                    <a:pt x="57283" y="281697"/>
                  </a:cubicBezTo>
                  <a:cubicBezTo>
                    <a:pt x="61317" y="276395"/>
                    <a:pt x="65582" y="271093"/>
                    <a:pt x="69962" y="266022"/>
                  </a:cubicBezTo>
                  <a:cubicBezTo>
                    <a:pt x="71691" y="263947"/>
                    <a:pt x="73535" y="261872"/>
                    <a:pt x="75379" y="259798"/>
                  </a:cubicBezTo>
                  <a:cubicBezTo>
                    <a:pt x="77108" y="257838"/>
                    <a:pt x="78952" y="255878"/>
                    <a:pt x="80796" y="253919"/>
                  </a:cubicBezTo>
                  <a:cubicBezTo>
                    <a:pt x="94051" y="239857"/>
                    <a:pt x="108458" y="226833"/>
                    <a:pt x="124018" y="215192"/>
                  </a:cubicBezTo>
                  <a:cubicBezTo>
                    <a:pt x="126208" y="210812"/>
                    <a:pt x="128398" y="206547"/>
                    <a:pt x="130703" y="202282"/>
                  </a:cubicBezTo>
                  <a:cubicBezTo>
                    <a:pt x="156521" y="153988"/>
                    <a:pt x="188793" y="112494"/>
                    <a:pt x="226482" y="78723"/>
                  </a:cubicBezTo>
                  <a:lnTo>
                    <a:pt x="245385" y="99931"/>
                  </a:lnTo>
                  <a:lnTo>
                    <a:pt x="254375" y="49562"/>
                  </a:lnTo>
                  <a:lnTo>
                    <a:pt x="260945" y="12333"/>
                  </a:lnTo>
                  <a:cubicBezTo>
                    <a:pt x="262097" y="5878"/>
                    <a:pt x="257141" y="0"/>
                    <a:pt x="250687" y="0"/>
                  </a:cubicBezTo>
                  <a:cubicBezTo>
                    <a:pt x="244232" y="0"/>
                    <a:pt x="250226" y="0"/>
                    <a:pt x="249995" y="0"/>
                  </a:cubicBezTo>
                  <a:lnTo>
                    <a:pt x="212191" y="2421"/>
                  </a:lnTo>
                  <a:lnTo>
                    <a:pt x="161131" y="5648"/>
                  </a:lnTo>
                  <a:lnTo>
                    <a:pt x="178304" y="24896"/>
                  </a:lnTo>
                  <a:cubicBezTo>
                    <a:pt x="140846" y="58437"/>
                    <a:pt x="108112" y="98433"/>
                    <a:pt x="80796" y="144076"/>
                  </a:cubicBezTo>
                  <a:close/>
                </a:path>
              </a:pathLst>
            </a:custGeom>
            <a:solidFill>
              <a:schemeClr val="accent1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805CDE9D-EC6E-6538-8E09-5E1615B1DBD4}"/>
                </a:ext>
              </a:extLst>
            </p:cNvPr>
            <p:cNvSpPr/>
            <p:nvPr/>
          </p:nvSpPr>
          <p:spPr>
            <a:xfrm>
              <a:off x="4360845" y="3500189"/>
              <a:ext cx="2105092" cy="2805720"/>
            </a:xfrm>
            <a:custGeom>
              <a:avLst/>
              <a:gdLst>
                <a:gd name="connsiteX0" fmla="*/ 1619999 w 2105092"/>
                <a:gd name="connsiteY0" fmla="*/ 0 h 2805720"/>
                <a:gd name="connsiteX1" fmla="*/ 1881778 w 2105092"/>
                <a:gd name="connsiteY1" fmla="*/ 155561 h 2805720"/>
                <a:gd name="connsiteX2" fmla="*/ 2075028 w 2105092"/>
                <a:gd name="connsiteY2" fmla="*/ 270692 h 2805720"/>
                <a:gd name="connsiteX3" fmla="*/ 2087365 w 2105092"/>
                <a:gd name="connsiteY3" fmla="*/ 367320 h 2805720"/>
                <a:gd name="connsiteX4" fmla="*/ 1929747 w 2105092"/>
                <a:gd name="connsiteY4" fmla="*/ 527679 h 2805720"/>
                <a:gd name="connsiteX5" fmla="*/ 1716627 w 2105092"/>
                <a:gd name="connsiteY5" fmla="*/ 744913 h 2805720"/>
                <a:gd name="connsiteX6" fmla="*/ 1694010 w 2105092"/>
                <a:gd name="connsiteY6" fmla="*/ 568793 h 2805720"/>
                <a:gd name="connsiteX7" fmla="*/ 1134136 w 2105092"/>
                <a:gd name="connsiteY7" fmla="*/ 783292 h 2805720"/>
                <a:gd name="connsiteX8" fmla="*/ 615382 w 2105092"/>
                <a:gd name="connsiteY8" fmla="*/ 1346603 h 2805720"/>
                <a:gd name="connsiteX9" fmla="*/ 498884 w 2105092"/>
                <a:gd name="connsiteY9" fmla="*/ 1624833 h 2805720"/>
                <a:gd name="connsiteX10" fmla="*/ 492029 w 2105092"/>
                <a:gd name="connsiteY10" fmla="*/ 1647445 h 2805720"/>
                <a:gd name="connsiteX11" fmla="*/ 485179 w 2105092"/>
                <a:gd name="connsiteY11" fmla="*/ 1672803 h 2805720"/>
                <a:gd name="connsiteX12" fmla="*/ 462562 w 2105092"/>
                <a:gd name="connsiteY12" fmla="*/ 1766000 h 2805720"/>
                <a:gd name="connsiteX13" fmla="*/ 460505 w 2105092"/>
                <a:gd name="connsiteY13" fmla="*/ 1774223 h 2805720"/>
                <a:gd name="connsiteX14" fmla="*/ 460505 w 2105092"/>
                <a:gd name="connsiteY14" fmla="*/ 1776280 h 2805720"/>
                <a:gd name="connsiteX15" fmla="*/ 456397 w 2105092"/>
                <a:gd name="connsiteY15" fmla="*/ 1796840 h 2805720"/>
                <a:gd name="connsiteX16" fmla="*/ 444060 w 2105092"/>
                <a:gd name="connsiteY16" fmla="*/ 1869477 h 2805720"/>
                <a:gd name="connsiteX17" fmla="*/ 428298 w 2105092"/>
                <a:gd name="connsiteY17" fmla="*/ 2092884 h 2805720"/>
                <a:gd name="connsiteX18" fmla="*/ 428298 w 2105092"/>
                <a:gd name="connsiteY18" fmla="*/ 2553370 h 2805720"/>
                <a:gd name="connsiteX19" fmla="*/ 428298 w 2105092"/>
                <a:gd name="connsiteY19" fmla="*/ 2553370 h 2805720"/>
                <a:gd name="connsiteX20" fmla="*/ 428298 w 2105092"/>
                <a:gd name="connsiteY20" fmla="*/ 2718952 h 2805720"/>
                <a:gd name="connsiteX21" fmla="*/ 428298 w 2105092"/>
                <a:gd name="connsiteY21" fmla="*/ 2794484 h 2805720"/>
                <a:gd name="connsiteX22" fmla="*/ 428298 w 2105092"/>
                <a:gd name="connsiteY22" fmla="*/ 2805720 h 2805720"/>
                <a:gd name="connsiteX23" fmla="*/ 0 w 2105092"/>
                <a:gd name="connsiteY23" fmla="*/ 2805720 h 2805720"/>
                <a:gd name="connsiteX24" fmla="*/ 0 w 2105092"/>
                <a:gd name="connsiteY24" fmla="*/ 2660992 h 2805720"/>
                <a:gd name="connsiteX25" fmla="*/ 0 w 2105092"/>
                <a:gd name="connsiteY25" fmla="*/ 2553370 h 2805720"/>
                <a:gd name="connsiteX26" fmla="*/ 0 w 2105092"/>
                <a:gd name="connsiteY26" fmla="*/ 2092884 h 2805720"/>
                <a:gd name="connsiteX27" fmla="*/ 212437 w 2105092"/>
                <a:gd name="connsiteY27" fmla="*/ 1194467 h 2805720"/>
                <a:gd name="connsiteX28" fmla="*/ 230256 w 2105092"/>
                <a:gd name="connsiteY28" fmla="*/ 1159512 h 2805720"/>
                <a:gd name="connsiteX29" fmla="*/ 238478 w 2105092"/>
                <a:gd name="connsiteY29" fmla="*/ 1143757 h 2805720"/>
                <a:gd name="connsiteX30" fmla="*/ 248758 w 2105092"/>
                <a:gd name="connsiteY30" fmla="*/ 1125248 h 2805720"/>
                <a:gd name="connsiteX31" fmla="*/ 326194 w 2105092"/>
                <a:gd name="connsiteY31" fmla="*/ 997102 h 2805720"/>
                <a:gd name="connsiteX32" fmla="*/ 350179 w 2105092"/>
                <a:gd name="connsiteY32" fmla="*/ 960781 h 2805720"/>
                <a:gd name="connsiteX33" fmla="*/ 374163 w 2105092"/>
                <a:gd name="connsiteY33" fmla="*/ 926516 h 2805720"/>
                <a:gd name="connsiteX34" fmla="*/ 427614 w 2105092"/>
                <a:gd name="connsiteY34" fmla="*/ 855246 h 2805720"/>
                <a:gd name="connsiteX35" fmla="*/ 459821 w 2105092"/>
                <a:gd name="connsiteY35" fmla="*/ 815500 h 2805720"/>
                <a:gd name="connsiteX36" fmla="*/ 492029 w 2105092"/>
                <a:gd name="connsiteY36" fmla="*/ 777810 h 2805720"/>
                <a:gd name="connsiteX37" fmla="*/ 686652 w 2105092"/>
                <a:gd name="connsiteY37" fmla="*/ 584554 h 2805720"/>
                <a:gd name="connsiteX38" fmla="*/ 743528 w 2105092"/>
                <a:gd name="connsiteY38" fmla="*/ 537269 h 2805720"/>
                <a:gd name="connsiteX39" fmla="*/ 799720 w 2105092"/>
                <a:gd name="connsiteY39" fmla="*/ 494098 h 2805720"/>
                <a:gd name="connsiteX40" fmla="*/ 901146 w 2105092"/>
                <a:gd name="connsiteY40" fmla="*/ 423512 h 2805720"/>
                <a:gd name="connsiteX41" fmla="*/ 1638508 w 2105092"/>
                <a:gd name="connsiteY41" fmla="*/ 143914 h 2805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2105092" h="2805720">
                  <a:moveTo>
                    <a:pt x="1619999" y="0"/>
                  </a:moveTo>
                  <a:lnTo>
                    <a:pt x="1881778" y="155561"/>
                  </a:lnTo>
                  <a:lnTo>
                    <a:pt x="2075028" y="270692"/>
                  </a:lnTo>
                  <a:cubicBezTo>
                    <a:pt x="2109293" y="291252"/>
                    <a:pt x="2115458" y="338537"/>
                    <a:pt x="2087365" y="367320"/>
                  </a:cubicBezTo>
                  <a:lnTo>
                    <a:pt x="1929747" y="527679"/>
                  </a:lnTo>
                  <a:lnTo>
                    <a:pt x="1716627" y="744913"/>
                  </a:lnTo>
                  <a:lnTo>
                    <a:pt x="1694010" y="568793"/>
                  </a:lnTo>
                  <a:cubicBezTo>
                    <a:pt x="1497335" y="598259"/>
                    <a:pt x="1308883" y="670219"/>
                    <a:pt x="1134136" y="783292"/>
                  </a:cubicBezTo>
                  <a:cubicBezTo>
                    <a:pt x="917591" y="923091"/>
                    <a:pt x="738730" y="1117715"/>
                    <a:pt x="615382" y="1346603"/>
                  </a:cubicBezTo>
                  <a:cubicBezTo>
                    <a:pt x="567413" y="1435692"/>
                    <a:pt x="528350" y="1528889"/>
                    <a:pt x="498884" y="1624833"/>
                  </a:cubicBezTo>
                  <a:cubicBezTo>
                    <a:pt x="496143" y="1632367"/>
                    <a:pt x="494086" y="1639906"/>
                    <a:pt x="492029" y="1647445"/>
                  </a:cubicBezTo>
                  <a:cubicBezTo>
                    <a:pt x="489978" y="1655673"/>
                    <a:pt x="487237" y="1664580"/>
                    <a:pt x="485179" y="1672803"/>
                  </a:cubicBezTo>
                  <a:cubicBezTo>
                    <a:pt x="476957" y="1703642"/>
                    <a:pt x="469418" y="1734476"/>
                    <a:pt x="462562" y="1766000"/>
                  </a:cubicBezTo>
                  <a:cubicBezTo>
                    <a:pt x="461879" y="1768741"/>
                    <a:pt x="460505" y="1771482"/>
                    <a:pt x="460505" y="1774223"/>
                  </a:cubicBezTo>
                  <a:cubicBezTo>
                    <a:pt x="460505" y="1774912"/>
                    <a:pt x="460505" y="1775596"/>
                    <a:pt x="460505" y="1776280"/>
                  </a:cubicBezTo>
                  <a:cubicBezTo>
                    <a:pt x="459138" y="1783135"/>
                    <a:pt x="457770" y="1789985"/>
                    <a:pt x="456397" y="1796840"/>
                  </a:cubicBezTo>
                  <a:cubicBezTo>
                    <a:pt x="451599" y="1820824"/>
                    <a:pt x="447490" y="1845493"/>
                    <a:pt x="444060" y="1869477"/>
                  </a:cubicBezTo>
                  <a:cubicBezTo>
                    <a:pt x="433786" y="1943494"/>
                    <a:pt x="428298" y="2018189"/>
                    <a:pt x="428298" y="2092884"/>
                  </a:cubicBezTo>
                  <a:lnTo>
                    <a:pt x="428298" y="2553370"/>
                  </a:lnTo>
                  <a:lnTo>
                    <a:pt x="428298" y="2553370"/>
                  </a:lnTo>
                  <a:lnTo>
                    <a:pt x="428298" y="2718952"/>
                  </a:lnTo>
                  <a:lnTo>
                    <a:pt x="428298" y="2794484"/>
                  </a:lnTo>
                  <a:lnTo>
                    <a:pt x="428298" y="2805720"/>
                  </a:lnTo>
                  <a:lnTo>
                    <a:pt x="0" y="2805720"/>
                  </a:lnTo>
                  <a:lnTo>
                    <a:pt x="0" y="2660992"/>
                  </a:lnTo>
                  <a:lnTo>
                    <a:pt x="0" y="2553370"/>
                  </a:lnTo>
                  <a:lnTo>
                    <a:pt x="0" y="2092884"/>
                  </a:lnTo>
                  <a:cubicBezTo>
                    <a:pt x="0" y="1781078"/>
                    <a:pt x="73327" y="1472008"/>
                    <a:pt x="212437" y="1194467"/>
                  </a:cubicBezTo>
                  <a:cubicBezTo>
                    <a:pt x="217919" y="1182819"/>
                    <a:pt x="224084" y="1171166"/>
                    <a:pt x="230256" y="1159512"/>
                  </a:cubicBezTo>
                  <a:cubicBezTo>
                    <a:pt x="232997" y="1154037"/>
                    <a:pt x="235738" y="1148555"/>
                    <a:pt x="238478" y="1143757"/>
                  </a:cubicBezTo>
                  <a:cubicBezTo>
                    <a:pt x="241903" y="1137585"/>
                    <a:pt x="245334" y="1131419"/>
                    <a:pt x="248758" y="1125248"/>
                  </a:cubicBezTo>
                  <a:cubicBezTo>
                    <a:pt x="272743" y="1081393"/>
                    <a:pt x="298785" y="1038906"/>
                    <a:pt x="326194" y="997102"/>
                  </a:cubicBezTo>
                  <a:cubicBezTo>
                    <a:pt x="333733" y="984765"/>
                    <a:pt x="341956" y="972434"/>
                    <a:pt x="350179" y="960781"/>
                  </a:cubicBezTo>
                  <a:cubicBezTo>
                    <a:pt x="357718" y="949133"/>
                    <a:pt x="365940" y="938169"/>
                    <a:pt x="374163" y="926516"/>
                  </a:cubicBezTo>
                  <a:cubicBezTo>
                    <a:pt x="391298" y="902531"/>
                    <a:pt x="409111" y="878547"/>
                    <a:pt x="427614" y="855246"/>
                  </a:cubicBezTo>
                  <a:cubicBezTo>
                    <a:pt x="437894" y="841541"/>
                    <a:pt x="448858" y="828521"/>
                    <a:pt x="459821" y="815500"/>
                  </a:cubicBezTo>
                  <a:cubicBezTo>
                    <a:pt x="470101" y="802479"/>
                    <a:pt x="481065" y="790142"/>
                    <a:pt x="492029" y="777810"/>
                  </a:cubicBezTo>
                  <a:cubicBezTo>
                    <a:pt x="552335" y="708592"/>
                    <a:pt x="617439" y="644177"/>
                    <a:pt x="686652" y="584554"/>
                  </a:cubicBezTo>
                  <a:cubicBezTo>
                    <a:pt x="705155" y="568109"/>
                    <a:pt x="724341" y="552347"/>
                    <a:pt x="743528" y="537269"/>
                  </a:cubicBezTo>
                  <a:cubicBezTo>
                    <a:pt x="762031" y="522881"/>
                    <a:pt x="780533" y="508486"/>
                    <a:pt x="799720" y="494098"/>
                  </a:cubicBezTo>
                  <a:cubicBezTo>
                    <a:pt x="832617" y="469424"/>
                    <a:pt x="866192" y="446129"/>
                    <a:pt x="901146" y="423512"/>
                  </a:cubicBezTo>
                  <a:cubicBezTo>
                    <a:pt x="1130028" y="276174"/>
                    <a:pt x="1378096" y="181603"/>
                    <a:pt x="1638508" y="143914"/>
                  </a:cubicBezTo>
                  <a:close/>
                </a:path>
              </a:pathLst>
            </a:custGeom>
            <a:solidFill>
              <a:schemeClr val="accent6"/>
            </a:solidFill>
            <a:ln w="115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pic>
          <p:nvPicPr>
            <p:cNvPr id="32" name="Graphic 31" descr="Hourglass 30% with solid fill">
              <a:extLst>
                <a:ext uri="{FF2B5EF4-FFF2-40B4-BE49-F238E27FC236}">
                  <a16:creationId xmlns:a16="http://schemas.microsoft.com/office/drawing/2014/main" id="{27A50AC9-9EB9-0EBA-D72E-F9A4561B62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431819" y="2753054"/>
              <a:ext cx="365760" cy="365760"/>
            </a:xfrm>
            <a:prstGeom prst="rect">
              <a:avLst/>
            </a:prstGeom>
          </p:spPr>
        </p:pic>
        <p:pic>
          <p:nvPicPr>
            <p:cNvPr id="33" name="Graphic 32" descr="Lightbulb with solid fill">
              <a:extLst>
                <a:ext uri="{FF2B5EF4-FFF2-40B4-BE49-F238E27FC236}">
                  <a16:creationId xmlns:a16="http://schemas.microsoft.com/office/drawing/2014/main" id="{FAFB2010-5764-D70D-865D-EE837037C4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79245" y="2262542"/>
              <a:ext cx="390816" cy="390816"/>
            </a:xfrm>
            <a:prstGeom prst="rect">
              <a:avLst/>
            </a:prstGeom>
          </p:spPr>
        </p:pic>
        <p:pic>
          <p:nvPicPr>
            <p:cNvPr id="34" name="Graphic 33" descr="Research with solid fill">
              <a:extLst>
                <a:ext uri="{FF2B5EF4-FFF2-40B4-BE49-F238E27FC236}">
                  <a16:creationId xmlns:a16="http://schemas.microsoft.com/office/drawing/2014/main" id="{98944E91-7D03-C343-928A-4BFA8B7644D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350029" y="2753054"/>
              <a:ext cx="365760" cy="365760"/>
            </a:xfrm>
            <a:prstGeom prst="rect">
              <a:avLst/>
            </a:prstGeom>
          </p:spPr>
        </p:pic>
        <p:pic>
          <p:nvPicPr>
            <p:cNvPr id="35" name="Graphic 34" descr="Bar graph with upward trend with solid fill">
              <a:extLst>
                <a:ext uri="{FF2B5EF4-FFF2-40B4-BE49-F238E27FC236}">
                  <a16:creationId xmlns:a16="http://schemas.microsoft.com/office/drawing/2014/main" id="{19173C49-EA1C-9171-09CA-30544C427C6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870435" y="3682381"/>
              <a:ext cx="365760" cy="365760"/>
            </a:xfrm>
            <a:prstGeom prst="rect">
              <a:avLst/>
            </a:prstGeom>
          </p:spPr>
        </p:pic>
        <p:pic>
          <p:nvPicPr>
            <p:cNvPr id="36" name="Graphic 35" descr="Gears with solid fill">
              <a:extLst>
                <a:ext uri="{FF2B5EF4-FFF2-40B4-BE49-F238E27FC236}">
                  <a16:creationId xmlns:a16="http://schemas.microsoft.com/office/drawing/2014/main" id="{1C94C78C-DC50-03B4-62A1-EFE371530D1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2855337" y="3682381"/>
              <a:ext cx="365760" cy="365760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6E46EA36-3B2D-0B86-43B6-D3A61B457FAC}"/>
              </a:ext>
            </a:extLst>
          </p:cNvPr>
          <p:cNvGrpSpPr/>
          <p:nvPr/>
        </p:nvGrpSpPr>
        <p:grpSpPr>
          <a:xfrm>
            <a:off x="3612056" y="857028"/>
            <a:ext cx="1919887" cy="1100597"/>
            <a:chOff x="8921977" y="1453429"/>
            <a:chExt cx="2737677" cy="37324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7C8CEFA-CBEC-9259-DB4D-51676C951ED9}"/>
                </a:ext>
              </a:extLst>
            </p:cNvPr>
            <p:cNvSpPr txBox="1"/>
            <p:nvPr/>
          </p:nvSpPr>
          <p:spPr>
            <a:xfrm>
              <a:off x="8921977" y="1453429"/>
              <a:ext cx="2737677" cy="1356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405AAF4-E5A9-897D-5D73-F81E1EF54864}"/>
                </a:ext>
              </a:extLst>
            </p:cNvPr>
            <p:cNvSpPr txBox="1"/>
            <p:nvPr/>
          </p:nvSpPr>
          <p:spPr>
            <a:xfrm>
              <a:off x="8921977" y="1586607"/>
              <a:ext cx="2737677" cy="24006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2"/>
                  </a:solidFill>
                </a:rPr>
                <a:t>Lorem ipsum dolor sit amet, consectetur adipiscing elit. Sed tempus, lacus in dictum efficitur, dolor nisl dapibus turpis.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84301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Upward Branch Flow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62A6506-2EFA-FEA6-109D-3055178B4D41}"/>
              </a:ext>
            </a:extLst>
          </p:cNvPr>
          <p:cNvGrpSpPr/>
          <p:nvPr/>
        </p:nvGrpSpPr>
        <p:grpSpPr>
          <a:xfrm>
            <a:off x="379408" y="3455927"/>
            <a:ext cx="1919887" cy="1100597"/>
            <a:chOff x="8921977" y="1453429"/>
            <a:chExt cx="2737677" cy="373240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429508A-9C38-B3F1-77FD-9526A3E5217F}"/>
                </a:ext>
              </a:extLst>
            </p:cNvPr>
            <p:cNvSpPr txBox="1"/>
            <p:nvPr/>
          </p:nvSpPr>
          <p:spPr>
            <a:xfrm>
              <a:off x="8921977" y="1453429"/>
              <a:ext cx="2737677" cy="1356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7534D29-621D-D132-B29F-CE113102C1B3}"/>
                </a:ext>
              </a:extLst>
            </p:cNvPr>
            <p:cNvSpPr txBox="1"/>
            <p:nvPr/>
          </p:nvSpPr>
          <p:spPr>
            <a:xfrm>
              <a:off x="8921977" y="1586607"/>
              <a:ext cx="2737677" cy="24006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Sed tempus, lacus in dictum efficitur, dolor nisl dapibus turpis.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91D80EE-F85E-93EA-7619-15DFF7312934}"/>
              </a:ext>
            </a:extLst>
          </p:cNvPr>
          <p:cNvGrpSpPr/>
          <p:nvPr/>
        </p:nvGrpSpPr>
        <p:grpSpPr>
          <a:xfrm>
            <a:off x="829502" y="2017718"/>
            <a:ext cx="1919887" cy="1100597"/>
            <a:chOff x="8921977" y="1453429"/>
            <a:chExt cx="2737677" cy="373240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DB80300-C270-4636-1396-C7B6953C70F2}"/>
                </a:ext>
              </a:extLst>
            </p:cNvPr>
            <p:cNvSpPr txBox="1"/>
            <p:nvPr/>
          </p:nvSpPr>
          <p:spPr>
            <a:xfrm>
              <a:off x="8921977" y="1453429"/>
              <a:ext cx="2737677" cy="1356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5ECA2AC-1B59-BC8B-1D94-85B810858CB1}"/>
                </a:ext>
              </a:extLst>
            </p:cNvPr>
            <p:cNvSpPr txBox="1"/>
            <p:nvPr/>
          </p:nvSpPr>
          <p:spPr>
            <a:xfrm>
              <a:off x="8921977" y="1586607"/>
              <a:ext cx="2737677" cy="24006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Sed tempus, lacus in dictum efficitur, dolor nisl dapibus turpis.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3C621A3-29E0-CD92-1493-E77A720B081A}"/>
              </a:ext>
            </a:extLst>
          </p:cNvPr>
          <p:cNvGrpSpPr/>
          <p:nvPr/>
        </p:nvGrpSpPr>
        <p:grpSpPr>
          <a:xfrm>
            <a:off x="6844705" y="3455927"/>
            <a:ext cx="1919887" cy="1100597"/>
            <a:chOff x="8921977" y="1453429"/>
            <a:chExt cx="2737677" cy="373240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A0C5F8C-9D6D-EA02-3738-0D14EACB99E3}"/>
                </a:ext>
              </a:extLst>
            </p:cNvPr>
            <p:cNvSpPr txBox="1"/>
            <p:nvPr/>
          </p:nvSpPr>
          <p:spPr>
            <a:xfrm>
              <a:off x="8921977" y="1453429"/>
              <a:ext cx="2737677" cy="1356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4F3FFE8-0F12-9DCA-8FFD-1E88C78CCE48}"/>
                </a:ext>
              </a:extLst>
            </p:cNvPr>
            <p:cNvSpPr txBox="1"/>
            <p:nvPr/>
          </p:nvSpPr>
          <p:spPr>
            <a:xfrm>
              <a:off x="8921977" y="1586607"/>
              <a:ext cx="2737677" cy="24006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Sed tempus, lacus in dictum efficitur, dolor nisl dapibus turpis.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412EE98-0BF3-B6B8-3935-48823CE39D10}"/>
              </a:ext>
            </a:extLst>
          </p:cNvPr>
          <p:cNvGrpSpPr/>
          <p:nvPr/>
        </p:nvGrpSpPr>
        <p:grpSpPr>
          <a:xfrm>
            <a:off x="6394611" y="2017718"/>
            <a:ext cx="1919887" cy="1100597"/>
            <a:chOff x="8921977" y="1453429"/>
            <a:chExt cx="2737677" cy="373240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2B236AD-AEEE-9116-5056-4B5C3DD82B6C}"/>
                </a:ext>
              </a:extLst>
            </p:cNvPr>
            <p:cNvSpPr txBox="1"/>
            <p:nvPr/>
          </p:nvSpPr>
          <p:spPr>
            <a:xfrm>
              <a:off x="8921977" y="1453429"/>
              <a:ext cx="2737677" cy="1356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95FB9EC-5069-A49F-F4F7-B2F3A5E5EFCC}"/>
                </a:ext>
              </a:extLst>
            </p:cNvPr>
            <p:cNvSpPr txBox="1"/>
            <p:nvPr/>
          </p:nvSpPr>
          <p:spPr>
            <a:xfrm>
              <a:off x="8921977" y="1586607"/>
              <a:ext cx="2737677" cy="24006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Sed tempus, lacus in dictum efficitur, dolor nisl dapibus turpis.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6E46EA36-3B2D-0B86-43B6-D3A61B457FAC}"/>
              </a:ext>
            </a:extLst>
          </p:cNvPr>
          <p:cNvGrpSpPr/>
          <p:nvPr/>
        </p:nvGrpSpPr>
        <p:grpSpPr>
          <a:xfrm>
            <a:off x="3612056" y="857028"/>
            <a:ext cx="1919887" cy="1100597"/>
            <a:chOff x="8921977" y="1453429"/>
            <a:chExt cx="2737677" cy="37324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7C8CEFA-CBEC-9259-DB4D-51676C951ED9}"/>
                </a:ext>
              </a:extLst>
            </p:cNvPr>
            <p:cNvSpPr txBox="1"/>
            <p:nvPr/>
          </p:nvSpPr>
          <p:spPr>
            <a:xfrm>
              <a:off x="8921977" y="1453429"/>
              <a:ext cx="2737677" cy="1356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405AAF4-E5A9-897D-5D73-F81E1EF54864}"/>
                </a:ext>
              </a:extLst>
            </p:cNvPr>
            <p:cNvSpPr txBox="1"/>
            <p:nvPr/>
          </p:nvSpPr>
          <p:spPr>
            <a:xfrm>
              <a:off x="8921977" y="1586607"/>
              <a:ext cx="2737677" cy="24006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Sed tempus, lacus in dictum efficitur, dolor nisl dapibus turpis.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227800AA-921D-3747-5CA7-2B09D9C50D12}"/>
              </a:ext>
            </a:extLst>
          </p:cNvPr>
          <p:cNvGrpSpPr/>
          <p:nvPr/>
        </p:nvGrpSpPr>
        <p:grpSpPr>
          <a:xfrm>
            <a:off x="2678067" y="2085058"/>
            <a:ext cx="3787870" cy="4220851"/>
            <a:chOff x="2678067" y="2085058"/>
            <a:chExt cx="3787870" cy="4220851"/>
          </a:xfrm>
        </p:grpSpPr>
        <p:sp>
          <p:nvSpPr>
            <p:cNvPr id="21" name="Freeform 3">
              <a:extLst>
                <a:ext uri="{FF2B5EF4-FFF2-40B4-BE49-F238E27FC236}">
                  <a16:creationId xmlns:a16="http://schemas.microsoft.com/office/drawing/2014/main" id="{3FA0FB54-E1D0-9F27-9CB3-F967AD0CCF3E}"/>
                </a:ext>
              </a:extLst>
            </p:cNvPr>
            <p:cNvSpPr/>
            <p:nvPr/>
          </p:nvSpPr>
          <p:spPr>
            <a:xfrm>
              <a:off x="2678067" y="3500189"/>
              <a:ext cx="1606711" cy="1624827"/>
            </a:xfrm>
            <a:custGeom>
              <a:avLst/>
              <a:gdLst>
                <a:gd name="connsiteX0" fmla="*/ 202579 w 270235"/>
                <a:gd name="connsiteY0" fmla="*/ 71231 h 273282"/>
                <a:gd name="connsiteX1" fmla="*/ 78561 w 270235"/>
                <a:gd name="connsiteY1" fmla="*/ 24205 h 273282"/>
                <a:gd name="connsiteX2" fmla="*/ 81673 w 270235"/>
                <a:gd name="connsiteY2" fmla="*/ 0 h 273282"/>
                <a:gd name="connsiteX3" fmla="*/ 37644 w 270235"/>
                <a:gd name="connsiteY3" fmla="*/ 26164 h 273282"/>
                <a:gd name="connsiteX4" fmla="*/ 5141 w 270235"/>
                <a:gd name="connsiteY4" fmla="*/ 45528 h 273282"/>
                <a:gd name="connsiteX5" fmla="*/ 3067 w 270235"/>
                <a:gd name="connsiteY5" fmla="*/ 61780 h 273282"/>
                <a:gd name="connsiteX6" fmla="*/ 29576 w 270235"/>
                <a:gd name="connsiteY6" fmla="*/ 88751 h 273282"/>
                <a:gd name="connsiteX7" fmla="*/ 65421 w 270235"/>
                <a:gd name="connsiteY7" fmla="*/ 125288 h 273282"/>
                <a:gd name="connsiteX8" fmla="*/ 69225 w 270235"/>
                <a:gd name="connsiteY8" fmla="*/ 95666 h 273282"/>
                <a:gd name="connsiteX9" fmla="*/ 163391 w 270235"/>
                <a:gd name="connsiteY9" fmla="*/ 131743 h 273282"/>
                <a:gd name="connsiteX10" fmla="*/ 250641 w 270235"/>
                <a:gd name="connsiteY10" fmla="*/ 226487 h 273282"/>
                <a:gd name="connsiteX11" fmla="*/ 270235 w 270235"/>
                <a:gd name="connsiteY11" fmla="*/ 273283 h 273282"/>
                <a:gd name="connsiteX12" fmla="*/ 219637 w 270235"/>
                <a:gd name="connsiteY12" fmla="*/ 83103 h 273282"/>
                <a:gd name="connsiteX13" fmla="*/ 202579 w 270235"/>
                <a:gd name="connsiteY13" fmla="*/ 71231 h 273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0235" h="273282">
                  <a:moveTo>
                    <a:pt x="202579" y="71231"/>
                  </a:moveTo>
                  <a:cubicBezTo>
                    <a:pt x="164082" y="46334"/>
                    <a:pt x="122359" y="30544"/>
                    <a:pt x="78561" y="24205"/>
                  </a:cubicBezTo>
                  <a:lnTo>
                    <a:pt x="81673" y="0"/>
                  </a:lnTo>
                  <a:lnTo>
                    <a:pt x="37644" y="26164"/>
                  </a:lnTo>
                  <a:lnTo>
                    <a:pt x="5141" y="45528"/>
                  </a:lnTo>
                  <a:cubicBezTo>
                    <a:pt x="-737" y="48986"/>
                    <a:pt x="-1774" y="56939"/>
                    <a:pt x="3067" y="61780"/>
                  </a:cubicBezTo>
                  <a:lnTo>
                    <a:pt x="29576" y="88751"/>
                  </a:lnTo>
                  <a:lnTo>
                    <a:pt x="65421" y="125288"/>
                  </a:lnTo>
                  <a:lnTo>
                    <a:pt x="69225" y="95666"/>
                  </a:lnTo>
                  <a:cubicBezTo>
                    <a:pt x="102304" y="100622"/>
                    <a:pt x="134000" y="112725"/>
                    <a:pt x="163391" y="131743"/>
                  </a:cubicBezTo>
                  <a:cubicBezTo>
                    <a:pt x="199812" y="155256"/>
                    <a:pt x="229895" y="187990"/>
                    <a:pt x="250641" y="226487"/>
                  </a:cubicBezTo>
                  <a:cubicBezTo>
                    <a:pt x="258709" y="241355"/>
                    <a:pt x="265164" y="257146"/>
                    <a:pt x="270235" y="273283"/>
                  </a:cubicBezTo>
                  <a:cubicBezTo>
                    <a:pt x="265856" y="206893"/>
                    <a:pt x="248567" y="142001"/>
                    <a:pt x="219637" y="83103"/>
                  </a:cubicBezTo>
                  <a:cubicBezTo>
                    <a:pt x="214104" y="78953"/>
                    <a:pt x="208341" y="75035"/>
                    <a:pt x="202579" y="71231"/>
                  </a:cubicBezTo>
                  <a:close/>
                </a:path>
              </a:pathLst>
            </a:custGeom>
            <a:solidFill>
              <a:schemeClr val="accent2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" name="Freeform 4">
              <a:extLst>
                <a:ext uri="{FF2B5EF4-FFF2-40B4-BE49-F238E27FC236}">
                  <a16:creationId xmlns:a16="http://schemas.microsoft.com/office/drawing/2014/main" id="{FFFBF026-3AE3-57AB-9233-CFFE1E231131}"/>
                </a:ext>
              </a:extLst>
            </p:cNvPr>
            <p:cNvSpPr/>
            <p:nvPr/>
          </p:nvSpPr>
          <p:spPr>
            <a:xfrm>
              <a:off x="3219545" y="2673037"/>
              <a:ext cx="1075507" cy="2042173"/>
            </a:xfrm>
            <a:custGeom>
              <a:avLst/>
              <a:gdLst>
                <a:gd name="connsiteX0" fmla="*/ 82807 w 180891"/>
                <a:gd name="connsiteY0" fmla="*/ 24896 h 343476"/>
                <a:gd name="connsiteX1" fmla="*/ 99981 w 180891"/>
                <a:gd name="connsiteY1" fmla="*/ 5648 h 343476"/>
                <a:gd name="connsiteX2" fmla="*/ 48921 w 180891"/>
                <a:gd name="connsiteY2" fmla="*/ 2421 h 343476"/>
                <a:gd name="connsiteX3" fmla="*/ 11117 w 180891"/>
                <a:gd name="connsiteY3" fmla="*/ 0 h 343476"/>
                <a:gd name="connsiteX4" fmla="*/ 10425 w 180891"/>
                <a:gd name="connsiteY4" fmla="*/ 0 h 343476"/>
                <a:gd name="connsiteX5" fmla="*/ 167 w 180891"/>
                <a:gd name="connsiteY5" fmla="*/ 12333 h 343476"/>
                <a:gd name="connsiteX6" fmla="*/ 6737 w 180891"/>
                <a:gd name="connsiteY6" fmla="*/ 49562 h 343476"/>
                <a:gd name="connsiteX7" fmla="*/ 15727 w 180891"/>
                <a:gd name="connsiteY7" fmla="*/ 99931 h 343476"/>
                <a:gd name="connsiteX8" fmla="*/ 34629 w 180891"/>
                <a:gd name="connsiteY8" fmla="*/ 78723 h 343476"/>
                <a:gd name="connsiteX9" fmla="*/ 130409 w 180891"/>
                <a:gd name="connsiteY9" fmla="*/ 202282 h 343476"/>
                <a:gd name="connsiteX10" fmla="*/ 137094 w 180891"/>
                <a:gd name="connsiteY10" fmla="*/ 215192 h 343476"/>
                <a:gd name="connsiteX11" fmla="*/ 142396 w 180891"/>
                <a:gd name="connsiteY11" fmla="*/ 226141 h 343476"/>
                <a:gd name="connsiteX12" fmla="*/ 147582 w 180891"/>
                <a:gd name="connsiteY12" fmla="*/ 237437 h 343476"/>
                <a:gd name="connsiteX13" fmla="*/ 180892 w 180891"/>
                <a:gd name="connsiteY13" fmla="*/ 343476 h 343476"/>
                <a:gd name="connsiteX14" fmla="*/ 180892 w 180891"/>
                <a:gd name="connsiteY14" fmla="*/ 144998 h 343476"/>
                <a:gd name="connsiteX15" fmla="*/ 82692 w 180891"/>
                <a:gd name="connsiteY15" fmla="*/ 24781 h 343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80891" h="343476">
                  <a:moveTo>
                    <a:pt x="82807" y="24896"/>
                  </a:moveTo>
                  <a:lnTo>
                    <a:pt x="99981" y="5648"/>
                  </a:lnTo>
                  <a:lnTo>
                    <a:pt x="48921" y="2421"/>
                  </a:lnTo>
                  <a:lnTo>
                    <a:pt x="11117" y="0"/>
                  </a:lnTo>
                  <a:cubicBezTo>
                    <a:pt x="10886" y="0"/>
                    <a:pt x="10656" y="0"/>
                    <a:pt x="10425" y="0"/>
                  </a:cubicBezTo>
                  <a:cubicBezTo>
                    <a:pt x="3970" y="0"/>
                    <a:pt x="-985" y="5878"/>
                    <a:pt x="167" y="12333"/>
                  </a:cubicBezTo>
                  <a:lnTo>
                    <a:pt x="6737" y="49562"/>
                  </a:lnTo>
                  <a:lnTo>
                    <a:pt x="15727" y="99931"/>
                  </a:lnTo>
                  <a:lnTo>
                    <a:pt x="34629" y="78723"/>
                  </a:lnTo>
                  <a:cubicBezTo>
                    <a:pt x="72319" y="112494"/>
                    <a:pt x="104591" y="154104"/>
                    <a:pt x="130409" y="202282"/>
                  </a:cubicBezTo>
                  <a:cubicBezTo>
                    <a:pt x="132714" y="206547"/>
                    <a:pt x="134904" y="210811"/>
                    <a:pt x="137094" y="215192"/>
                  </a:cubicBezTo>
                  <a:cubicBezTo>
                    <a:pt x="138938" y="218880"/>
                    <a:pt x="140667" y="222453"/>
                    <a:pt x="142396" y="226141"/>
                  </a:cubicBezTo>
                  <a:cubicBezTo>
                    <a:pt x="144125" y="229945"/>
                    <a:pt x="145853" y="233633"/>
                    <a:pt x="147582" y="237437"/>
                  </a:cubicBezTo>
                  <a:cubicBezTo>
                    <a:pt x="162451" y="271323"/>
                    <a:pt x="173631" y="306939"/>
                    <a:pt x="180892" y="343476"/>
                  </a:cubicBezTo>
                  <a:lnTo>
                    <a:pt x="180892" y="144998"/>
                  </a:lnTo>
                  <a:cubicBezTo>
                    <a:pt x="153461" y="99009"/>
                    <a:pt x="120497" y="58667"/>
                    <a:pt x="82692" y="24781"/>
                  </a:cubicBezTo>
                  <a:close/>
                </a:path>
              </a:pathLst>
            </a:custGeom>
            <a:solidFill>
              <a:schemeClr val="accent5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3" name="Freeform 5">
              <a:extLst>
                <a:ext uri="{FF2B5EF4-FFF2-40B4-BE49-F238E27FC236}">
                  <a16:creationId xmlns:a16="http://schemas.microsoft.com/office/drawing/2014/main" id="{B55FBF7B-188E-2976-3D83-7DEADE6D827F}"/>
                </a:ext>
              </a:extLst>
            </p:cNvPr>
            <p:cNvSpPr/>
            <p:nvPr/>
          </p:nvSpPr>
          <p:spPr>
            <a:xfrm>
              <a:off x="4199119" y="2085058"/>
              <a:ext cx="751066" cy="2563680"/>
            </a:xfrm>
            <a:custGeom>
              <a:avLst/>
              <a:gdLst>
                <a:gd name="connsiteX0" fmla="*/ 27086 w 126323"/>
                <a:gd name="connsiteY0" fmla="*/ 241010 h 431189"/>
                <a:gd name="connsiteX1" fmla="*/ 27086 w 126323"/>
                <a:gd name="connsiteY1" fmla="*/ 431190 h 431189"/>
                <a:gd name="connsiteX2" fmla="*/ 35500 w 126323"/>
                <a:gd name="connsiteY2" fmla="*/ 393730 h 431189"/>
                <a:gd name="connsiteX3" fmla="*/ 37228 w 126323"/>
                <a:gd name="connsiteY3" fmla="*/ 387045 h 431189"/>
                <a:gd name="connsiteX4" fmla="*/ 39073 w 126323"/>
                <a:gd name="connsiteY4" fmla="*/ 380475 h 431189"/>
                <a:gd name="connsiteX5" fmla="*/ 57053 w 126323"/>
                <a:gd name="connsiteY5" fmla="*/ 326879 h 431189"/>
                <a:gd name="connsiteX6" fmla="*/ 59934 w 126323"/>
                <a:gd name="connsiteY6" fmla="*/ 319502 h 431189"/>
                <a:gd name="connsiteX7" fmla="*/ 62816 w 126323"/>
                <a:gd name="connsiteY7" fmla="*/ 312356 h 431189"/>
                <a:gd name="connsiteX8" fmla="*/ 86790 w 126323"/>
                <a:gd name="connsiteY8" fmla="*/ 261987 h 431189"/>
                <a:gd name="connsiteX9" fmla="*/ 99237 w 126323"/>
                <a:gd name="connsiteY9" fmla="*/ 239972 h 431189"/>
                <a:gd name="connsiteX10" fmla="*/ 99237 w 126323"/>
                <a:gd name="connsiteY10" fmla="*/ 73997 h 431189"/>
                <a:gd name="connsiteX11" fmla="*/ 126323 w 126323"/>
                <a:gd name="connsiteY11" fmla="*/ 73997 h 431189"/>
                <a:gd name="connsiteX12" fmla="*/ 94742 w 126323"/>
                <a:gd name="connsiteY12" fmla="*/ 33771 h 431189"/>
                <a:gd name="connsiteX13" fmla="*/ 71345 w 126323"/>
                <a:gd name="connsiteY13" fmla="*/ 4034 h 431189"/>
                <a:gd name="connsiteX14" fmla="*/ 63162 w 126323"/>
                <a:gd name="connsiteY14" fmla="*/ 0 h 431189"/>
                <a:gd name="connsiteX15" fmla="*/ 54978 w 126323"/>
                <a:gd name="connsiteY15" fmla="*/ 4034 h 431189"/>
                <a:gd name="connsiteX16" fmla="*/ 31581 w 126323"/>
                <a:gd name="connsiteY16" fmla="*/ 33771 h 431189"/>
                <a:gd name="connsiteX17" fmla="*/ 0 w 126323"/>
                <a:gd name="connsiteY17" fmla="*/ 73997 h 431189"/>
                <a:gd name="connsiteX18" fmla="*/ 27086 w 126323"/>
                <a:gd name="connsiteY18" fmla="*/ 73997 h 431189"/>
                <a:gd name="connsiteX19" fmla="*/ 27086 w 126323"/>
                <a:gd name="connsiteY19" fmla="*/ 241125 h 431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6323" h="431189">
                  <a:moveTo>
                    <a:pt x="27086" y="241010"/>
                  </a:moveTo>
                  <a:lnTo>
                    <a:pt x="27086" y="431190"/>
                  </a:lnTo>
                  <a:cubicBezTo>
                    <a:pt x="29506" y="418626"/>
                    <a:pt x="32272" y="406063"/>
                    <a:pt x="35500" y="393730"/>
                  </a:cubicBezTo>
                  <a:cubicBezTo>
                    <a:pt x="36076" y="391425"/>
                    <a:pt x="36652" y="389234"/>
                    <a:pt x="37228" y="387045"/>
                  </a:cubicBezTo>
                  <a:cubicBezTo>
                    <a:pt x="37805" y="384855"/>
                    <a:pt x="38381" y="382665"/>
                    <a:pt x="39073" y="380475"/>
                  </a:cubicBezTo>
                  <a:cubicBezTo>
                    <a:pt x="44259" y="362264"/>
                    <a:pt x="50137" y="344398"/>
                    <a:pt x="57053" y="326879"/>
                  </a:cubicBezTo>
                  <a:cubicBezTo>
                    <a:pt x="57975" y="324458"/>
                    <a:pt x="59012" y="322038"/>
                    <a:pt x="59934" y="319502"/>
                  </a:cubicBezTo>
                  <a:cubicBezTo>
                    <a:pt x="60856" y="317082"/>
                    <a:pt x="61894" y="314777"/>
                    <a:pt x="62816" y="312356"/>
                  </a:cubicBezTo>
                  <a:cubicBezTo>
                    <a:pt x="69962" y="295182"/>
                    <a:pt x="77915" y="278354"/>
                    <a:pt x="86790" y="261987"/>
                  </a:cubicBezTo>
                  <a:cubicBezTo>
                    <a:pt x="90824" y="254495"/>
                    <a:pt x="94973" y="247118"/>
                    <a:pt x="99237" y="239972"/>
                  </a:cubicBezTo>
                  <a:lnTo>
                    <a:pt x="99237" y="73997"/>
                  </a:lnTo>
                  <a:lnTo>
                    <a:pt x="126323" y="73997"/>
                  </a:lnTo>
                  <a:lnTo>
                    <a:pt x="94742" y="33771"/>
                  </a:lnTo>
                  <a:lnTo>
                    <a:pt x="71345" y="4034"/>
                  </a:lnTo>
                  <a:cubicBezTo>
                    <a:pt x="69270" y="1383"/>
                    <a:pt x="66158" y="0"/>
                    <a:pt x="63162" y="0"/>
                  </a:cubicBezTo>
                  <a:cubicBezTo>
                    <a:pt x="60165" y="0"/>
                    <a:pt x="57053" y="1383"/>
                    <a:pt x="54978" y="4034"/>
                  </a:cubicBezTo>
                  <a:lnTo>
                    <a:pt x="31581" y="33771"/>
                  </a:lnTo>
                  <a:lnTo>
                    <a:pt x="0" y="73997"/>
                  </a:lnTo>
                  <a:lnTo>
                    <a:pt x="27086" y="73997"/>
                  </a:lnTo>
                  <a:lnTo>
                    <a:pt x="27086" y="241125"/>
                  </a:lnTo>
                  <a:close/>
                </a:path>
              </a:pathLst>
            </a:custGeom>
            <a:solidFill>
              <a:schemeClr val="accent4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" name="Freeform 6">
              <a:extLst>
                <a:ext uri="{FF2B5EF4-FFF2-40B4-BE49-F238E27FC236}">
                  <a16:creationId xmlns:a16="http://schemas.microsoft.com/office/drawing/2014/main" id="{EAC052F9-70B9-3D45-4ABE-8AF199EAF1BB}"/>
                </a:ext>
              </a:extLst>
            </p:cNvPr>
            <p:cNvSpPr/>
            <p:nvPr/>
          </p:nvSpPr>
          <p:spPr>
            <a:xfrm>
              <a:off x="4372493" y="2672353"/>
              <a:ext cx="1552463" cy="2364948"/>
            </a:xfrm>
            <a:custGeom>
              <a:avLst/>
              <a:gdLst>
                <a:gd name="connsiteX0" fmla="*/ 80796 w 261111"/>
                <a:gd name="connsiteY0" fmla="*/ 144191 h 397764"/>
                <a:gd name="connsiteX1" fmla="*/ 75379 w 261111"/>
                <a:gd name="connsiteY1" fmla="*/ 153412 h 397764"/>
                <a:gd name="connsiteX2" fmla="*/ 69962 w 261111"/>
                <a:gd name="connsiteY2" fmla="*/ 163094 h 397764"/>
                <a:gd name="connsiteX3" fmla="*/ 67080 w 261111"/>
                <a:gd name="connsiteY3" fmla="*/ 168511 h 397764"/>
                <a:gd name="connsiteX4" fmla="*/ 39418 w 261111"/>
                <a:gd name="connsiteY4" fmla="*/ 228216 h 397764"/>
                <a:gd name="connsiteX5" fmla="*/ 36537 w 261111"/>
                <a:gd name="connsiteY5" fmla="*/ 235708 h 397764"/>
                <a:gd name="connsiteX6" fmla="*/ 33655 w 261111"/>
                <a:gd name="connsiteY6" fmla="*/ 243430 h 397764"/>
                <a:gd name="connsiteX7" fmla="*/ 18095 w 261111"/>
                <a:gd name="connsiteY7" fmla="*/ 292992 h 397764"/>
                <a:gd name="connsiteX8" fmla="*/ 16252 w 261111"/>
                <a:gd name="connsiteY8" fmla="*/ 299908 h 397764"/>
                <a:gd name="connsiteX9" fmla="*/ 14523 w 261111"/>
                <a:gd name="connsiteY9" fmla="*/ 307054 h 397764"/>
                <a:gd name="connsiteX10" fmla="*/ 0 w 261111"/>
                <a:gd name="connsiteY10" fmla="*/ 397764 h 397764"/>
                <a:gd name="connsiteX11" fmla="*/ 27547 w 261111"/>
                <a:gd name="connsiteY11" fmla="*/ 328608 h 397764"/>
                <a:gd name="connsiteX12" fmla="*/ 28584 w 261111"/>
                <a:gd name="connsiteY12" fmla="*/ 326649 h 397764"/>
                <a:gd name="connsiteX13" fmla="*/ 30543 w 261111"/>
                <a:gd name="connsiteY13" fmla="*/ 322960 h 397764"/>
                <a:gd name="connsiteX14" fmla="*/ 33655 w 261111"/>
                <a:gd name="connsiteY14" fmla="*/ 317428 h 397764"/>
                <a:gd name="connsiteX15" fmla="*/ 49215 w 261111"/>
                <a:gd name="connsiteY15" fmla="*/ 292877 h 397764"/>
                <a:gd name="connsiteX16" fmla="*/ 53249 w 261111"/>
                <a:gd name="connsiteY16" fmla="*/ 287229 h 397764"/>
                <a:gd name="connsiteX17" fmla="*/ 57283 w 261111"/>
                <a:gd name="connsiteY17" fmla="*/ 281697 h 397764"/>
                <a:gd name="connsiteX18" fmla="*/ 69962 w 261111"/>
                <a:gd name="connsiteY18" fmla="*/ 266022 h 397764"/>
                <a:gd name="connsiteX19" fmla="*/ 75379 w 261111"/>
                <a:gd name="connsiteY19" fmla="*/ 259798 h 397764"/>
                <a:gd name="connsiteX20" fmla="*/ 80796 w 261111"/>
                <a:gd name="connsiteY20" fmla="*/ 253919 h 397764"/>
                <a:gd name="connsiteX21" fmla="*/ 124018 w 261111"/>
                <a:gd name="connsiteY21" fmla="*/ 215192 h 397764"/>
                <a:gd name="connsiteX22" fmla="*/ 130703 w 261111"/>
                <a:gd name="connsiteY22" fmla="*/ 202282 h 397764"/>
                <a:gd name="connsiteX23" fmla="*/ 226482 w 261111"/>
                <a:gd name="connsiteY23" fmla="*/ 78723 h 397764"/>
                <a:gd name="connsiteX24" fmla="*/ 245385 w 261111"/>
                <a:gd name="connsiteY24" fmla="*/ 99931 h 397764"/>
                <a:gd name="connsiteX25" fmla="*/ 254375 w 261111"/>
                <a:gd name="connsiteY25" fmla="*/ 49562 h 397764"/>
                <a:gd name="connsiteX26" fmla="*/ 260945 w 261111"/>
                <a:gd name="connsiteY26" fmla="*/ 12333 h 397764"/>
                <a:gd name="connsiteX27" fmla="*/ 250687 w 261111"/>
                <a:gd name="connsiteY27" fmla="*/ 0 h 397764"/>
                <a:gd name="connsiteX28" fmla="*/ 249995 w 261111"/>
                <a:gd name="connsiteY28" fmla="*/ 0 h 397764"/>
                <a:gd name="connsiteX29" fmla="*/ 212191 w 261111"/>
                <a:gd name="connsiteY29" fmla="*/ 2421 h 397764"/>
                <a:gd name="connsiteX30" fmla="*/ 161131 w 261111"/>
                <a:gd name="connsiteY30" fmla="*/ 5648 h 397764"/>
                <a:gd name="connsiteX31" fmla="*/ 178304 w 261111"/>
                <a:gd name="connsiteY31" fmla="*/ 24896 h 397764"/>
                <a:gd name="connsiteX32" fmla="*/ 80796 w 261111"/>
                <a:gd name="connsiteY32" fmla="*/ 144076 h 397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61111" h="397764">
                  <a:moveTo>
                    <a:pt x="80796" y="144191"/>
                  </a:moveTo>
                  <a:cubicBezTo>
                    <a:pt x="78952" y="147188"/>
                    <a:pt x="77223" y="150300"/>
                    <a:pt x="75379" y="153412"/>
                  </a:cubicBezTo>
                  <a:cubicBezTo>
                    <a:pt x="73535" y="156639"/>
                    <a:pt x="71806" y="159751"/>
                    <a:pt x="69962" y="163094"/>
                  </a:cubicBezTo>
                  <a:cubicBezTo>
                    <a:pt x="69040" y="164823"/>
                    <a:pt x="68002" y="166667"/>
                    <a:pt x="67080" y="168511"/>
                  </a:cubicBezTo>
                  <a:cubicBezTo>
                    <a:pt x="56707" y="187875"/>
                    <a:pt x="47486" y="207815"/>
                    <a:pt x="39418" y="228216"/>
                  </a:cubicBezTo>
                  <a:cubicBezTo>
                    <a:pt x="38381" y="230752"/>
                    <a:pt x="37459" y="233172"/>
                    <a:pt x="36537" y="235708"/>
                  </a:cubicBezTo>
                  <a:cubicBezTo>
                    <a:pt x="35615" y="238244"/>
                    <a:pt x="34577" y="240894"/>
                    <a:pt x="33655" y="243430"/>
                  </a:cubicBezTo>
                  <a:cubicBezTo>
                    <a:pt x="27777" y="259682"/>
                    <a:pt x="22475" y="276280"/>
                    <a:pt x="18095" y="292992"/>
                  </a:cubicBezTo>
                  <a:cubicBezTo>
                    <a:pt x="17519" y="295298"/>
                    <a:pt x="16943" y="297603"/>
                    <a:pt x="16252" y="299908"/>
                  </a:cubicBezTo>
                  <a:cubicBezTo>
                    <a:pt x="15675" y="302329"/>
                    <a:pt x="15099" y="304634"/>
                    <a:pt x="14523" y="307054"/>
                  </a:cubicBezTo>
                  <a:cubicBezTo>
                    <a:pt x="7377" y="336791"/>
                    <a:pt x="2536" y="367105"/>
                    <a:pt x="0" y="397764"/>
                  </a:cubicBezTo>
                  <a:cubicBezTo>
                    <a:pt x="6685" y="373790"/>
                    <a:pt x="15906" y="350623"/>
                    <a:pt x="27547" y="328608"/>
                  </a:cubicBezTo>
                  <a:cubicBezTo>
                    <a:pt x="27892" y="327916"/>
                    <a:pt x="28238" y="327225"/>
                    <a:pt x="28584" y="326649"/>
                  </a:cubicBezTo>
                  <a:cubicBezTo>
                    <a:pt x="29276" y="325381"/>
                    <a:pt x="29967" y="324228"/>
                    <a:pt x="30543" y="322960"/>
                  </a:cubicBezTo>
                  <a:cubicBezTo>
                    <a:pt x="31581" y="321116"/>
                    <a:pt x="32618" y="319272"/>
                    <a:pt x="33655" y="317428"/>
                  </a:cubicBezTo>
                  <a:cubicBezTo>
                    <a:pt x="38496" y="309014"/>
                    <a:pt x="43683" y="300830"/>
                    <a:pt x="49215" y="292877"/>
                  </a:cubicBezTo>
                  <a:cubicBezTo>
                    <a:pt x="50599" y="290918"/>
                    <a:pt x="51866" y="289074"/>
                    <a:pt x="53249" y="287229"/>
                  </a:cubicBezTo>
                  <a:cubicBezTo>
                    <a:pt x="54633" y="285385"/>
                    <a:pt x="55900" y="283541"/>
                    <a:pt x="57283" y="281697"/>
                  </a:cubicBezTo>
                  <a:cubicBezTo>
                    <a:pt x="61317" y="276395"/>
                    <a:pt x="65582" y="271093"/>
                    <a:pt x="69962" y="266022"/>
                  </a:cubicBezTo>
                  <a:cubicBezTo>
                    <a:pt x="71691" y="263947"/>
                    <a:pt x="73535" y="261872"/>
                    <a:pt x="75379" y="259798"/>
                  </a:cubicBezTo>
                  <a:cubicBezTo>
                    <a:pt x="77108" y="257838"/>
                    <a:pt x="78952" y="255878"/>
                    <a:pt x="80796" y="253919"/>
                  </a:cubicBezTo>
                  <a:cubicBezTo>
                    <a:pt x="94051" y="239857"/>
                    <a:pt x="108458" y="226833"/>
                    <a:pt x="124018" y="215192"/>
                  </a:cubicBezTo>
                  <a:cubicBezTo>
                    <a:pt x="126208" y="210812"/>
                    <a:pt x="128398" y="206547"/>
                    <a:pt x="130703" y="202282"/>
                  </a:cubicBezTo>
                  <a:cubicBezTo>
                    <a:pt x="156521" y="153988"/>
                    <a:pt x="188793" y="112494"/>
                    <a:pt x="226482" y="78723"/>
                  </a:cubicBezTo>
                  <a:lnTo>
                    <a:pt x="245385" y="99931"/>
                  </a:lnTo>
                  <a:lnTo>
                    <a:pt x="254375" y="49562"/>
                  </a:lnTo>
                  <a:lnTo>
                    <a:pt x="260945" y="12333"/>
                  </a:lnTo>
                  <a:cubicBezTo>
                    <a:pt x="262097" y="5878"/>
                    <a:pt x="257141" y="0"/>
                    <a:pt x="250687" y="0"/>
                  </a:cubicBezTo>
                  <a:cubicBezTo>
                    <a:pt x="244232" y="0"/>
                    <a:pt x="250226" y="0"/>
                    <a:pt x="249995" y="0"/>
                  </a:cubicBezTo>
                  <a:lnTo>
                    <a:pt x="212191" y="2421"/>
                  </a:lnTo>
                  <a:lnTo>
                    <a:pt x="161131" y="5648"/>
                  </a:lnTo>
                  <a:lnTo>
                    <a:pt x="178304" y="24896"/>
                  </a:lnTo>
                  <a:cubicBezTo>
                    <a:pt x="140846" y="58437"/>
                    <a:pt x="108112" y="98433"/>
                    <a:pt x="80796" y="144076"/>
                  </a:cubicBezTo>
                  <a:close/>
                </a:path>
              </a:pathLst>
            </a:custGeom>
            <a:solidFill>
              <a:schemeClr val="accent1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56C2B4D3-9895-4664-A105-C95A841C8882}"/>
                </a:ext>
              </a:extLst>
            </p:cNvPr>
            <p:cNvSpPr/>
            <p:nvPr/>
          </p:nvSpPr>
          <p:spPr>
            <a:xfrm>
              <a:off x="4360845" y="3500189"/>
              <a:ext cx="2105092" cy="2805720"/>
            </a:xfrm>
            <a:custGeom>
              <a:avLst/>
              <a:gdLst>
                <a:gd name="connsiteX0" fmla="*/ 1619999 w 2105092"/>
                <a:gd name="connsiteY0" fmla="*/ 0 h 2805720"/>
                <a:gd name="connsiteX1" fmla="*/ 1881778 w 2105092"/>
                <a:gd name="connsiteY1" fmla="*/ 155561 h 2805720"/>
                <a:gd name="connsiteX2" fmla="*/ 2075028 w 2105092"/>
                <a:gd name="connsiteY2" fmla="*/ 270692 h 2805720"/>
                <a:gd name="connsiteX3" fmla="*/ 2087365 w 2105092"/>
                <a:gd name="connsiteY3" fmla="*/ 367320 h 2805720"/>
                <a:gd name="connsiteX4" fmla="*/ 1929747 w 2105092"/>
                <a:gd name="connsiteY4" fmla="*/ 527679 h 2805720"/>
                <a:gd name="connsiteX5" fmla="*/ 1716627 w 2105092"/>
                <a:gd name="connsiteY5" fmla="*/ 744913 h 2805720"/>
                <a:gd name="connsiteX6" fmla="*/ 1694010 w 2105092"/>
                <a:gd name="connsiteY6" fmla="*/ 568793 h 2805720"/>
                <a:gd name="connsiteX7" fmla="*/ 1134136 w 2105092"/>
                <a:gd name="connsiteY7" fmla="*/ 783292 h 2805720"/>
                <a:gd name="connsiteX8" fmla="*/ 615382 w 2105092"/>
                <a:gd name="connsiteY8" fmla="*/ 1346603 h 2805720"/>
                <a:gd name="connsiteX9" fmla="*/ 498884 w 2105092"/>
                <a:gd name="connsiteY9" fmla="*/ 1624833 h 2805720"/>
                <a:gd name="connsiteX10" fmla="*/ 492029 w 2105092"/>
                <a:gd name="connsiteY10" fmla="*/ 1647445 h 2805720"/>
                <a:gd name="connsiteX11" fmla="*/ 485179 w 2105092"/>
                <a:gd name="connsiteY11" fmla="*/ 1672803 h 2805720"/>
                <a:gd name="connsiteX12" fmla="*/ 462562 w 2105092"/>
                <a:gd name="connsiteY12" fmla="*/ 1766000 h 2805720"/>
                <a:gd name="connsiteX13" fmla="*/ 460505 w 2105092"/>
                <a:gd name="connsiteY13" fmla="*/ 1774223 h 2805720"/>
                <a:gd name="connsiteX14" fmla="*/ 460505 w 2105092"/>
                <a:gd name="connsiteY14" fmla="*/ 1776280 h 2805720"/>
                <a:gd name="connsiteX15" fmla="*/ 456397 w 2105092"/>
                <a:gd name="connsiteY15" fmla="*/ 1796840 h 2805720"/>
                <a:gd name="connsiteX16" fmla="*/ 444060 w 2105092"/>
                <a:gd name="connsiteY16" fmla="*/ 1869477 h 2805720"/>
                <a:gd name="connsiteX17" fmla="*/ 428298 w 2105092"/>
                <a:gd name="connsiteY17" fmla="*/ 2092884 h 2805720"/>
                <a:gd name="connsiteX18" fmla="*/ 428298 w 2105092"/>
                <a:gd name="connsiteY18" fmla="*/ 2553370 h 2805720"/>
                <a:gd name="connsiteX19" fmla="*/ 428298 w 2105092"/>
                <a:gd name="connsiteY19" fmla="*/ 2553370 h 2805720"/>
                <a:gd name="connsiteX20" fmla="*/ 428298 w 2105092"/>
                <a:gd name="connsiteY20" fmla="*/ 2718952 h 2805720"/>
                <a:gd name="connsiteX21" fmla="*/ 428298 w 2105092"/>
                <a:gd name="connsiteY21" fmla="*/ 2794484 h 2805720"/>
                <a:gd name="connsiteX22" fmla="*/ 428298 w 2105092"/>
                <a:gd name="connsiteY22" fmla="*/ 2805720 h 2805720"/>
                <a:gd name="connsiteX23" fmla="*/ 0 w 2105092"/>
                <a:gd name="connsiteY23" fmla="*/ 2805720 h 2805720"/>
                <a:gd name="connsiteX24" fmla="*/ 0 w 2105092"/>
                <a:gd name="connsiteY24" fmla="*/ 2660992 h 2805720"/>
                <a:gd name="connsiteX25" fmla="*/ 0 w 2105092"/>
                <a:gd name="connsiteY25" fmla="*/ 2553370 h 2805720"/>
                <a:gd name="connsiteX26" fmla="*/ 0 w 2105092"/>
                <a:gd name="connsiteY26" fmla="*/ 2092884 h 2805720"/>
                <a:gd name="connsiteX27" fmla="*/ 212437 w 2105092"/>
                <a:gd name="connsiteY27" fmla="*/ 1194467 h 2805720"/>
                <a:gd name="connsiteX28" fmla="*/ 230256 w 2105092"/>
                <a:gd name="connsiteY28" fmla="*/ 1159512 h 2805720"/>
                <a:gd name="connsiteX29" fmla="*/ 238478 w 2105092"/>
                <a:gd name="connsiteY29" fmla="*/ 1143757 h 2805720"/>
                <a:gd name="connsiteX30" fmla="*/ 248758 w 2105092"/>
                <a:gd name="connsiteY30" fmla="*/ 1125248 h 2805720"/>
                <a:gd name="connsiteX31" fmla="*/ 326194 w 2105092"/>
                <a:gd name="connsiteY31" fmla="*/ 997102 h 2805720"/>
                <a:gd name="connsiteX32" fmla="*/ 350179 w 2105092"/>
                <a:gd name="connsiteY32" fmla="*/ 960781 h 2805720"/>
                <a:gd name="connsiteX33" fmla="*/ 374163 w 2105092"/>
                <a:gd name="connsiteY33" fmla="*/ 926516 h 2805720"/>
                <a:gd name="connsiteX34" fmla="*/ 427614 w 2105092"/>
                <a:gd name="connsiteY34" fmla="*/ 855246 h 2805720"/>
                <a:gd name="connsiteX35" fmla="*/ 459821 w 2105092"/>
                <a:gd name="connsiteY35" fmla="*/ 815500 h 2805720"/>
                <a:gd name="connsiteX36" fmla="*/ 492029 w 2105092"/>
                <a:gd name="connsiteY36" fmla="*/ 777810 h 2805720"/>
                <a:gd name="connsiteX37" fmla="*/ 686652 w 2105092"/>
                <a:gd name="connsiteY37" fmla="*/ 584554 h 2805720"/>
                <a:gd name="connsiteX38" fmla="*/ 743528 w 2105092"/>
                <a:gd name="connsiteY38" fmla="*/ 537269 h 2805720"/>
                <a:gd name="connsiteX39" fmla="*/ 799720 w 2105092"/>
                <a:gd name="connsiteY39" fmla="*/ 494098 h 2805720"/>
                <a:gd name="connsiteX40" fmla="*/ 901146 w 2105092"/>
                <a:gd name="connsiteY40" fmla="*/ 423512 h 2805720"/>
                <a:gd name="connsiteX41" fmla="*/ 1638508 w 2105092"/>
                <a:gd name="connsiteY41" fmla="*/ 143914 h 2805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2105092" h="2805720">
                  <a:moveTo>
                    <a:pt x="1619999" y="0"/>
                  </a:moveTo>
                  <a:lnTo>
                    <a:pt x="1881778" y="155561"/>
                  </a:lnTo>
                  <a:lnTo>
                    <a:pt x="2075028" y="270692"/>
                  </a:lnTo>
                  <a:cubicBezTo>
                    <a:pt x="2109293" y="291252"/>
                    <a:pt x="2115458" y="338537"/>
                    <a:pt x="2087365" y="367320"/>
                  </a:cubicBezTo>
                  <a:lnTo>
                    <a:pt x="1929747" y="527679"/>
                  </a:lnTo>
                  <a:lnTo>
                    <a:pt x="1716627" y="744913"/>
                  </a:lnTo>
                  <a:lnTo>
                    <a:pt x="1694010" y="568793"/>
                  </a:lnTo>
                  <a:cubicBezTo>
                    <a:pt x="1497335" y="598259"/>
                    <a:pt x="1308883" y="670219"/>
                    <a:pt x="1134136" y="783292"/>
                  </a:cubicBezTo>
                  <a:cubicBezTo>
                    <a:pt x="917591" y="923091"/>
                    <a:pt x="738730" y="1117715"/>
                    <a:pt x="615382" y="1346603"/>
                  </a:cubicBezTo>
                  <a:cubicBezTo>
                    <a:pt x="567413" y="1435692"/>
                    <a:pt x="528350" y="1528889"/>
                    <a:pt x="498884" y="1624833"/>
                  </a:cubicBezTo>
                  <a:cubicBezTo>
                    <a:pt x="496143" y="1632367"/>
                    <a:pt x="494086" y="1639906"/>
                    <a:pt x="492029" y="1647445"/>
                  </a:cubicBezTo>
                  <a:cubicBezTo>
                    <a:pt x="489978" y="1655673"/>
                    <a:pt x="487237" y="1664580"/>
                    <a:pt x="485179" y="1672803"/>
                  </a:cubicBezTo>
                  <a:cubicBezTo>
                    <a:pt x="476957" y="1703642"/>
                    <a:pt x="469418" y="1734476"/>
                    <a:pt x="462562" y="1766000"/>
                  </a:cubicBezTo>
                  <a:cubicBezTo>
                    <a:pt x="461879" y="1768741"/>
                    <a:pt x="460505" y="1771482"/>
                    <a:pt x="460505" y="1774223"/>
                  </a:cubicBezTo>
                  <a:cubicBezTo>
                    <a:pt x="460505" y="1774912"/>
                    <a:pt x="460505" y="1775596"/>
                    <a:pt x="460505" y="1776280"/>
                  </a:cubicBezTo>
                  <a:cubicBezTo>
                    <a:pt x="459138" y="1783135"/>
                    <a:pt x="457770" y="1789985"/>
                    <a:pt x="456397" y="1796840"/>
                  </a:cubicBezTo>
                  <a:cubicBezTo>
                    <a:pt x="451599" y="1820824"/>
                    <a:pt x="447490" y="1845493"/>
                    <a:pt x="444060" y="1869477"/>
                  </a:cubicBezTo>
                  <a:cubicBezTo>
                    <a:pt x="433786" y="1943494"/>
                    <a:pt x="428298" y="2018189"/>
                    <a:pt x="428298" y="2092884"/>
                  </a:cubicBezTo>
                  <a:lnTo>
                    <a:pt x="428298" y="2553370"/>
                  </a:lnTo>
                  <a:lnTo>
                    <a:pt x="428298" y="2553370"/>
                  </a:lnTo>
                  <a:lnTo>
                    <a:pt x="428298" y="2718952"/>
                  </a:lnTo>
                  <a:lnTo>
                    <a:pt x="428298" y="2794484"/>
                  </a:lnTo>
                  <a:lnTo>
                    <a:pt x="428298" y="2805720"/>
                  </a:lnTo>
                  <a:lnTo>
                    <a:pt x="0" y="2805720"/>
                  </a:lnTo>
                  <a:lnTo>
                    <a:pt x="0" y="2660992"/>
                  </a:lnTo>
                  <a:lnTo>
                    <a:pt x="0" y="2553370"/>
                  </a:lnTo>
                  <a:lnTo>
                    <a:pt x="0" y="2092884"/>
                  </a:lnTo>
                  <a:cubicBezTo>
                    <a:pt x="0" y="1781078"/>
                    <a:pt x="73327" y="1472008"/>
                    <a:pt x="212437" y="1194467"/>
                  </a:cubicBezTo>
                  <a:cubicBezTo>
                    <a:pt x="217919" y="1182819"/>
                    <a:pt x="224084" y="1171166"/>
                    <a:pt x="230256" y="1159512"/>
                  </a:cubicBezTo>
                  <a:cubicBezTo>
                    <a:pt x="232997" y="1154037"/>
                    <a:pt x="235738" y="1148555"/>
                    <a:pt x="238478" y="1143757"/>
                  </a:cubicBezTo>
                  <a:cubicBezTo>
                    <a:pt x="241903" y="1137585"/>
                    <a:pt x="245334" y="1131419"/>
                    <a:pt x="248758" y="1125248"/>
                  </a:cubicBezTo>
                  <a:cubicBezTo>
                    <a:pt x="272743" y="1081393"/>
                    <a:pt x="298785" y="1038906"/>
                    <a:pt x="326194" y="997102"/>
                  </a:cubicBezTo>
                  <a:cubicBezTo>
                    <a:pt x="333733" y="984765"/>
                    <a:pt x="341956" y="972434"/>
                    <a:pt x="350179" y="960781"/>
                  </a:cubicBezTo>
                  <a:cubicBezTo>
                    <a:pt x="357718" y="949133"/>
                    <a:pt x="365940" y="938169"/>
                    <a:pt x="374163" y="926516"/>
                  </a:cubicBezTo>
                  <a:cubicBezTo>
                    <a:pt x="391298" y="902531"/>
                    <a:pt x="409111" y="878547"/>
                    <a:pt x="427614" y="855246"/>
                  </a:cubicBezTo>
                  <a:cubicBezTo>
                    <a:pt x="437894" y="841541"/>
                    <a:pt x="448858" y="828521"/>
                    <a:pt x="459821" y="815500"/>
                  </a:cubicBezTo>
                  <a:cubicBezTo>
                    <a:pt x="470101" y="802479"/>
                    <a:pt x="481065" y="790142"/>
                    <a:pt x="492029" y="777810"/>
                  </a:cubicBezTo>
                  <a:cubicBezTo>
                    <a:pt x="552335" y="708592"/>
                    <a:pt x="617439" y="644177"/>
                    <a:pt x="686652" y="584554"/>
                  </a:cubicBezTo>
                  <a:cubicBezTo>
                    <a:pt x="705155" y="568109"/>
                    <a:pt x="724341" y="552347"/>
                    <a:pt x="743528" y="537269"/>
                  </a:cubicBezTo>
                  <a:cubicBezTo>
                    <a:pt x="762031" y="522881"/>
                    <a:pt x="780533" y="508486"/>
                    <a:pt x="799720" y="494098"/>
                  </a:cubicBezTo>
                  <a:cubicBezTo>
                    <a:pt x="832617" y="469424"/>
                    <a:pt x="866192" y="446129"/>
                    <a:pt x="901146" y="423512"/>
                  </a:cubicBezTo>
                  <a:cubicBezTo>
                    <a:pt x="1130028" y="276174"/>
                    <a:pt x="1378096" y="181603"/>
                    <a:pt x="1638508" y="143914"/>
                  </a:cubicBezTo>
                  <a:close/>
                </a:path>
              </a:pathLst>
            </a:custGeom>
            <a:solidFill>
              <a:schemeClr val="accent3"/>
            </a:solidFill>
            <a:ln w="115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pic>
          <p:nvPicPr>
            <p:cNvPr id="26" name="Graphic 25" descr="Hourglass 30% with solid fill">
              <a:extLst>
                <a:ext uri="{FF2B5EF4-FFF2-40B4-BE49-F238E27FC236}">
                  <a16:creationId xmlns:a16="http://schemas.microsoft.com/office/drawing/2014/main" id="{3C8C2B83-87A7-1346-B997-1C08C140B9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431819" y="2753054"/>
              <a:ext cx="365760" cy="365760"/>
            </a:xfrm>
            <a:prstGeom prst="rect">
              <a:avLst/>
            </a:prstGeom>
          </p:spPr>
        </p:pic>
        <p:pic>
          <p:nvPicPr>
            <p:cNvPr id="31" name="Graphic 30" descr="Lightbulb with solid fill">
              <a:extLst>
                <a:ext uri="{FF2B5EF4-FFF2-40B4-BE49-F238E27FC236}">
                  <a16:creationId xmlns:a16="http://schemas.microsoft.com/office/drawing/2014/main" id="{5F3B8227-A122-9298-50DD-65A1369F7EA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79245" y="2262542"/>
              <a:ext cx="390816" cy="390816"/>
            </a:xfrm>
            <a:prstGeom prst="rect">
              <a:avLst/>
            </a:prstGeom>
          </p:spPr>
        </p:pic>
        <p:pic>
          <p:nvPicPr>
            <p:cNvPr id="37" name="Graphic 36" descr="Research with solid fill">
              <a:extLst>
                <a:ext uri="{FF2B5EF4-FFF2-40B4-BE49-F238E27FC236}">
                  <a16:creationId xmlns:a16="http://schemas.microsoft.com/office/drawing/2014/main" id="{23AAF89E-ACAC-1662-B4BE-1351BB6BE16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350029" y="2753054"/>
              <a:ext cx="365760" cy="365760"/>
            </a:xfrm>
            <a:prstGeom prst="rect">
              <a:avLst/>
            </a:prstGeom>
          </p:spPr>
        </p:pic>
        <p:pic>
          <p:nvPicPr>
            <p:cNvPr id="38" name="Graphic 37" descr="Bar graph with upward trend with solid fill">
              <a:extLst>
                <a:ext uri="{FF2B5EF4-FFF2-40B4-BE49-F238E27FC236}">
                  <a16:creationId xmlns:a16="http://schemas.microsoft.com/office/drawing/2014/main" id="{CEC2FB1D-8360-42B5-A445-EC1A203B335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870435" y="3682381"/>
              <a:ext cx="365760" cy="365760"/>
            </a:xfrm>
            <a:prstGeom prst="rect">
              <a:avLst/>
            </a:prstGeom>
          </p:spPr>
        </p:pic>
        <p:pic>
          <p:nvPicPr>
            <p:cNvPr id="39" name="Graphic 38" descr="Gears with solid fill">
              <a:extLst>
                <a:ext uri="{FF2B5EF4-FFF2-40B4-BE49-F238E27FC236}">
                  <a16:creationId xmlns:a16="http://schemas.microsoft.com/office/drawing/2014/main" id="{359B0EA6-386D-FFDC-312E-640FD8C9842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2855337" y="3682381"/>
              <a:ext cx="365760" cy="3657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378159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10447</TotalTime>
  <Words>322</Words>
  <Application>Microsoft Office PowerPoint</Application>
  <PresentationFormat>On-screen Show (4:3)</PresentationFormat>
  <Paragraphs>29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Upward Branch Flow – Slide Template</vt:lpstr>
      <vt:lpstr>Upward Branch 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Upward Branch Flow</dc:title>
  <dc:creator>PresentationGO.com</dc:creator>
  <dc:description>© Copyright PresentationGO.com - Do not distribute or sale without written permission.</dc:description>
  <cp:lastModifiedBy>Christophe Barroche</cp:lastModifiedBy>
  <cp:revision>26</cp:revision>
  <dcterms:created xsi:type="dcterms:W3CDTF">2014-11-26T05:14:11Z</dcterms:created>
  <dcterms:modified xsi:type="dcterms:W3CDTF">2024-10-02T14:37:38Z</dcterms:modified>
  <cp:category>Charts &amp; Diagrams</cp:category>
</cp:coreProperties>
</file>