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4" r:id="rId4"/>
    <p:sldId id="33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06" y="4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89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Upward Branch Flow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2A6506-2EFA-FEA6-109D-3055178B4D41}"/>
              </a:ext>
            </a:extLst>
          </p:cNvPr>
          <p:cNvGrpSpPr/>
          <p:nvPr/>
        </p:nvGrpSpPr>
        <p:grpSpPr>
          <a:xfrm>
            <a:off x="712625" y="2734823"/>
            <a:ext cx="2559849" cy="1098132"/>
            <a:chOff x="8921977" y="1471694"/>
            <a:chExt cx="2737677" cy="2793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29508A-9C38-B3F1-77FD-9526A3E5217F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534D29-621D-D132-B29F-CE113102C1B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91D80EE-F85E-93EA-7619-15DFF7312934}"/>
              </a:ext>
            </a:extLst>
          </p:cNvPr>
          <p:cNvGrpSpPr/>
          <p:nvPr/>
        </p:nvGrpSpPr>
        <p:grpSpPr>
          <a:xfrm>
            <a:off x="1372215" y="1313526"/>
            <a:ext cx="2559849" cy="1098132"/>
            <a:chOff x="8921977" y="1471694"/>
            <a:chExt cx="2737677" cy="2793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B80300-C270-4636-1396-C7B6953C70F2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ECA2AC-1B59-BC8B-1D94-85B810858CB1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C621A3-29E0-CD92-1493-E77A720B081A}"/>
              </a:ext>
            </a:extLst>
          </p:cNvPr>
          <p:cNvGrpSpPr/>
          <p:nvPr/>
        </p:nvGrpSpPr>
        <p:grpSpPr>
          <a:xfrm>
            <a:off x="8919526" y="2734823"/>
            <a:ext cx="2559849" cy="1098132"/>
            <a:chOff x="8921977" y="1471694"/>
            <a:chExt cx="2737677" cy="2793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0C5F8C-9D6D-EA02-3738-0D14EACB99E3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F3FFE8-0F12-9DCA-8FFD-1E88C78CCE48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412EE98-0BF3-B6B8-3935-48823CE39D10}"/>
              </a:ext>
            </a:extLst>
          </p:cNvPr>
          <p:cNvGrpSpPr/>
          <p:nvPr/>
        </p:nvGrpSpPr>
        <p:grpSpPr>
          <a:xfrm>
            <a:off x="8259936" y="1313526"/>
            <a:ext cx="2559849" cy="1098132"/>
            <a:chOff x="8921977" y="1471694"/>
            <a:chExt cx="2737677" cy="2793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2B236AD-AEEE-9116-5056-4B5C3DD82B6C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5FB9EC-5069-A49F-F4F7-B2F3A5E5EFCC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94F989A-4353-5933-724F-6A25BA397B5B}"/>
              </a:ext>
            </a:extLst>
          </p:cNvPr>
          <p:cNvGrpSpPr/>
          <p:nvPr/>
        </p:nvGrpSpPr>
        <p:grpSpPr>
          <a:xfrm>
            <a:off x="3570755" y="871080"/>
            <a:ext cx="5050491" cy="5434831"/>
            <a:chOff x="3570755" y="871080"/>
            <a:chExt cx="5050491" cy="5434831"/>
          </a:xfrm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4D1D0F4E-34D4-0CCF-95B0-BF311E989B88}"/>
                </a:ext>
              </a:extLst>
            </p:cNvPr>
            <p:cNvSpPr/>
            <p:nvPr/>
          </p:nvSpPr>
          <p:spPr>
            <a:xfrm>
              <a:off x="3570755" y="2757922"/>
              <a:ext cx="2142281" cy="2166436"/>
            </a:xfrm>
            <a:custGeom>
              <a:avLst/>
              <a:gdLst>
                <a:gd name="connsiteX0" fmla="*/ 202579 w 270235"/>
                <a:gd name="connsiteY0" fmla="*/ 71231 h 273282"/>
                <a:gd name="connsiteX1" fmla="*/ 78561 w 270235"/>
                <a:gd name="connsiteY1" fmla="*/ 24205 h 273282"/>
                <a:gd name="connsiteX2" fmla="*/ 81673 w 270235"/>
                <a:gd name="connsiteY2" fmla="*/ 0 h 273282"/>
                <a:gd name="connsiteX3" fmla="*/ 37644 w 270235"/>
                <a:gd name="connsiteY3" fmla="*/ 26164 h 273282"/>
                <a:gd name="connsiteX4" fmla="*/ 5141 w 270235"/>
                <a:gd name="connsiteY4" fmla="*/ 45528 h 273282"/>
                <a:gd name="connsiteX5" fmla="*/ 3067 w 270235"/>
                <a:gd name="connsiteY5" fmla="*/ 61780 h 273282"/>
                <a:gd name="connsiteX6" fmla="*/ 29576 w 270235"/>
                <a:gd name="connsiteY6" fmla="*/ 88751 h 273282"/>
                <a:gd name="connsiteX7" fmla="*/ 65421 w 270235"/>
                <a:gd name="connsiteY7" fmla="*/ 125288 h 273282"/>
                <a:gd name="connsiteX8" fmla="*/ 69225 w 270235"/>
                <a:gd name="connsiteY8" fmla="*/ 95666 h 273282"/>
                <a:gd name="connsiteX9" fmla="*/ 163391 w 270235"/>
                <a:gd name="connsiteY9" fmla="*/ 131743 h 273282"/>
                <a:gd name="connsiteX10" fmla="*/ 250641 w 270235"/>
                <a:gd name="connsiteY10" fmla="*/ 226487 h 273282"/>
                <a:gd name="connsiteX11" fmla="*/ 270235 w 270235"/>
                <a:gd name="connsiteY11" fmla="*/ 273283 h 273282"/>
                <a:gd name="connsiteX12" fmla="*/ 219637 w 270235"/>
                <a:gd name="connsiteY12" fmla="*/ 83103 h 273282"/>
                <a:gd name="connsiteX13" fmla="*/ 202579 w 270235"/>
                <a:gd name="connsiteY13" fmla="*/ 71231 h 27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235" h="273282">
                  <a:moveTo>
                    <a:pt x="202579" y="71231"/>
                  </a:moveTo>
                  <a:cubicBezTo>
                    <a:pt x="164082" y="46334"/>
                    <a:pt x="122359" y="30544"/>
                    <a:pt x="78561" y="24205"/>
                  </a:cubicBezTo>
                  <a:lnTo>
                    <a:pt x="81673" y="0"/>
                  </a:lnTo>
                  <a:lnTo>
                    <a:pt x="37644" y="26164"/>
                  </a:lnTo>
                  <a:lnTo>
                    <a:pt x="5141" y="45528"/>
                  </a:lnTo>
                  <a:cubicBezTo>
                    <a:pt x="-737" y="48986"/>
                    <a:pt x="-1774" y="56939"/>
                    <a:pt x="3067" y="61780"/>
                  </a:cubicBezTo>
                  <a:lnTo>
                    <a:pt x="29576" y="88751"/>
                  </a:lnTo>
                  <a:lnTo>
                    <a:pt x="65421" y="125288"/>
                  </a:lnTo>
                  <a:lnTo>
                    <a:pt x="69225" y="95666"/>
                  </a:lnTo>
                  <a:cubicBezTo>
                    <a:pt x="102304" y="100622"/>
                    <a:pt x="134000" y="112725"/>
                    <a:pt x="163391" y="131743"/>
                  </a:cubicBezTo>
                  <a:cubicBezTo>
                    <a:pt x="199812" y="155256"/>
                    <a:pt x="229895" y="187990"/>
                    <a:pt x="250641" y="226487"/>
                  </a:cubicBezTo>
                  <a:cubicBezTo>
                    <a:pt x="258709" y="241355"/>
                    <a:pt x="265164" y="257146"/>
                    <a:pt x="270235" y="273283"/>
                  </a:cubicBezTo>
                  <a:cubicBezTo>
                    <a:pt x="265856" y="206893"/>
                    <a:pt x="248567" y="142001"/>
                    <a:pt x="219637" y="83103"/>
                  </a:cubicBezTo>
                  <a:cubicBezTo>
                    <a:pt x="214104" y="78953"/>
                    <a:pt x="208341" y="75035"/>
                    <a:pt x="202579" y="71231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4">
              <a:extLst>
                <a:ext uri="{FF2B5EF4-FFF2-40B4-BE49-F238E27FC236}">
                  <a16:creationId xmlns:a16="http://schemas.microsoft.com/office/drawing/2014/main" id="{54898F52-8BFF-B676-D235-118DEEF7E699}"/>
                </a:ext>
              </a:extLst>
            </p:cNvPr>
            <p:cNvSpPr/>
            <p:nvPr/>
          </p:nvSpPr>
          <p:spPr>
            <a:xfrm>
              <a:off x="4292726" y="1655052"/>
              <a:ext cx="1434009" cy="2722897"/>
            </a:xfrm>
            <a:custGeom>
              <a:avLst/>
              <a:gdLst>
                <a:gd name="connsiteX0" fmla="*/ 82807 w 180891"/>
                <a:gd name="connsiteY0" fmla="*/ 24896 h 343476"/>
                <a:gd name="connsiteX1" fmla="*/ 99981 w 180891"/>
                <a:gd name="connsiteY1" fmla="*/ 5648 h 343476"/>
                <a:gd name="connsiteX2" fmla="*/ 48921 w 180891"/>
                <a:gd name="connsiteY2" fmla="*/ 2421 h 343476"/>
                <a:gd name="connsiteX3" fmla="*/ 11117 w 180891"/>
                <a:gd name="connsiteY3" fmla="*/ 0 h 343476"/>
                <a:gd name="connsiteX4" fmla="*/ 10425 w 180891"/>
                <a:gd name="connsiteY4" fmla="*/ 0 h 343476"/>
                <a:gd name="connsiteX5" fmla="*/ 167 w 180891"/>
                <a:gd name="connsiteY5" fmla="*/ 12333 h 343476"/>
                <a:gd name="connsiteX6" fmla="*/ 6737 w 180891"/>
                <a:gd name="connsiteY6" fmla="*/ 49562 h 343476"/>
                <a:gd name="connsiteX7" fmla="*/ 15727 w 180891"/>
                <a:gd name="connsiteY7" fmla="*/ 99931 h 343476"/>
                <a:gd name="connsiteX8" fmla="*/ 34629 w 180891"/>
                <a:gd name="connsiteY8" fmla="*/ 78723 h 343476"/>
                <a:gd name="connsiteX9" fmla="*/ 130409 w 180891"/>
                <a:gd name="connsiteY9" fmla="*/ 202282 h 343476"/>
                <a:gd name="connsiteX10" fmla="*/ 137094 w 180891"/>
                <a:gd name="connsiteY10" fmla="*/ 215192 h 343476"/>
                <a:gd name="connsiteX11" fmla="*/ 142396 w 180891"/>
                <a:gd name="connsiteY11" fmla="*/ 226141 h 343476"/>
                <a:gd name="connsiteX12" fmla="*/ 147582 w 180891"/>
                <a:gd name="connsiteY12" fmla="*/ 237437 h 343476"/>
                <a:gd name="connsiteX13" fmla="*/ 180892 w 180891"/>
                <a:gd name="connsiteY13" fmla="*/ 343476 h 343476"/>
                <a:gd name="connsiteX14" fmla="*/ 180892 w 180891"/>
                <a:gd name="connsiteY14" fmla="*/ 144998 h 343476"/>
                <a:gd name="connsiteX15" fmla="*/ 82692 w 180891"/>
                <a:gd name="connsiteY15" fmla="*/ 24781 h 34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0891" h="343476">
                  <a:moveTo>
                    <a:pt x="82807" y="24896"/>
                  </a:moveTo>
                  <a:lnTo>
                    <a:pt x="99981" y="5648"/>
                  </a:lnTo>
                  <a:lnTo>
                    <a:pt x="48921" y="2421"/>
                  </a:lnTo>
                  <a:lnTo>
                    <a:pt x="11117" y="0"/>
                  </a:lnTo>
                  <a:cubicBezTo>
                    <a:pt x="10886" y="0"/>
                    <a:pt x="10656" y="0"/>
                    <a:pt x="10425" y="0"/>
                  </a:cubicBezTo>
                  <a:cubicBezTo>
                    <a:pt x="3970" y="0"/>
                    <a:pt x="-985" y="5878"/>
                    <a:pt x="167" y="12333"/>
                  </a:cubicBezTo>
                  <a:lnTo>
                    <a:pt x="6737" y="49562"/>
                  </a:lnTo>
                  <a:lnTo>
                    <a:pt x="15727" y="99931"/>
                  </a:lnTo>
                  <a:lnTo>
                    <a:pt x="34629" y="78723"/>
                  </a:lnTo>
                  <a:cubicBezTo>
                    <a:pt x="72319" y="112494"/>
                    <a:pt x="104591" y="154104"/>
                    <a:pt x="130409" y="202282"/>
                  </a:cubicBezTo>
                  <a:cubicBezTo>
                    <a:pt x="132714" y="206547"/>
                    <a:pt x="134904" y="210811"/>
                    <a:pt x="137094" y="215192"/>
                  </a:cubicBezTo>
                  <a:cubicBezTo>
                    <a:pt x="138938" y="218880"/>
                    <a:pt x="140667" y="222453"/>
                    <a:pt x="142396" y="226141"/>
                  </a:cubicBezTo>
                  <a:cubicBezTo>
                    <a:pt x="144125" y="229945"/>
                    <a:pt x="145853" y="233633"/>
                    <a:pt x="147582" y="237437"/>
                  </a:cubicBezTo>
                  <a:cubicBezTo>
                    <a:pt x="162451" y="271323"/>
                    <a:pt x="173631" y="306939"/>
                    <a:pt x="180892" y="343476"/>
                  </a:cubicBezTo>
                  <a:lnTo>
                    <a:pt x="180892" y="144998"/>
                  </a:lnTo>
                  <a:cubicBezTo>
                    <a:pt x="153461" y="99009"/>
                    <a:pt x="120497" y="58667"/>
                    <a:pt x="82692" y="24781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3670447C-46EB-2DAF-F79C-0170F2454997}"/>
                </a:ext>
              </a:extLst>
            </p:cNvPr>
            <p:cNvSpPr/>
            <p:nvPr/>
          </p:nvSpPr>
          <p:spPr>
            <a:xfrm>
              <a:off x="5598825" y="871080"/>
              <a:ext cx="1001422" cy="3418240"/>
            </a:xfrm>
            <a:custGeom>
              <a:avLst/>
              <a:gdLst>
                <a:gd name="connsiteX0" fmla="*/ 27086 w 126323"/>
                <a:gd name="connsiteY0" fmla="*/ 241010 h 431189"/>
                <a:gd name="connsiteX1" fmla="*/ 27086 w 126323"/>
                <a:gd name="connsiteY1" fmla="*/ 431190 h 431189"/>
                <a:gd name="connsiteX2" fmla="*/ 35500 w 126323"/>
                <a:gd name="connsiteY2" fmla="*/ 393730 h 431189"/>
                <a:gd name="connsiteX3" fmla="*/ 37228 w 126323"/>
                <a:gd name="connsiteY3" fmla="*/ 387045 h 431189"/>
                <a:gd name="connsiteX4" fmla="*/ 39073 w 126323"/>
                <a:gd name="connsiteY4" fmla="*/ 380475 h 431189"/>
                <a:gd name="connsiteX5" fmla="*/ 57053 w 126323"/>
                <a:gd name="connsiteY5" fmla="*/ 326879 h 431189"/>
                <a:gd name="connsiteX6" fmla="*/ 59934 w 126323"/>
                <a:gd name="connsiteY6" fmla="*/ 319502 h 431189"/>
                <a:gd name="connsiteX7" fmla="*/ 62816 w 126323"/>
                <a:gd name="connsiteY7" fmla="*/ 312356 h 431189"/>
                <a:gd name="connsiteX8" fmla="*/ 86790 w 126323"/>
                <a:gd name="connsiteY8" fmla="*/ 261987 h 431189"/>
                <a:gd name="connsiteX9" fmla="*/ 99237 w 126323"/>
                <a:gd name="connsiteY9" fmla="*/ 239972 h 431189"/>
                <a:gd name="connsiteX10" fmla="*/ 99237 w 126323"/>
                <a:gd name="connsiteY10" fmla="*/ 73997 h 431189"/>
                <a:gd name="connsiteX11" fmla="*/ 126323 w 126323"/>
                <a:gd name="connsiteY11" fmla="*/ 73997 h 431189"/>
                <a:gd name="connsiteX12" fmla="*/ 94742 w 126323"/>
                <a:gd name="connsiteY12" fmla="*/ 33771 h 431189"/>
                <a:gd name="connsiteX13" fmla="*/ 71345 w 126323"/>
                <a:gd name="connsiteY13" fmla="*/ 4034 h 431189"/>
                <a:gd name="connsiteX14" fmla="*/ 63162 w 126323"/>
                <a:gd name="connsiteY14" fmla="*/ 0 h 431189"/>
                <a:gd name="connsiteX15" fmla="*/ 54978 w 126323"/>
                <a:gd name="connsiteY15" fmla="*/ 4034 h 431189"/>
                <a:gd name="connsiteX16" fmla="*/ 31581 w 126323"/>
                <a:gd name="connsiteY16" fmla="*/ 33771 h 431189"/>
                <a:gd name="connsiteX17" fmla="*/ 0 w 126323"/>
                <a:gd name="connsiteY17" fmla="*/ 73997 h 431189"/>
                <a:gd name="connsiteX18" fmla="*/ 27086 w 126323"/>
                <a:gd name="connsiteY18" fmla="*/ 73997 h 431189"/>
                <a:gd name="connsiteX19" fmla="*/ 27086 w 126323"/>
                <a:gd name="connsiteY19" fmla="*/ 241125 h 43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6323" h="431189">
                  <a:moveTo>
                    <a:pt x="27086" y="241010"/>
                  </a:moveTo>
                  <a:lnTo>
                    <a:pt x="27086" y="431190"/>
                  </a:lnTo>
                  <a:cubicBezTo>
                    <a:pt x="29506" y="418626"/>
                    <a:pt x="32272" y="406063"/>
                    <a:pt x="35500" y="393730"/>
                  </a:cubicBezTo>
                  <a:cubicBezTo>
                    <a:pt x="36076" y="391425"/>
                    <a:pt x="36652" y="389234"/>
                    <a:pt x="37228" y="387045"/>
                  </a:cubicBezTo>
                  <a:cubicBezTo>
                    <a:pt x="37805" y="384855"/>
                    <a:pt x="38381" y="382665"/>
                    <a:pt x="39073" y="380475"/>
                  </a:cubicBezTo>
                  <a:cubicBezTo>
                    <a:pt x="44259" y="362264"/>
                    <a:pt x="50137" y="344398"/>
                    <a:pt x="57053" y="326879"/>
                  </a:cubicBezTo>
                  <a:cubicBezTo>
                    <a:pt x="57975" y="324458"/>
                    <a:pt x="59012" y="322038"/>
                    <a:pt x="59934" y="319502"/>
                  </a:cubicBezTo>
                  <a:cubicBezTo>
                    <a:pt x="60856" y="317082"/>
                    <a:pt x="61894" y="314777"/>
                    <a:pt x="62816" y="312356"/>
                  </a:cubicBezTo>
                  <a:cubicBezTo>
                    <a:pt x="69962" y="295182"/>
                    <a:pt x="77915" y="278354"/>
                    <a:pt x="86790" y="261987"/>
                  </a:cubicBezTo>
                  <a:cubicBezTo>
                    <a:pt x="90824" y="254495"/>
                    <a:pt x="94973" y="247118"/>
                    <a:pt x="99237" y="239972"/>
                  </a:cubicBezTo>
                  <a:lnTo>
                    <a:pt x="99237" y="73997"/>
                  </a:lnTo>
                  <a:lnTo>
                    <a:pt x="126323" y="73997"/>
                  </a:lnTo>
                  <a:lnTo>
                    <a:pt x="94742" y="33771"/>
                  </a:lnTo>
                  <a:lnTo>
                    <a:pt x="71345" y="4034"/>
                  </a:lnTo>
                  <a:cubicBezTo>
                    <a:pt x="69270" y="1383"/>
                    <a:pt x="66158" y="0"/>
                    <a:pt x="63162" y="0"/>
                  </a:cubicBezTo>
                  <a:cubicBezTo>
                    <a:pt x="60165" y="0"/>
                    <a:pt x="57053" y="1383"/>
                    <a:pt x="54978" y="4034"/>
                  </a:cubicBezTo>
                  <a:lnTo>
                    <a:pt x="31581" y="33771"/>
                  </a:lnTo>
                  <a:lnTo>
                    <a:pt x="0" y="73997"/>
                  </a:lnTo>
                  <a:lnTo>
                    <a:pt x="27086" y="73997"/>
                  </a:lnTo>
                  <a:lnTo>
                    <a:pt x="27086" y="241125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A40D8768-791B-5270-9C02-915289E4CD45}"/>
                </a:ext>
              </a:extLst>
            </p:cNvPr>
            <p:cNvSpPr/>
            <p:nvPr/>
          </p:nvSpPr>
          <p:spPr>
            <a:xfrm>
              <a:off x="5829990" y="1654140"/>
              <a:ext cx="2069951" cy="3153264"/>
            </a:xfrm>
            <a:custGeom>
              <a:avLst/>
              <a:gdLst>
                <a:gd name="connsiteX0" fmla="*/ 80796 w 261111"/>
                <a:gd name="connsiteY0" fmla="*/ 144191 h 397764"/>
                <a:gd name="connsiteX1" fmla="*/ 75379 w 261111"/>
                <a:gd name="connsiteY1" fmla="*/ 153412 h 397764"/>
                <a:gd name="connsiteX2" fmla="*/ 69962 w 261111"/>
                <a:gd name="connsiteY2" fmla="*/ 163094 h 397764"/>
                <a:gd name="connsiteX3" fmla="*/ 67080 w 261111"/>
                <a:gd name="connsiteY3" fmla="*/ 168511 h 397764"/>
                <a:gd name="connsiteX4" fmla="*/ 39418 w 261111"/>
                <a:gd name="connsiteY4" fmla="*/ 228216 h 397764"/>
                <a:gd name="connsiteX5" fmla="*/ 36537 w 261111"/>
                <a:gd name="connsiteY5" fmla="*/ 235708 h 397764"/>
                <a:gd name="connsiteX6" fmla="*/ 33655 w 261111"/>
                <a:gd name="connsiteY6" fmla="*/ 243430 h 397764"/>
                <a:gd name="connsiteX7" fmla="*/ 18095 w 261111"/>
                <a:gd name="connsiteY7" fmla="*/ 292992 h 397764"/>
                <a:gd name="connsiteX8" fmla="*/ 16252 w 261111"/>
                <a:gd name="connsiteY8" fmla="*/ 299908 h 397764"/>
                <a:gd name="connsiteX9" fmla="*/ 14523 w 261111"/>
                <a:gd name="connsiteY9" fmla="*/ 307054 h 397764"/>
                <a:gd name="connsiteX10" fmla="*/ 0 w 261111"/>
                <a:gd name="connsiteY10" fmla="*/ 397764 h 397764"/>
                <a:gd name="connsiteX11" fmla="*/ 27547 w 261111"/>
                <a:gd name="connsiteY11" fmla="*/ 328608 h 397764"/>
                <a:gd name="connsiteX12" fmla="*/ 28584 w 261111"/>
                <a:gd name="connsiteY12" fmla="*/ 326649 h 397764"/>
                <a:gd name="connsiteX13" fmla="*/ 30543 w 261111"/>
                <a:gd name="connsiteY13" fmla="*/ 322960 h 397764"/>
                <a:gd name="connsiteX14" fmla="*/ 33655 w 261111"/>
                <a:gd name="connsiteY14" fmla="*/ 317428 h 397764"/>
                <a:gd name="connsiteX15" fmla="*/ 49215 w 261111"/>
                <a:gd name="connsiteY15" fmla="*/ 292877 h 397764"/>
                <a:gd name="connsiteX16" fmla="*/ 53249 w 261111"/>
                <a:gd name="connsiteY16" fmla="*/ 287229 h 397764"/>
                <a:gd name="connsiteX17" fmla="*/ 57283 w 261111"/>
                <a:gd name="connsiteY17" fmla="*/ 281697 h 397764"/>
                <a:gd name="connsiteX18" fmla="*/ 69962 w 261111"/>
                <a:gd name="connsiteY18" fmla="*/ 266022 h 397764"/>
                <a:gd name="connsiteX19" fmla="*/ 75379 w 261111"/>
                <a:gd name="connsiteY19" fmla="*/ 259798 h 397764"/>
                <a:gd name="connsiteX20" fmla="*/ 80796 w 261111"/>
                <a:gd name="connsiteY20" fmla="*/ 253919 h 397764"/>
                <a:gd name="connsiteX21" fmla="*/ 124018 w 261111"/>
                <a:gd name="connsiteY21" fmla="*/ 215192 h 397764"/>
                <a:gd name="connsiteX22" fmla="*/ 130703 w 261111"/>
                <a:gd name="connsiteY22" fmla="*/ 202282 h 397764"/>
                <a:gd name="connsiteX23" fmla="*/ 226482 w 261111"/>
                <a:gd name="connsiteY23" fmla="*/ 78723 h 397764"/>
                <a:gd name="connsiteX24" fmla="*/ 245385 w 261111"/>
                <a:gd name="connsiteY24" fmla="*/ 99931 h 397764"/>
                <a:gd name="connsiteX25" fmla="*/ 254375 w 261111"/>
                <a:gd name="connsiteY25" fmla="*/ 49562 h 397764"/>
                <a:gd name="connsiteX26" fmla="*/ 260945 w 261111"/>
                <a:gd name="connsiteY26" fmla="*/ 12333 h 397764"/>
                <a:gd name="connsiteX27" fmla="*/ 250687 w 261111"/>
                <a:gd name="connsiteY27" fmla="*/ 0 h 397764"/>
                <a:gd name="connsiteX28" fmla="*/ 249995 w 261111"/>
                <a:gd name="connsiteY28" fmla="*/ 0 h 397764"/>
                <a:gd name="connsiteX29" fmla="*/ 212191 w 261111"/>
                <a:gd name="connsiteY29" fmla="*/ 2421 h 397764"/>
                <a:gd name="connsiteX30" fmla="*/ 161131 w 261111"/>
                <a:gd name="connsiteY30" fmla="*/ 5648 h 397764"/>
                <a:gd name="connsiteX31" fmla="*/ 178304 w 261111"/>
                <a:gd name="connsiteY31" fmla="*/ 24896 h 397764"/>
                <a:gd name="connsiteX32" fmla="*/ 80796 w 261111"/>
                <a:gd name="connsiteY32" fmla="*/ 144076 h 39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1111" h="397764">
                  <a:moveTo>
                    <a:pt x="80796" y="144191"/>
                  </a:moveTo>
                  <a:cubicBezTo>
                    <a:pt x="78952" y="147188"/>
                    <a:pt x="77223" y="150300"/>
                    <a:pt x="75379" y="153412"/>
                  </a:cubicBezTo>
                  <a:cubicBezTo>
                    <a:pt x="73535" y="156639"/>
                    <a:pt x="71806" y="159751"/>
                    <a:pt x="69962" y="163094"/>
                  </a:cubicBezTo>
                  <a:cubicBezTo>
                    <a:pt x="69040" y="164823"/>
                    <a:pt x="68002" y="166667"/>
                    <a:pt x="67080" y="168511"/>
                  </a:cubicBezTo>
                  <a:cubicBezTo>
                    <a:pt x="56707" y="187875"/>
                    <a:pt x="47486" y="207815"/>
                    <a:pt x="39418" y="228216"/>
                  </a:cubicBezTo>
                  <a:cubicBezTo>
                    <a:pt x="38381" y="230752"/>
                    <a:pt x="37459" y="233172"/>
                    <a:pt x="36537" y="235708"/>
                  </a:cubicBezTo>
                  <a:cubicBezTo>
                    <a:pt x="35615" y="238244"/>
                    <a:pt x="34577" y="240894"/>
                    <a:pt x="33655" y="243430"/>
                  </a:cubicBezTo>
                  <a:cubicBezTo>
                    <a:pt x="27777" y="259682"/>
                    <a:pt x="22475" y="276280"/>
                    <a:pt x="18095" y="292992"/>
                  </a:cubicBezTo>
                  <a:cubicBezTo>
                    <a:pt x="17519" y="295298"/>
                    <a:pt x="16943" y="297603"/>
                    <a:pt x="16252" y="299908"/>
                  </a:cubicBezTo>
                  <a:cubicBezTo>
                    <a:pt x="15675" y="302329"/>
                    <a:pt x="15099" y="304634"/>
                    <a:pt x="14523" y="307054"/>
                  </a:cubicBezTo>
                  <a:cubicBezTo>
                    <a:pt x="7377" y="336791"/>
                    <a:pt x="2536" y="367105"/>
                    <a:pt x="0" y="397764"/>
                  </a:cubicBezTo>
                  <a:cubicBezTo>
                    <a:pt x="6685" y="373790"/>
                    <a:pt x="15906" y="350623"/>
                    <a:pt x="27547" y="328608"/>
                  </a:cubicBezTo>
                  <a:cubicBezTo>
                    <a:pt x="27892" y="327916"/>
                    <a:pt x="28238" y="327225"/>
                    <a:pt x="28584" y="326649"/>
                  </a:cubicBezTo>
                  <a:cubicBezTo>
                    <a:pt x="29276" y="325381"/>
                    <a:pt x="29967" y="324228"/>
                    <a:pt x="30543" y="322960"/>
                  </a:cubicBezTo>
                  <a:cubicBezTo>
                    <a:pt x="31581" y="321116"/>
                    <a:pt x="32618" y="319272"/>
                    <a:pt x="33655" y="317428"/>
                  </a:cubicBezTo>
                  <a:cubicBezTo>
                    <a:pt x="38496" y="309014"/>
                    <a:pt x="43683" y="300830"/>
                    <a:pt x="49215" y="292877"/>
                  </a:cubicBezTo>
                  <a:cubicBezTo>
                    <a:pt x="50599" y="290918"/>
                    <a:pt x="51866" y="289074"/>
                    <a:pt x="53249" y="287229"/>
                  </a:cubicBezTo>
                  <a:cubicBezTo>
                    <a:pt x="54633" y="285385"/>
                    <a:pt x="55900" y="283541"/>
                    <a:pt x="57283" y="281697"/>
                  </a:cubicBezTo>
                  <a:cubicBezTo>
                    <a:pt x="61317" y="276395"/>
                    <a:pt x="65582" y="271093"/>
                    <a:pt x="69962" y="266022"/>
                  </a:cubicBezTo>
                  <a:cubicBezTo>
                    <a:pt x="71691" y="263947"/>
                    <a:pt x="73535" y="261872"/>
                    <a:pt x="75379" y="259798"/>
                  </a:cubicBezTo>
                  <a:cubicBezTo>
                    <a:pt x="77108" y="257838"/>
                    <a:pt x="78952" y="255878"/>
                    <a:pt x="80796" y="253919"/>
                  </a:cubicBezTo>
                  <a:cubicBezTo>
                    <a:pt x="94051" y="239857"/>
                    <a:pt x="108458" y="226833"/>
                    <a:pt x="124018" y="215192"/>
                  </a:cubicBezTo>
                  <a:cubicBezTo>
                    <a:pt x="126208" y="210812"/>
                    <a:pt x="128398" y="206547"/>
                    <a:pt x="130703" y="202282"/>
                  </a:cubicBezTo>
                  <a:cubicBezTo>
                    <a:pt x="156521" y="153988"/>
                    <a:pt x="188793" y="112494"/>
                    <a:pt x="226482" y="78723"/>
                  </a:cubicBezTo>
                  <a:lnTo>
                    <a:pt x="245385" y="99931"/>
                  </a:lnTo>
                  <a:lnTo>
                    <a:pt x="254375" y="49562"/>
                  </a:lnTo>
                  <a:lnTo>
                    <a:pt x="260945" y="12333"/>
                  </a:lnTo>
                  <a:cubicBezTo>
                    <a:pt x="262097" y="5878"/>
                    <a:pt x="257141" y="0"/>
                    <a:pt x="250687" y="0"/>
                  </a:cubicBezTo>
                  <a:cubicBezTo>
                    <a:pt x="244232" y="0"/>
                    <a:pt x="250226" y="0"/>
                    <a:pt x="249995" y="0"/>
                  </a:cubicBezTo>
                  <a:lnTo>
                    <a:pt x="212191" y="2421"/>
                  </a:lnTo>
                  <a:lnTo>
                    <a:pt x="161131" y="5648"/>
                  </a:lnTo>
                  <a:lnTo>
                    <a:pt x="178304" y="24896"/>
                  </a:lnTo>
                  <a:cubicBezTo>
                    <a:pt x="140846" y="58437"/>
                    <a:pt x="108112" y="98433"/>
                    <a:pt x="80796" y="144076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18900F61-DCE7-D1A3-565C-4020C8D18D75}"/>
                </a:ext>
              </a:extLst>
            </p:cNvPr>
            <p:cNvSpPr/>
            <p:nvPr/>
          </p:nvSpPr>
          <p:spPr>
            <a:xfrm>
              <a:off x="5814460" y="2757922"/>
              <a:ext cx="2806786" cy="3547989"/>
            </a:xfrm>
            <a:custGeom>
              <a:avLst/>
              <a:gdLst>
                <a:gd name="connsiteX0" fmla="*/ 349002 w 354058"/>
                <a:gd name="connsiteY0" fmla="*/ 45528 h 447556"/>
                <a:gd name="connsiteX1" fmla="*/ 316499 w 354058"/>
                <a:gd name="connsiteY1" fmla="*/ 26164 h 447556"/>
                <a:gd name="connsiteX2" fmla="*/ 272470 w 354058"/>
                <a:gd name="connsiteY2" fmla="*/ 0 h 447556"/>
                <a:gd name="connsiteX3" fmla="*/ 275583 w 354058"/>
                <a:gd name="connsiteY3" fmla="*/ 24205 h 447556"/>
                <a:gd name="connsiteX4" fmla="*/ 151565 w 354058"/>
                <a:gd name="connsiteY4" fmla="*/ 71231 h 447556"/>
                <a:gd name="connsiteX5" fmla="*/ 134506 w 354058"/>
                <a:gd name="connsiteY5" fmla="*/ 83103 h 447556"/>
                <a:gd name="connsiteX6" fmla="*/ 125055 w 354058"/>
                <a:gd name="connsiteY6" fmla="*/ 90364 h 447556"/>
                <a:gd name="connsiteX7" fmla="*/ 115489 w 354058"/>
                <a:gd name="connsiteY7" fmla="*/ 98317 h 447556"/>
                <a:gd name="connsiteX8" fmla="*/ 82755 w 354058"/>
                <a:gd name="connsiteY8" fmla="*/ 130821 h 447556"/>
                <a:gd name="connsiteX9" fmla="*/ 77338 w 354058"/>
                <a:gd name="connsiteY9" fmla="*/ 137160 h 447556"/>
                <a:gd name="connsiteX10" fmla="*/ 71921 w 354058"/>
                <a:gd name="connsiteY10" fmla="*/ 143845 h 447556"/>
                <a:gd name="connsiteX11" fmla="*/ 62931 w 354058"/>
                <a:gd name="connsiteY11" fmla="*/ 155832 h 447556"/>
                <a:gd name="connsiteX12" fmla="*/ 58897 w 354058"/>
                <a:gd name="connsiteY12" fmla="*/ 161595 h 447556"/>
                <a:gd name="connsiteX13" fmla="*/ 54863 w 354058"/>
                <a:gd name="connsiteY13" fmla="*/ 167704 h 447556"/>
                <a:gd name="connsiteX14" fmla="*/ 41839 w 354058"/>
                <a:gd name="connsiteY14" fmla="*/ 189257 h 447556"/>
                <a:gd name="connsiteX15" fmla="*/ 40110 w 354058"/>
                <a:gd name="connsiteY15" fmla="*/ 192370 h 447556"/>
                <a:gd name="connsiteX16" fmla="*/ 38727 w 354058"/>
                <a:gd name="connsiteY16" fmla="*/ 195020 h 447556"/>
                <a:gd name="connsiteX17" fmla="*/ 35730 w 354058"/>
                <a:gd name="connsiteY17" fmla="*/ 200899 h 447556"/>
                <a:gd name="connsiteX18" fmla="*/ 0 w 354058"/>
                <a:gd name="connsiteY18" fmla="*/ 352005 h 447556"/>
                <a:gd name="connsiteX19" fmla="*/ 0 w 354058"/>
                <a:gd name="connsiteY19" fmla="*/ 447556 h 447556"/>
                <a:gd name="connsiteX20" fmla="*/ 72036 w 354058"/>
                <a:gd name="connsiteY20" fmla="*/ 447556 h 447556"/>
                <a:gd name="connsiteX21" fmla="*/ 72036 w 354058"/>
                <a:gd name="connsiteY21" fmla="*/ 446750 h 447556"/>
                <a:gd name="connsiteX22" fmla="*/ 72036 w 354058"/>
                <a:gd name="connsiteY22" fmla="*/ 446750 h 447556"/>
                <a:gd name="connsiteX23" fmla="*/ 72036 w 354058"/>
                <a:gd name="connsiteY23" fmla="*/ 441332 h 447556"/>
                <a:gd name="connsiteX24" fmla="*/ 72036 w 354058"/>
                <a:gd name="connsiteY24" fmla="*/ 441332 h 447556"/>
                <a:gd name="connsiteX25" fmla="*/ 72036 w 354058"/>
                <a:gd name="connsiteY25" fmla="*/ 352005 h 447556"/>
                <a:gd name="connsiteX26" fmla="*/ 74687 w 354058"/>
                <a:gd name="connsiteY26" fmla="*/ 314430 h 447556"/>
                <a:gd name="connsiteX27" fmla="*/ 76762 w 354058"/>
                <a:gd name="connsiteY27" fmla="*/ 302213 h 447556"/>
                <a:gd name="connsiteX28" fmla="*/ 77453 w 354058"/>
                <a:gd name="connsiteY28" fmla="*/ 298755 h 447556"/>
                <a:gd name="connsiteX29" fmla="*/ 77453 w 354058"/>
                <a:gd name="connsiteY29" fmla="*/ 298409 h 447556"/>
                <a:gd name="connsiteX30" fmla="*/ 77799 w 354058"/>
                <a:gd name="connsiteY30" fmla="*/ 297026 h 447556"/>
                <a:gd name="connsiteX31" fmla="*/ 81603 w 354058"/>
                <a:gd name="connsiteY31" fmla="*/ 281351 h 447556"/>
                <a:gd name="connsiteX32" fmla="*/ 82755 w 354058"/>
                <a:gd name="connsiteY32" fmla="*/ 277086 h 447556"/>
                <a:gd name="connsiteX33" fmla="*/ 83908 w 354058"/>
                <a:gd name="connsiteY33" fmla="*/ 273283 h 447556"/>
                <a:gd name="connsiteX34" fmla="*/ 103502 w 354058"/>
                <a:gd name="connsiteY34" fmla="*/ 226487 h 447556"/>
                <a:gd name="connsiteX35" fmla="*/ 190752 w 354058"/>
                <a:gd name="connsiteY35" fmla="*/ 131743 h 447556"/>
                <a:gd name="connsiteX36" fmla="*/ 284918 w 354058"/>
                <a:gd name="connsiteY36" fmla="*/ 95666 h 447556"/>
                <a:gd name="connsiteX37" fmla="*/ 288722 w 354058"/>
                <a:gd name="connsiteY37" fmla="*/ 125288 h 447556"/>
                <a:gd name="connsiteX38" fmla="*/ 324567 w 354058"/>
                <a:gd name="connsiteY38" fmla="*/ 88751 h 447556"/>
                <a:gd name="connsiteX39" fmla="*/ 351077 w 354058"/>
                <a:gd name="connsiteY39" fmla="*/ 61780 h 447556"/>
                <a:gd name="connsiteX40" fmla="*/ 349002 w 354058"/>
                <a:gd name="connsiteY40" fmla="*/ 45528 h 44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54058" h="447556">
                  <a:moveTo>
                    <a:pt x="349002" y="45528"/>
                  </a:moveTo>
                  <a:lnTo>
                    <a:pt x="316499" y="26164"/>
                  </a:lnTo>
                  <a:lnTo>
                    <a:pt x="272470" y="0"/>
                  </a:lnTo>
                  <a:lnTo>
                    <a:pt x="275583" y="24205"/>
                  </a:lnTo>
                  <a:cubicBezTo>
                    <a:pt x="231784" y="30544"/>
                    <a:pt x="190061" y="46450"/>
                    <a:pt x="151565" y="71231"/>
                  </a:cubicBezTo>
                  <a:cubicBezTo>
                    <a:pt x="145686" y="75035"/>
                    <a:pt x="140039" y="78953"/>
                    <a:pt x="134506" y="83103"/>
                  </a:cubicBezTo>
                  <a:cubicBezTo>
                    <a:pt x="131279" y="85523"/>
                    <a:pt x="128167" y="87944"/>
                    <a:pt x="125055" y="90364"/>
                  </a:cubicBezTo>
                  <a:cubicBezTo>
                    <a:pt x="121828" y="92900"/>
                    <a:pt x="118601" y="95551"/>
                    <a:pt x="115489" y="98317"/>
                  </a:cubicBezTo>
                  <a:cubicBezTo>
                    <a:pt x="103848" y="108345"/>
                    <a:pt x="92898" y="119179"/>
                    <a:pt x="82755" y="130821"/>
                  </a:cubicBezTo>
                  <a:cubicBezTo>
                    <a:pt x="80911" y="132895"/>
                    <a:pt x="79067" y="134970"/>
                    <a:pt x="77338" y="137160"/>
                  </a:cubicBezTo>
                  <a:cubicBezTo>
                    <a:pt x="75494" y="139350"/>
                    <a:pt x="73650" y="141540"/>
                    <a:pt x="71921" y="143845"/>
                  </a:cubicBezTo>
                  <a:cubicBezTo>
                    <a:pt x="68809" y="147764"/>
                    <a:pt x="65813" y="151798"/>
                    <a:pt x="62931" y="155832"/>
                  </a:cubicBezTo>
                  <a:cubicBezTo>
                    <a:pt x="61548" y="157792"/>
                    <a:pt x="60165" y="159636"/>
                    <a:pt x="58897" y="161595"/>
                  </a:cubicBezTo>
                  <a:cubicBezTo>
                    <a:pt x="57514" y="163555"/>
                    <a:pt x="56131" y="165629"/>
                    <a:pt x="54863" y="167704"/>
                  </a:cubicBezTo>
                  <a:cubicBezTo>
                    <a:pt x="50253" y="174735"/>
                    <a:pt x="45873" y="181881"/>
                    <a:pt x="41839" y="189257"/>
                  </a:cubicBezTo>
                  <a:cubicBezTo>
                    <a:pt x="41263" y="190295"/>
                    <a:pt x="40686" y="191332"/>
                    <a:pt x="40110" y="192370"/>
                  </a:cubicBezTo>
                  <a:cubicBezTo>
                    <a:pt x="39649" y="193177"/>
                    <a:pt x="39188" y="194099"/>
                    <a:pt x="38727" y="195020"/>
                  </a:cubicBezTo>
                  <a:cubicBezTo>
                    <a:pt x="37689" y="196980"/>
                    <a:pt x="36652" y="198940"/>
                    <a:pt x="35730" y="200899"/>
                  </a:cubicBezTo>
                  <a:cubicBezTo>
                    <a:pt x="12333" y="247579"/>
                    <a:pt x="0" y="299562"/>
                    <a:pt x="0" y="352005"/>
                  </a:cubicBezTo>
                  <a:lnTo>
                    <a:pt x="0" y="447556"/>
                  </a:lnTo>
                  <a:lnTo>
                    <a:pt x="72036" y="447556"/>
                  </a:lnTo>
                  <a:lnTo>
                    <a:pt x="72036" y="446750"/>
                  </a:lnTo>
                  <a:lnTo>
                    <a:pt x="72036" y="446750"/>
                  </a:lnTo>
                  <a:lnTo>
                    <a:pt x="72036" y="441332"/>
                  </a:lnTo>
                  <a:lnTo>
                    <a:pt x="72036" y="441332"/>
                  </a:lnTo>
                  <a:lnTo>
                    <a:pt x="72036" y="352005"/>
                  </a:lnTo>
                  <a:cubicBezTo>
                    <a:pt x="72036" y="339442"/>
                    <a:pt x="72959" y="326879"/>
                    <a:pt x="74687" y="314430"/>
                  </a:cubicBezTo>
                  <a:cubicBezTo>
                    <a:pt x="75264" y="310396"/>
                    <a:pt x="75955" y="306247"/>
                    <a:pt x="76762" y="302213"/>
                  </a:cubicBezTo>
                  <a:cubicBezTo>
                    <a:pt x="76993" y="301060"/>
                    <a:pt x="77223" y="299908"/>
                    <a:pt x="77453" y="298755"/>
                  </a:cubicBezTo>
                  <a:cubicBezTo>
                    <a:pt x="77453" y="298640"/>
                    <a:pt x="77453" y="298525"/>
                    <a:pt x="77453" y="298409"/>
                  </a:cubicBezTo>
                  <a:cubicBezTo>
                    <a:pt x="77453" y="297948"/>
                    <a:pt x="77684" y="297487"/>
                    <a:pt x="77799" y="297026"/>
                  </a:cubicBezTo>
                  <a:cubicBezTo>
                    <a:pt x="78952" y="291724"/>
                    <a:pt x="80220" y="286538"/>
                    <a:pt x="81603" y="281351"/>
                  </a:cubicBezTo>
                  <a:cubicBezTo>
                    <a:pt x="81949" y="279968"/>
                    <a:pt x="82410" y="278470"/>
                    <a:pt x="82755" y="277086"/>
                  </a:cubicBezTo>
                  <a:cubicBezTo>
                    <a:pt x="83101" y="275818"/>
                    <a:pt x="83447" y="274550"/>
                    <a:pt x="83908" y="273283"/>
                  </a:cubicBezTo>
                  <a:cubicBezTo>
                    <a:pt x="88864" y="257146"/>
                    <a:pt x="95434" y="241471"/>
                    <a:pt x="103502" y="226487"/>
                  </a:cubicBezTo>
                  <a:cubicBezTo>
                    <a:pt x="124248" y="187990"/>
                    <a:pt x="154331" y="155256"/>
                    <a:pt x="190752" y="131743"/>
                  </a:cubicBezTo>
                  <a:cubicBezTo>
                    <a:pt x="220143" y="112725"/>
                    <a:pt x="251839" y="100622"/>
                    <a:pt x="284918" y="95666"/>
                  </a:cubicBezTo>
                  <a:lnTo>
                    <a:pt x="288722" y="125288"/>
                  </a:lnTo>
                  <a:lnTo>
                    <a:pt x="324567" y="88751"/>
                  </a:lnTo>
                  <a:lnTo>
                    <a:pt x="351077" y="61780"/>
                  </a:lnTo>
                  <a:cubicBezTo>
                    <a:pt x="355802" y="56939"/>
                    <a:pt x="354765" y="48986"/>
                    <a:pt x="349002" y="45528"/>
                  </a:cubicBez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32" name="Graphic 31" descr="Hourglass 30% with solid fill">
              <a:extLst>
                <a:ext uri="{FF2B5EF4-FFF2-40B4-BE49-F238E27FC236}">
                  <a16:creationId xmlns:a16="http://schemas.microsoft.com/office/drawing/2014/main" id="{27A50AC9-9EB9-0EBA-D72E-F9A4561B6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83064" y="1761742"/>
              <a:ext cx="457200" cy="457200"/>
            </a:xfrm>
            <a:prstGeom prst="rect">
              <a:avLst/>
            </a:prstGeom>
          </p:spPr>
        </p:pic>
        <p:pic>
          <p:nvPicPr>
            <p:cNvPr id="33" name="Graphic 32" descr="Lightbulb with solid fill">
              <a:extLst>
                <a:ext uri="{FF2B5EF4-FFF2-40B4-BE49-F238E27FC236}">
                  <a16:creationId xmlns:a16="http://schemas.microsoft.com/office/drawing/2014/main" id="{FAFB2010-5764-D70D-865D-EE837037C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38992" y="1107725"/>
              <a:ext cx="521088" cy="521088"/>
            </a:xfrm>
            <a:prstGeom prst="rect">
              <a:avLst/>
            </a:prstGeom>
          </p:spPr>
        </p:pic>
        <p:pic>
          <p:nvPicPr>
            <p:cNvPr id="34" name="Graphic 33" descr="Research with solid fill">
              <a:extLst>
                <a:ext uri="{FF2B5EF4-FFF2-40B4-BE49-F238E27FC236}">
                  <a16:creationId xmlns:a16="http://schemas.microsoft.com/office/drawing/2014/main" id="{98944E91-7D03-C343-928A-4BFA8B764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36225" y="1761742"/>
              <a:ext cx="457200" cy="457200"/>
            </a:xfrm>
            <a:prstGeom prst="rect">
              <a:avLst/>
            </a:prstGeom>
          </p:spPr>
        </p:pic>
        <p:pic>
          <p:nvPicPr>
            <p:cNvPr id="35" name="Graphic 34" descr="Bar graph with upward trend with solid fill">
              <a:extLst>
                <a:ext uri="{FF2B5EF4-FFF2-40B4-BE49-F238E27FC236}">
                  <a16:creationId xmlns:a16="http://schemas.microsoft.com/office/drawing/2014/main" id="{19173C49-EA1C-9171-09CA-30544C427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27246" y="3005344"/>
              <a:ext cx="457200" cy="457200"/>
            </a:xfrm>
            <a:prstGeom prst="rect">
              <a:avLst/>
            </a:prstGeom>
          </p:spPr>
        </p:pic>
        <p:pic>
          <p:nvPicPr>
            <p:cNvPr id="36" name="Graphic 35" descr="Gears with solid fill">
              <a:extLst>
                <a:ext uri="{FF2B5EF4-FFF2-40B4-BE49-F238E27FC236}">
                  <a16:creationId xmlns:a16="http://schemas.microsoft.com/office/drawing/2014/main" id="{1C94C78C-DC50-03B4-62A1-EFE371530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807115" y="3005344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4301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Upward Branch Flow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2A6506-2EFA-FEA6-109D-3055178B4D41}"/>
              </a:ext>
            </a:extLst>
          </p:cNvPr>
          <p:cNvGrpSpPr/>
          <p:nvPr/>
        </p:nvGrpSpPr>
        <p:grpSpPr>
          <a:xfrm>
            <a:off x="712625" y="2734823"/>
            <a:ext cx="2559849" cy="1098132"/>
            <a:chOff x="8921977" y="1471694"/>
            <a:chExt cx="2737677" cy="2793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29508A-9C38-B3F1-77FD-9526A3E5217F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534D29-621D-D132-B29F-CE113102C1B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91D80EE-F85E-93EA-7619-15DFF7312934}"/>
              </a:ext>
            </a:extLst>
          </p:cNvPr>
          <p:cNvGrpSpPr/>
          <p:nvPr/>
        </p:nvGrpSpPr>
        <p:grpSpPr>
          <a:xfrm>
            <a:off x="1372215" y="1313526"/>
            <a:ext cx="2559849" cy="1098132"/>
            <a:chOff x="8921977" y="1471694"/>
            <a:chExt cx="2737677" cy="2793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B80300-C270-4636-1396-C7B6953C70F2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ECA2AC-1B59-BC8B-1D94-85B810858CB1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C621A3-29E0-CD92-1493-E77A720B081A}"/>
              </a:ext>
            </a:extLst>
          </p:cNvPr>
          <p:cNvGrpSpPr/>
          <p:nvPr/>
        </p:nvGrpSpPr>
        <p:grpSpPr>
          <a:xfrm>
            <a:off x="8919526" y="2734823"/>
            <a:ext cx="2559849" cy="1098132"/>
            <a:chOff x="8921977" y="1471694"/>
            <a:chExt cx="2737677" cy="2793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0C5F8C-9D6D-EA02-3738-0D14EACB99E3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F3FFE8-0F12-9DCA-8FFD-1E88C78CCE48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412EE98-0BF3-B6B8-3935-48823CE39D10}"/>
              </a:ext>
            </a:extLst>
          </p:cNvPr>
          <p:cNvGrpSpPr/>
          <p:nvPr/>
        </p:nvGrpSpPr>
        <p:grpSpPr>
          <a:xfrm>
            <a:off x="8259936" y="1313526"/>
            <a:ext cx="2559849" cy="1098132"/>
            <a:chOff x="8921977" y="1471694"/>
            <a:chExt cx="2737677" cy="2793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2B236AD-AEEE-9116-5056-4B5C3DD82B6C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5FB9EC-5069-A49F-F4F7-B2F3A5E5EFCC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985BAFC-495D-0A41-0CD9-080AEA5ACFCB}"/>
              </a:ext>
            </a:extLst>
          </p:cNvPr>
          <p:cNvGrpSpPr/>
          <p:nvPr/>
        </p:nvGrpSpPr>
        <p:grpSpPr>
          <a:xfrm>
            <a:off x="3570755" y="871080"/>
            <a:ext cx="5050491" cy="5434831"/>
            <a:chOff x="3570755" y="871080"/>
            <a:chExt cx="5050491" cy="5434831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51A4F5F6-4921-8577-3FCE-0009B208C641}"/>
                </a:ext>
              </a:extLst>
            </p:cNvPr>
            <p:cNvSpPr/>
            <p:nvPr/>
          </p:nvSpPr>
          <p:spPr>
            <a:xfrm>
              <a:off x="3570755" y="2757922"/>
              <a:ext cx="2142281" cy="2166436"/>
            </a:xfrm>
            <a:custGeom>
              <a:avLst/>
              <a:gdLst>
                <a:gd name="connsiteX0" fmla="*/ 202579 w 270235"/>
                <a:gd name="connsiteY0" fmla="*/ 71231 h 273282"/>
                <a:gd name="connsiteX1" fmla="*/ 78561 w 270235"/>
                <a:gd name="connsiteY1" fmla="*/ 24205 h 273282"/>
                <a:gd name="connsiteX2" fmla="*/ 81673 w 270235"/>
                <a:gd name="connsiteY2" fmla="*/ 0 h 273282"/>
                <a:gd name="connsiteX3" fmla="*/ 37644 w 270235"/>
                <a:gd name="connsiteY3" fmla="*/ 26164 h 273282"/>
                <a:gd name="connsiteX4" fmla="*/ 5141 w 270235"/>
                <a:gd name="connsiteY4" fmla="*/ 45528 h 273282"/>
                <a:gd name="connsiteX5" fmla="*/ 3067 w 270235"/>
                <a:gd name="connsiteY5" fmla="*/ 61780 h 273282"/>
                <a:gd name="connsiteX6" fmla="*/ 29576 w 270235"/>
                <a:gd name="connsiteY6" fmla="*/ 88751 h 273282"/>
                <a:gd name="connsiteX7" fmla="*/ 65421 w 270235"/>
                <a:gd name="connsiteY7" fmla="*/ 125288 h 273282"/>
                <a:gd name="connsiteX8" fmla="*/ 69225 w 270235"/>
                <a:gd name="connsiteY8" fmla="*/ 95666 h 273282"/>
                <a:gd name="connsiteX9" fmla="*/ 163391 w 270235"/>
                <a:gd name="connsiteY9" fmla="*/ 131743 h 273282"/>
                <a:gd name="connsiteX10" fmla="*/ 250641 w 270235"/>
                <a:gd name="connsiteY10" fmla="*/ 226487 h 273282"/>
                <a:gd name="connsiteX11" fmla="*/ 270235 w 270235"/>
                <a:gd name="connsiteY11" fmla="*/ 273283 h 273282"/>
                <a:gd name="connsiteX12" fmla="*/ 219637 w 270235"/>
                <a:gd name="connsiteY12" fmla="*/ 83103 h 273282"/>
                <a:gd name="connsiteX13" fmla="*/ 202579 w 270235"/>
                <a:gd name="connsiteY13" fmla="*/ 71231 h 27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235" h="273282">
                  <a:moveTo>
                    <a:pt x="202579" y="71231"/>
                  </a:moveTo>
                  <a:cubicBezTo>
                    <a:pt x="164082" y="46334"/>
                    <a:pt x="122359" y="30544"/>
                    <a:pt x="78561" y="24205"/>
                  </a:cubicBezTo>
                  <a:lnTo>
                    <a:pt x="81673" y="0"/>
                  </a:lnTo>
                  <a:lnTo>
                    <a:pt x="37644" y="26164"/>
                  </a:lnTo>
                  <a:lnTo>
                    <a:pt x="5141" y="45528"/>
                  </a:lnTo>
                  <a:cubicBezTo>
                    <a:pt x="-737" y="48986"/>
                    <a:pt x="-1774" y="56939"/>
                    <a:pt x="3067" y="61780"/>
                  </a:cubicBezTo>
                  <a:lnTo>
                    <a:pt x="29576" y="88751"/>
                  </a:lnTo>
                  <a:lnTo>
                    <a:pt x="65421" y="125288"/>
                  </a:lnTo>
                  <a:lnTo>
                    <a:pt x="69225" y="95666"/>
                  </a:lnTo>
                  <a:cubicBezTo>
                    <a:pt x="102304" y="100622"/>
                    <a:pt x="134000" y="112725"/>
                    <a:pt x="163391" y="131743"/>
                  </a:cubicBezTo>
                  <a:cubicBezTo>
                    <a:pt x="199812" y="155256"/>
                    <a:pt x="229895" y="187990"/>
                    <a:pt x="250641" y="226487"/>
                  </a:cubicBezTo>
                  <a:cubicBezTo>
                    <a:pt x="258709" y="241355"/>
                    <a:pt x="265164" y="257146"/>
                    <a:pt x="270235" y="273283"/>
                  </a:cubicBezTo>
                  <a:cubicBezTo>
                    <a:pt x="265856" y="206893"/>
                    <a:pt x="248567" y="142001"/>
                    <a:pt x="219637" y="83103"/>
                  </a:cubicBezTo>
                  <a:cubicBezTo>
                    <a:pt x="214104" y="78953"/>
                    <a:pt x="208341" y="75035"/>
                    <a:pt x="202579" y="71231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B62EE19C-841A-7976-B7A9-54DEBDBDB17C}"/>
                </a:ext>
              </a:extLst>
            </p:cNvPr>
            <p:cNvSpPr/>
            <p:nvPr/>
          </p:nvSpPr>
          <p:spPr>
            <a:xfrm>
              <a:off x="4292726" y="1655052"/>
              <a:ext cx="1434009" cy="2722897"/>
            </a:xfrm>
            <a:custGeom>
              <a:avLst/>
              <a:gdLst>
                <a:gd name="connsiteX0" fmla="*/ 82807 w 180891"/>
                <a:gd name="connsiteY0" fmla="*/ 24896 h 343476"/>
                <a:gd name="connsiteX1" fmla="*/ 99981 w 180891"/>
                <a:gd name="connsiteY1" fmla="*/ 5648 h 343476"/>
                <a:gd name="connsiteX2" fmla="*/ 48921 w 180891"/>
                <a:gd name="connsiteY2" fmla="*/ 2421 h 343476"/>
                <a:gd name="connsiteX3" fmla="*/ 11117 w 180891"/>
                <a:gd name="connsiteY3" fmla="*/ 0 h 343476"/>
                <a:gd name="connsiteX4" fmla="*/ 10425 w 180891"/>
                <a:gd name="connsiteY4" fmla="*/ 0 h 343476"/>
                <a:gd name="connsiteX5" fmla="*/ 167 w 180891"/>
                <a:gd name="connsiteY5" fmla="*/ 12333 h 343476"/>
                <a:gd name="connsiteX6" fmla="*/ 6737 w 180891"/>
                <a:gd name="connsiteY6" fmla="*/ 49562 h 343476"/>
                <a:gd name="connsiteX7" fmla="*/ 15727 w 180891"/>
                <a:gd name="connsiteY7" fmla="*/ 99931 h 343476"/>
                <a:gd name="connsiteX8" fmla="*/ 34629 w 180891"/>
                <a:gd name="connsiteY8" fmla="*/ 78723 h 343476"/>
                <a:gd name="connsiteX9" fmla="*/ 130409 w 180891"/>
                <a:gd name="connsiteY9" fmla="*/ 202282 h 343476"/>
                <a:gd name="connsiteX10" fmla="*/ 137094 w 180891"/>
                <a:gd name="connsiteY10" fmla="*/ 215192 h 343476"/>
                <a:gd name="connsiteX11" fmla="*/ 142396 w 180891"/>
                <a:gd name="connsiteY11" fmla="*/ 226141 h 343476"/>
                <a:gd name="connsiteX12" fmla="*/ 147582 w 180891"/>
                <a:gd name="connsiteY12" fmla="*/ 237437 h 343476"/>
                <a:gd name="connsiteX13" fmla="*/ 180892 w 180891"/>
                <a:gd name="connsiteY13" fmla="*/ 343476 h 343476"/>
                <a:gd name="connsiteX14" fmla="*/ 180892 w 180891"/>
                <a:gd name="connsiteY14" fmla="*/ 144998 h 343476"/>
                <a:gd name="connsiteX15" fmla="*/ 82692 w 180891"/>
                <a:gd name="connsiteY15" fmla="*/ 24781 h 34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0891" h="343476">
                  <a:moveTo>
                    <a:pt x="82807" y="24896"/>
                  </a:moveTo>
                  <a:lnTo>
                    <a:pt x="99981" y="5648"/>
                  </a:lnTo>
                  <a:lnTo>
                    <a:pt x="48921" y="2421"/>
                  </a:lnTo>
                  <a:lnTo>
                    <a:pt x="11117" y="0"/>
                  </a:lnTo>
                  <a:cubicBezTo>
                    <a:pt x="10886" y="0"/>
                    <a:pt x="10656" y="0"/>
                    <a:pt x="10425" y="0"/>
                  </a:cubicBezTo>
                  <a:cubicBezTo>
                    <a:pt x="3970" y="0"/>
                    <a:pt x="-985" y="5878"/>
                    <a:pt x="167" y="12333"/>
                  </a:cubicBezTo>
                  <a:lnTo>
                    <a:pt x="6737" y="49562"/>
                  </a:lnTo>
                  <a:lnTo>
                    <a:pt x="15727" y="99931"/>
                  </a:lnTo>
                  <a:lnTo>
                    <a:pt x="34629" y="78723"/>
                  </a:lnTo>
                  <a:cubicBezTo>
                    <a:pt x="72319" y="112494"/>
                    <a:pt x="104591" y="154104"/>
                    <a:pt x="130409" y="202282"/>
                  </a:cubicBezTo>
                  <a:cubicBezTo>
                    <a:pt x="132714" y="206547"/>
                    <a:pt x="134904" y="210811"/>
                    <a:pt x="137094" y="215192"/>
                  </a:cubicBezTo>
                  <a:cubicBezTo>
                    <a:pt x="138938" y="218880"/>
                    <a:pt x="140667" y="222453"/>
                    <a:pt x="142396" y="226141"/>
                  </a:cubicBezTo>
                  <a:cubicBezTo>
                    <a:pt x="144125" y="229945"/>
                    <a:pt x="145853" y="233633"/>
                    <a:pt x="147582" y="237437"/>
                  </a:cubicBezTo>
                  <a:cubicBezTo>
                    <a:pt x="162451" y="271323"/>
                    <a:pt x="173631" y="306939"/>
                    <a:pt x="180892" y="343476"/>
                  </a:cubicBezTo>
                  <a:lnTo>
                    <a:pt x="180892" y="144998"/>
                  </a:lnTo>
                  <a:cubicBezTo>
                    <a:pt x="153461" y="99009"/>
                    <a:pt x="120497" y="58667"/>
                    <a:pt x="82692" y="24781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D86231E-8D38-EDB1-B4F8-F3EFAB0376BA}"/>
                </a:ext>
              </a:extLst>
            </p:cNvPr>
            <p:cNvSpPr/>
            <p:nvPr/>
          </p:nvSpPr>
          <p:spPr>
            <a:xfrm>
              <a:off x="5598825" y="871080"/>
              <a:ext cx="1001422" cy="3418240"/>
            </a:xfrm>
            <a:custGeom>
              <a:avLst/>
              <a:gdLst>
                <a:gd name="connsiteX0" fmla="*/ 27086 w 126323"/>
                <a:gd name="connsiteY0" fmla="*/ 241010 h 431189"/>
                <a:gd name="connsiteX1" fmla="*/ 27086 w 126323"/>
                <a:gd name="connsiteY1" fmla="*/ 431190 h 431189"/>
                <a:gd name="connsiteX2" fmla="*/ 35500 w 126323"/>
                <a:gd name="connsiteY2" fmla="*/ 393730 h 431189"/>
                <a:gd name="connsiteX3" fmla="*/ 37228 w 126323"/>
                <a:gd name="connsiteY3" fmla="*/ 387045 h 431189"/>
                <a:gd name="connsiteX4" fmla="*/ 39073 w 126323"/>
                <a:gd name="connsiteY4" fmla="*/ 380475 h 431189"/>
                <a:gd name="connsiteX5" fmla="*/ 57053 w 126323"/>
                <a:gd name="connsiteY5" fmla="*/ 326879 h 431189"/>
                <a:gd name="connsiteX6" fmla="*/ 59934 w 126323"/>
                <a:gd name="connsiteY6" fmla="*/ 319502 h 431189"/>
                <a:gd name="connsiteX7" fmla="*/ 62816 w 126323"/>
                <a:gd name="connsiteY7" fmla="*/ 312356 h 431189"/>
                <a:gd name="connsiteX8" fmla="*/ 86790 w 126323"/>
                <a:gd name="connsiteY8" fmla="*/ 261987 h 431189"/>
                <a:gd name="connsiteX9" fmla="*/ 99237 w 126323"/>
                <a:gd name="connsiteY9" fmla="*/ 239972 h 431189"/>
                <a:gd name="connsiteX10" fmla="*/ 99237 w 126323"/>
                <a:gd name="connsiteY10" fmla="*/ 73997 h 431189"/>
                <a:gd name="connsiteX11" fmla="*/ 126323 w 126323"/>
                <a:gd name="connsiteY11" fmla="*/ 73997 h 431189"/>
                <a:gd name="connsiteX12" fmla="*/ 94742 w 126323"/>
                <a:gd name="connsiteY12" fmla="*/ 33771 h 431189"/>
                <a:gd name="connsiteX13" fmla="*/ 71345 w 126323"/>
                <a:gd name="connsiteY13" fmla="*/ 4034 h 431189"/>
                <a:gd name="connsiteX14" fmla="*/ 63162 w 126323"/>
                <a:gd name="connsiteY14" fmla="*/ 0 h 431189"/>
                <a:gd name="connsiteX15" fmla="*/ 54978 w 126323"/>
                <a:gd name="connsiteY15" fmla="*/ 4034 h 431189"/>
                <a:gd name="connsiteX16" fmla="*/ 31581 w 126323"/>
                <a:gd name="connsiteY16" fmla="*/ 33771 h 431189"/>
                <a:gd name="connsiteX17" fmla="*/ 0 w 126323"/>
                <a:gd name="connsiteY17" fmla="*/ 73997 h 431189"/>
                <a:gd name="connsiteX18" fmla="*/ 27086 w 126323"/>
                <a:gd name="connsiteY18" fmla="*/ 73997 h 431189"/>
                <a:gd name="connsiteX19" fmla="*/ 27086 w 126323"/>
                <a:gd name="connsiteY19" fmla="*/ 241125 h 43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6323" h="431189">
                  <a:moveTo>
                    <a:pt x="27086" y="241010"/>
                  </a:moveTo>
                  <a:lnTo>
                    <a:pt x="27086" y="431190"/>
                  </a:lnTo>
                  <a:cubicBezTo>
                    <a:pt x="29506" y="418626"/>
                    <a:pt x="32272" y="406063"/>
                    <a:pt x="35500" y="393730"/>
                  </a:cubicBezTo>
                  <a:cubicBezTo>
                    <a:pt x="36076" y="391425"/>
                    <a:pt x="36652" y="389234"/>
                    <a:pt x="37228" y="387045"/>
                  </a:cubicBezTo>
                  <a:cubicBezTo>
                    <a:pt x="37805" y="384855"/>
                    <a:pt x="38381" y="382665"/>
                    <a:pt x="39073" y="380475"/>
                  </a:cubicBezTo>
                  <a:cubicBezTo>
                    <a:pt x="44259" y="362264"/>
                    <a:pt x="50137" y="344398"/>
                    <a:pt x="57053" y="326879"/>
                  </a:cubicBezTo>
                  <a:cubicBezTo>
                    <a:pt x="57975" y="324458"/>
                    <a:pt x="59012" y="322038"/>
                    <a:pt x="59934" y="319502"/>
                  </a:cubicBezTo>
                  <a:cubicBezTo>
                    <a:pt x="60856" y="317082"/>
                    <a:pt x="61894" y="314777"/>
                    <a:pt x="62816" y="312356"/>
                  </a:cubicBezTo>
                  <a:cubicBezTo>
                    <a:pt x="69962" y="295182"/>
                    <a:pt x="77915" y="278354"/>
                    <a:pt x="86790" y="261987"/>
                  </a:cubicBezTo>
                  <a:cubicBezTo>
                    <a:pt x="90824" y="254495"/>
                    <a:pt x="94973" y="247118"/>
                    <a:pt x="99237" y="239972"/>
                  </a:cubicBezTo>
                  <a:lnTo>
                    <a:pt x="99237" y="73997"/>
                  </a:lnTo>
                  <a:lnTo>
                    <a:pt x="126323" y="73997"/>
                  </a:lnTo>
                  <a:lnTo>
                    <a:pt x="94742" y="33771"/>
                  </a:lnTo>
                  <a:lnTo>
                    <a:pt x="71345" y="4034"/>
                  </a:lnTo>
                  <a:cubicBezTo>
                    <a:pt x="69270" y="1383"/>
                    <a:pt x="66158" y="0"/>
                    <a:pt x="63162" y="0"/>
                  </a:cubicBezTo>
                  <a:cubicBezTo>
                    <a:pt x="60165" y="0"/>
                    <a:pt x="57053" y="1383"/>
                    <a:pt x="54978" y="4034"/>
                  </a:cubicBezTo>
                  <a:lnTo>
                    <a:pt x="31581" y="33771"/>
                  </a:lnTo>
                  <a:lnTo>
                    <a:pt x="0" y="73997"/>
                  </a:lnTo>
                  <a:lnTo>
                    <a:pt x="27086" y="73997"/>
                  </a:lnTo>
                  <a:lnTo>
                    <a:pt x="27086" y="241125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EEF32CE-4361-4F3B-0A8B-A1ADDCEE44D4}"/>
                </a:ext>
              </a:extLst>
            </p:cNvPr>
            <p:cNvSpPr/>
            <p:nvPr/>
          </p:nvSpPr>
          <p:spPr>
            <a:xfrm>
              <a:off x="5829990" y="1654140"/>
              <a:ext cx="2069951" cy="3153264"/>
            </a:xfrm>
            <a:custGeom>
              <a:avLst/>
              <a:gdLst>
                <a:gd name="connsiteX0" fmla="*/ 80796 w 261111"/>
                <a:gd name="connsiteY0" fmla="*/ 144191 h 397764"/>
                <a:gd name="connsiteX1" fmla="*/ 75379 w 261111"/>
                <a:gd name="connsiteY1" fmla="*/ 153412 h 397764"/>
                <a:gd name="connsiteX2" fmla="*/ 69962 w 261111"/>
                <a:gd name="connsiteY2" fmla="*/ 163094 h 397764"/>
                <a:gd name="connsiteX3" fmla="*/ 67080 w 261111"/>
                <a:gd name="connsiteY3" fmla="*/ 168511 h 397764"/>
                <a:gd name="connsiteX4" fmla="*/ 39418 w 261111"/>
                <a:gd name="connsiteY4" fmla="*/ 228216 h 397764"/>
                <a:gd name="connsiteX5" fmla="*/ 36537 w 261111"/>
                <a:gd name="connsiteY5" fmla="*/ 235708 h 397764"/>
                <a:gd name="connsiteX6" fmla="*/ 33655 w 261111"/>
                <a:gd name="connsiteY6" fmla="*/ 243430 h 397764"/>
                <a:gd name="connsiteX7" fmla="*/ 18095 w 261111"/>
                <a:gd name="connsiteY7" fmla="*/ 292992 h 397764"/>
                <a:gd name="connsiteX8" fmla="*/ 16252 w 261111"/>
                <a:gd name="connsiteY8" fmla="*/ 299908 h 397764"/>
                <a:gd name="connsiteX9" fmla="*/ 14523 w 261111"/>
                <a:gd name="connsiteY9" fmla="*/ 307054 h 397764"/>
                <a:gd name="connsiteX10" fmla="*/ 0 w 261111"/>
                <a:gd name="connsiteY10" fmla="*/ 397764 h 397764"/>
                <a:gd name="connsiteX11" fmla="*/ 27547 w 261111"/>
                <a:gd name="connsiteY11" fmla="*/ 328608 h 397764"/>
                <a:gd name="connsiteX12" fmla="*/ 28584 w 261111"/>
                <a:gd name="connsiteY12" fmla="*/ 326649 h 397764"/>
                <a:gd name="connsiteX13" fmla="*/ 30543 w 261111"/>
                <a:gd name="connsiteY13" fmla="*/ 322960 h 397764"/>
                <a:gd name="connsiteX14" fmla="*/ 33655 w 261111"/>
                <a:gd name="connsiteY14" fmla="*/ 317428 h 397764"/>
                <a:gd name="connsiteX15" fmla="*/ 49215 w 261111"/>
                <a:gd name="connsiteY15" fmla="*/ 292877 h 397764"/>
                <a:gd name="connsiteX16" fmla="*/ 53249 w 261111"/>
                <a:gd name="connsiteY16" fmla="*/ 287229 h 397764"/>
                <a:gd name="connsiteX17" fmla="*/ 57283 w 261111"/>
                <a:gd name="connsiteY17" fmla="*/ 281697 h 397764"/>
                <a:gd name="connsiteX18" fmla="*/ 69962 w 261111"/>
                <a:gd name="connsiteY18" fmla="*/ 266022 h 397764"/>
                <a:gd name="connsiteX19" fmla="*/ 75379 w 261111"/>
                <a:gd name="connsiteY19" fmla="*/ 259798 h 397764"/>
                <a:gd name="connsiteX20" fmla="*/ 80796 w 261111"/>
                <a:gd name="connsiteY20" fmla="*/ 253919 h 397764"/>
                <a:gd name="connsiteX21" fmla="*/ 124018 w 261111"/>
                <a:gd name="connsiteY21" fmla="*/ 215192 h 397764"/>
                <a:gd name="connsiteX22" fmla="*/ 130703 w 261111"/>
                <a:gd name="connsiteY22" fmla="*/ 202282 h 397764"/>
                <a:gd name="connsiteX23" fmla="*/ 226482 w 261111"/>
                <a:gd name="connsiteY23" fmla="*/ 78723 h 397764"/>
                <a:gd name="connsiteX24" fmla="*/ 245385 w 261111"/>
                <a:gd name="connsiteY24" fmla="*/ 99931 h 397764"/>
                <a:gd name="connsiteX25" fmla="*/ 254375 w 261111"/>
                <a:gd name="connsiteY25" fmla="*/ 49562 h 397764"/>
                <a:gd name="connsiteX26" fmla="*/ 260945 w 261111"/>
                <a:gd name="connsiteY26" fmla="*/ 12333 h 397764"/>
                <a:gd name="connsiteX27" fmla="*/ 250687 w 261111"/>
                <a:gd name="connsiteY27" fmla="*/ 0 h 397764"/>
                <a:gd name="connsiteX28" fmla="*/ 249995 w 261111"/>
                <a:gd name="connsiteY28" fmla="*/ 0 h 397764"/>
                <a:gd name="connsiteX29" fmla="*/ 212191 w 261111"/>
                <a:gd name="connsiteY29" fmla="*/ 2421 h 397764"/>
                <a:gd name="connsiteX30" fmla="*/ 161131 w 261111"/>
                <a:gd name="connsiteY30" fmla="*/ 5648 h 397764"/>
                <a:gd name="connsiteX31" fmla="*/ 178304 w 261111"/>
                <a:gd name="connsiteY31" fmla="*/ 24896 h 397764"/>
                <a:gd name="connsiteX32" fmla="*/ 80796 w 261111"/>
                <a:gd name="connsiteY32" fmla="*/ 144076 h 39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1111" h="397764">
                  <a:moveTo>
                    <a:pt x="80796" y="144191"/>
                  </a:moveTo>
                  <a:cubicBezTo>
                    <a:pt x="78952" y="147188"/>
                    <a:pt x="77223" y="150300"/>
                    <a:pt x="75379" y="153412"/>
                  </a:cubicBezTo>
                  <a:cubicBezTo>
                    <a:pt x="73535" y="156639"/>
                    <a:pt x="71806" y="159751"/>
                    <a:pt x="69962" y="163094"/>
                  </a:cubicBezTo>
                  <a:cubicBezTo>
                    <a:pt x="69040" y="164823"/>
                    <a:pt x="68002" y="166667"/>
                    <a:pt x="67080" y="168511"/>
                  </a:cubicBezTo>
                  <a:cubicBezTo>
                    <a:pt x="56707" y="187875"/>
                    <a:pt x="47486" y="207815"/>
                    <a:pt x="39418" y="228216"/>
                  </a:cubicBezTo>
                  <a:cubicBezTo>
                    <a:pt x="38381" y="230752"/>
                    <a:pt x="37459" y="233172"/>
                    <a:pt x="36537" y="235708"/>
                  </a:cubicBezTo>
                  <a:cubicBezTo>
                    <a:pt x="35615" y="238244"/>
                    <a:pt x="34577" y="240894"/>
                    <a:pt x="33655" y="243430"/>
                  </a:cubicBezTo>
                  <a:cubicBezTo>
                    <a:pt x="27777" y="259682"/>
                    <a:pt x="22475" y="276280"/>
                    <a:pt x="18095" y="292992"/>
                  </a:cubicBezTo>
                  <a:cubicBezTo>
                    <a:pt x="17519" y="295298"/>
                    <a:pt x="16943" y="297603"/>
                    <a:pt x="16252" y="299908"/>
                  </a:cubicBezTo>
                  <a:cubicBezTo>
                    <a:pt x="15675" y="302329"/>
                    <a:pt x="15099" y="304634"/>
                    <a:pt x="14523" y="307054"/>
                  </a:cubicBezTo>
                  <a:cubicBezTo>
                    <a:pt x="7377" y="336791"/>
                    <a:pt x="2536" y="367105"/>
                    <a:pt x="0" y="397764"/>
                  </a:cubicBezTo>
                  <a:cubicBezTo>
                    <a:pt x="6685" y="373790"/>
                    <a:pt x="15906" y="350623"/>
                    <a:pt x="27547" y="328608"/>
                  </a:cubicBezTo>
                  <a:cubicBezTo>
                    <a:pt x="27892" y="327916"/>
                    <a:pt x="28238" y="327225"/>
                    <a:pt x="28584" y="326649"/>
                  </a:cubicBezTo>
                  <a:cubicBezTo>
                    <a:pt x="29276" y="325381"/>
                    <a:pt x="29967" y="324228"/>
                    <a:pt x="30543" y="322960"/>
                  </a:cubicBezTo>
                  <a:cubicBezTo>
                    <a:pt x="31581" y="321116"/>
                    <a:pt x="32618" y="319272"/>
                    <a:pt x="33655" y="317428"/>
                  </a:cubicBezTo>
                  <a:cubicBezTo>
                    <a:pt x="38496" y="309014"/>
                    <a:pt x="43683" y="300830"/>
                    <a:pt x="49215" y="292877"/>
                  </a:cubicBezTo>
                  <a:cubicBezTo>
                    <a:pt x="50599" y="290918"/>
                    <a:pt x="51866" y="289074"/>
                    <a:pt x="53249" y="287229"/>
                  </a:cubicBezTo>
                  <a:cubicBezTo>
                    <a:pt x="54633" y="285385"/>
                    <a:pt x="55900" y="283541"/>
                    <a:pt x="57283" y="281697"/>
                  </a:cubicBezTo>
                  <a:cubicBezTo>
                    <a:pt x="61317" y="276395"/>
                    <a:pt x="65582" y="271093"/>
                    <a:pt x="69962" y="266022"/>
                  </a:cubicBezTo>
                  <a:cubicBezTo>
                    <a:pt x="71691" y="263947"/>
                    <a:pt x="73535" y="261872"/>
                    <a:pt x="75379" y="259798"/>
                  </a:cubicBezTo>
                  <a:cubicBezTo>
                    <a:pt x="77108" y="257838"/>
                    <a:pt x="78952" y="255878"/>
                    <a:pt x="80796" y="253919"/>
                  </a:cubicBezTo>
                  <a:cubicBezTo>
                    <a:pt x="94051" y="239857"/>
                    <a:pt x="108458" y="226833"/>
                    <a:pt x="124018" y="215192"/>
                  </a:cubicBezTo>
                  <a:cubicBezTo>
                    <a:pt x="126208" y="210812"/>
                    <a:pt x="128398" y="206547"/>
                    <a:pt x="130703" y="202282"/>
                  </a:cubicBezTo>
                  <a:cubicBezTo>
                    <a:pt x="156521" y="153988"/>
                    <a:pt x="188793" y="112494"/>
                    <a:pt x="226482" y="78723"/>
                  </a:cubicBezTo>
                  <a:lnTo>
                    <a:pt x="245385" y="99931"/>
                  </a:lnTo>
                  <a:lnTo>
                    <a:pt x="254375" y="49562"/>
                  </a:lnTo>
                  <a:lnTo>
                    <a:pt x="260945" y="12333"/>
                  </a:lnTo>
                  <a:cubicBezTo>
                    <a:pt x="262097" y="5878"/>
                    <a:pt x="257141" y="0"/>
                    <a:pt x="250687" y="0"/>
                  </a:cubicBezTo>
                  <a:cubicBezTo>
                    <a:pt x="244232" y="0"/>
                    <a:pt x="250226" y="0"/>
                    <a:pt x="249995" y="0"/>
                  </a:cubicBezTo>
                  <a:lnTo>
                    <a:pt x="212191" y="2421"/>
                  </a:lnTo>
                  <a:lnTo>
                    <a:pt x="161131" y="5648"/>
                  </a:lnTo>
                  <a:lnTo>
                    <a:pt x="178304" y="24896"/>
                  </a:lnTo>
                  <a:cubicBezTo>
                    <a:pt x="140846" y="58437"/>
                    <a:pt x="108112" y="98433"/>
                    <a:pt x="80796" y="144076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B5057B4D-FDEA-2C60-EB9F-96E9C3534327}"/>
                </a:ext>
              </a:extLst>
            </p:cNvPr>
            <p:cNvSpPr/>
            <p:nvPr/>
          </p:nvSpPr>
          <p:spPr>
            <a:xfrm>
              <a:off x="5814460" y="2757922"/>
              <a:ext cx="2806786" cy="3547989"/>
            </a:xfrm>
            <a:custGeom>
              <a:avLst/>
              <a:gdLst>
                <a:gd name="connsiteX0" fmla="*/ 349002 w 354058"/>
                <a:gd name="connsiteY0" fmla="*/ 45528 h 447556"/>
                <a:gd name="connsiteX1" fmla="*/ 316499 w 354058"/>
                <a:gd name="connsiteY1" fmla="*/ 26164 h 447556"/>
                <a:gd name="connsiteX2" fmla="*/ 272470 w 354058"/>
                <a:gd name="connsiteY2" fmla="*/ 0 h 447556"/>
                <a:gd name="connsiteX3" fmla="*/ 275583 w 354058"/>
                <a:gd name="connsiteY3" fmla="*/ 24205 h 447556"/>
                <a:gd name="connsiteX4" fmla="*/ 151565 w 354058"/>
                <a:gd name="connsiteY4" fmla="*/ 71231 h 447556"/>
                <a:gd name="connsiteX5" fmla="*/ 134506 w 354058"/>
                <a:gd name="connsiteY5" fmla="*/ 83103 h 447556"/>
                <a:gd name="connsiteX6" fmla="*/ 125055 w 354058"/>
                <a:gd name="connsiteY6" fmla="*/ 90364 h 447556"/>
                <a:gd name="connsiteX7" fmla="*/ 115489 w 354058"/>
                <a:gd name="connsiteY7" fmla="*/ 98317 h 447556"/>
                <a:gd name="connsiteX8" fmla="*/ 82755 w 354058"/>
                <a:gd name="connsiteY8" fmla="*/ 130821 h 447556"/>
                <a:gd name="connsiteX9" fmla="*/ 77338 w 354058"/>
                <a:gd name="connsiteY9" fmla="*/ 137160 h 447556"/>
                <a:gd name="connsiteX10" fmla="*/ 71921 w 354058"/>
                <a:gd name="connsiteY10" fmla="*/ 143845 h 447556"/>
                <a:gd name="connsiteX11" fmla="*/ 62931 w 354058"/>
                <a:gd name="connsiteY11" fmla="*/ 155832 h 447556"/>
                <a:gd name="connsiteX12" fmla="*/ 58897 w 354058"/>
                <a:gd name="connsiteY12" fmla="*/ 161595 h 447556"/>
                <a:gd name="connsiteX13" fmla="*/ 54863 w 354058"/>
                <a:gd name="connsiteY13" fmla="*/ 167704 h 447556"/>
                <a:gd name="connsiteX14" fmla="*/ 41839 w 354058"/>
                <a:gd name="connsiteY14" fmla="*/ 189257 h 447556"/>
                <a:gd name="connsiteX15" fmla="*/ 40110 w 354058"/>
                <a:gd name="connsiteY15" fmla="*/ 192370 h 447556"/>
                <a:gd name="connsiteX16" fmla="*/ 38727 w 354058"/>
                <a:gd name="connsiteY16" fmla="*/ 195020 h 447556"/>
                <a:gd name="connsiteX17" fmla="*/ 35730 w 354058"/>
                <a:gd name="connsiteY17" fmla="*/ 200899 h 447556"/>
                <a:gd name="connsiteX18" fmla="*/ 0 w 354058"/>
                <a:gd name="connsiteY18" fmla="*/ 352005 h 447556"/>
                <a:gd name="connsiteX19" fmla="*/ 0 w 354058"/>
                <a:gd name="connsiteY19" fmla="*/ 447556 h 447556"/>
                <a:gd name="connsiteX20" fmla="*/ 72036 w 354058"/>
                <a:gd name="connsiteY20" fmla="*/ 447556 h 447556"/>
                <a:gd name="connsiteX21" fmla="*/ 72036 w 354058"/>
                <a:gd name="connsiteY21" fmla="*/ 446750 h 447556"/>
                <a:gd name="connsiteX22" fmla="*/ 72036 w 354058"/>
                <a:gd name="connsiteY22" fmla="*/ 446750 h 447556"/>
                <a:gd name="connsiteX23" fmla="*/ 72036 w 354058"/>
                <a:gd name="connsiteY23" fmla="*/ 441332 h 447556"/>
                <a:gd name="connsiteX24" fmla="*/ 72036 w 354058"/>
                <a:gd name="connsiteY24" fmla="*/ 441332 h 447556"/>
                <a:gd name="connsiteX25" fmla="*/ 72036 w 354058"/>
                <a:gd name="connsiteY25" fmla="*/ 352005 h 447556"/>
                <a:gd name="connsiteX26" fmla="*/ 74687 w 354058"/>
                <a:gd name="connsiteY26" fmla="*/ 314430 h 447556"/>
                <a:gd name="connsiteX27" fmla="*/ 76762 w 354058"/>
                <a:gd name="connsiteY27" fmla="*/ 302213 h 447556"/>
                <a:gd name="connsiteX28" fmla="*/ 77453 w 354058"/>
                <a:gd name="connsiteY28" fmla="*/ 298755 h 447556"/>
                <a:gd name="connsiteX29" fmla="*/ 77453 w 354058"/>
                <a:gd name="connsiteY29" fmla="*/ 298409 h 447556"/>
                <a:gd name="connsiteX30" fmla="*/ 77799 w 354058"/>
                <a:gd name="connsiteY30" fmla="*/ 297026 h 447556"/>
                <a:gd name="connsiteX31" fmla="*/ 81603 w 354058"/>
                <a:gd name="connsiteY31" fmla="*/ 281351 h 447556"/>
                <a:gd name="connsiteX32" fmla="*/ 82755 w 354058"/>
                <a:gd name="connsiteY32" fmla="*/ 277086 h 447556"/>
                <a:gd name="connsiteX33" fmla="*/ 83908 w 354058"/>
                <a:gd name="connsiteY33" fmla="*/ 273283 h 447556"/>
                <a:gd name="connsiteX34" fmla="*/ 103502 w 354058"/>
                <a:gd name="connsiteY34" fmla="*/ 226487 h 447556"/>
                <a:gd name="connsiteX35" fmla="*/ 190752 w 354058"/>
                <a:gd name="connsiteY35" fmla="*/ 131743 h 447556"/>
                <a:gd name="connsiteX36" fmla="*/ 284918 w 354058"/>
                <a:gd name="connsiteY36" fmla="*/ 95666 h 447556"/>
                <a:gd name="connsiteX37" fmla="*/ 288722 w 354058"/>
                <a:gd name="connsiteY37" fmla="*/ 125288 h 447556"/>
                <a:gd name="connsiteX38" fmla="*/ 324567 w 354058"/>
                <a:gd name="connsiteY38" fmla="*/ 88751 h 447556"/>
                <a:gd name="connsiteX39" fmla="*/ 351077 w 354058"/>
                <a:gd name="connsiteY39" fmla="*/ 61780 h 447556"/>
                <a:gd name="connsiteX40" fmla="*/ 349002 w 354058"/>
                <a:gd name="connsiteY40" fmla="*/ 45528 h 44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54058" h="447556">
                  <a:moveTo>
                    <a:pt x="349002" y="45528"/>
                  </a:moveTo>
                  <a:lnTo>
                    <a:pt x="316499" y="26164"/>
                  </a:lnTo>
                  <a:lnTo>
                    <a:pt x="272470" y="0"/>
                  </a:lnTo>
                  <a:lnTo>
                    <a:pt x="275583" y="24205"/>
                  </a:lnTo>
                  <a:cubicBezTo>
                    <a:pt x="231784" y="30544"/>
                    <a:pt x="190061" y="46450"/>
                    <a:pt x="151565" y="71231"/>
                  </a:cubicBezTo>
                  <a:cubicBezTo>
                    <a:pt x="145686" y="75035"/>
                    <a:pt x="140039" y="78953"/>
                    <a:pt x="134506" y="83103"/>
                  </a:cubicBezTo>
                  <a:cubicBezTo>
                    <a:pt x="131279" y="85523"/>
                    <a:pt x="128167" y="87944"/>
                    <a:pt x="125055" y="90364"/>
                  </a:cubicBezTo>
                  <a:cubicBezTo>
                    <a:pt x="121828" y="92900"/>
                    <a:pt x="118601" y="95551"/>
                    <a:pt x="115489" y="98317"/>
                  </a:cubicBezTo>
                  <a:cubicBezTo>
                    <a:pt x="103848" y="108345"/>
                    <a:pt x="92898" y="119179"/>
                    <a:pt x="82755" y="130821"/>
                  </a:cubicBezTo>
                  <a:cubicBezTo>
                    <a:pt x="80911" y="132895"/>
                    <a:pt x="79067" y="134970"/>
                    <a:pt x="77338" y="137160"/>
                  </a:cubicBezTo>
                  <a:cubicBezTo>
                    <a:pt x="75494" y="139350"/>
                    <a:pt x="73650" y="141540"/>
                    <a:pt x="71921" y="143845"/>
                  </a:cubicBezTo>
                  <a:cubicBezTo>
                    <a:pt x="68809" y="147764"/>
                    <a:pt x="65813" y="151798"/>
                    <a:pt x="62931" y="155832"/>
                  </a:cubicBezTo>
                  <a:cubicBezTo>
                    <a:pt x="61548" y="157792"/>
                    <a:pt x="60165" y="159636"/>
                    <a:pt x="58897" y="161595"/>
                  </a:cubicBezTo>
                  <a:cubicBezTo>
                    <a:pt x="57514" y="163555"/>
                    <a:pt x="56131" y="165629"/>
                    <a:pt x="54863" y="167704"/>
                  </a:cubicBezTo>
                  <a:cubicBezTo>
                    <a:pt x="50253" y="174735"/>
                    <a:pt x="45873" y="181881"/>
                    <a:pt x="41839" y="189257"/>
                  </a:cubicBezTo>
                  <a:cubicBezTo>
                    <a:pt x="41263" y="190295"/>
                    <a:pt x="40686" y="191332"/>
                    <a:pt x="40110" y="192370"/>
                  </a:cubicBezTo>
                  <a:cubicBezTo>
                    <a:pt x="39649" y="193177"/>
                    <a:pt x="39188" y="194099"/>
                    <a:pt x="38727" y="195020"/>
                  </a:cubicBezTo>
                  <a:cubicBezTo>
                    <a:pt x="37689" y="196980"/>
                    <a:pt x="36652" y="198940"/>
                    <a:pt x="35730" y="200899"/>
                  </a:cubicBezTo>
                  <a:cubicBezTo>
                    <a:pt x="12333" y="247579"/>
                    <a:pt x="0" y="299562"/>
                    <a:pt x="0" y="352005"/>
                  </a:cubicBezTo>
                  <a:lnTo>
                    <a:pt x="0" y="447556"/>
                  </a:lnTo>
                  <a:lnTo>
                    <a:pt x="72036" y="447556"/>
                  </a:lnTo>
                  <a:lnTo>
                    <a:pt x="72036" y="446750"/>
                  </a:lnTo>
                  <a:lnTo>
                    <a:pt x="72036" y="446750"/>
                  </a:lnTo>
                  <a:lnTo>
                    <a:pt x="72036" y="441332"/>
                  </a:lnTo>
                  <a:lnTo>
                    <a:pt x="72036" y="441332"/>
                  </a:lnTo>
                  <a:lnTo>
                    <a:pt x="72036" y="352005"/>
                  </a:lnTo>
                  <a:cubicBezTo>
                    <a:pt x="72036" y="339442"/>
                    <a:pt x="72959" y="326879"/>
                    <a:pt x="74687" y="314430"/>
                  </a:cubicBezTo>
                  <a:cubicBezTo>
                    <a:pt x="75264" y="310396"/>
                    <a:pt x="75955" y="306247"/>
                    <a:pt x="76762" y="302213"/>
                  </a:cubicBezTo>
                  <a:cubicBezTo>
                    <a:pt x="76993" y="301060"/>
                    <a:pt x="77223" y="299908"/>
                    <a:pt x="77453" y="298755"/>
                  </a:cubicBezTo>
                  <a:cubicBezTo>
                    <a:pt x="77453" y="298640"/>
                    <a:pt x="77453" y="298525"/>
                    <a:pt x="77453" y="298409"/>
                  </a:cubicBezTo>
                  <a:cubicBezTo>
                    <a:pt x="77453" y="297948"/>
                    <a:pt x="77684" y="297487"/>
                    <a:pt x="77799" y="297026"/>
                  </a:cubicBezTo>
                  <a:cubicBezTo>
                    <a:pt x="78952" y="291724"/>
                    <a:pt x="80220" y="286538"/>
                    <a:pt x="81603" y="281351"/>
                  </a:cubicBezTo>
                  <a:cubicBezTo>
                    <a:pt x="81949" y="279968"/>
                    <a:pt x="82410" y="278470"/>
                    <a:pt x="82755" y="277086"/>
                  </a:cubicBezTo>
                  <a:cubicBezTo>
                    <a:pt x="83101" y="275818"/>
                    <a:pt x="83447" y="274550"/>
                    <a:pt x="83908" y="273283"/>
                  </a:cubicBezTo>
                  <a:cubicBezTo>
                    <a:pt x="88864" y="257146"/>
                    <a:pt x="95434" y="241471"/>
                    <a:pt x="103502" y="226487"/>
                  </a:cubicBezTo>
                  <a:cubicBezTo>
                    <a:pt x="124248" y="187990"/>
                    <a:pt x="154331" y="155256"/>
                    <a:pt x="190752" y="131743"/>
                  </a:cubicBezTo>
                  <a:cubicBezTo>
                    <a:pt x="220143" y="112725"/>
                    <a:pt x="251839" y="100622"/>
                    <a:pt x="284918" y="95666"/>
                  </a:cubicBezTo>
                  <a:lnTo>
                    <a:pt x="288722" y="125288"/>
                  </a:lnTo>
                  <a:lnTo>
                    <a:pt x="324567" y="88751"/>
                  </a:lnTo>
                  <a:lnTo>
                    <a:pt x="351077" y="61780"/>
                  </a:lnTo>
                  <a:cubicBezTo>
                    <a:pt x="355802" y="56939"/>
                    <a:pt x="354765" y="48986"/>
                    <a:pt x="349002" y="45528"/>
                  </a:cubicBezTo>
                  <a:close/>
                </a:path>
              </a:pathLst>
            </a:custGeom>
            <a:solidFill>
              <a:schemeClr val="accent3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21" name="Graphic 20" descr="Hourglass 30% with solid fill">
              <a:extLst>
                <a:ext uri="{FF2B5EF4-FFF2-40B4-BE49-F238E27FC236}">
                  <a16:creationId xmlns:a16="http://schemas.microsoft.com/office/drawing/2014/main" id="{7027A024-FC81-D117-9097-4265AB63F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83064" y="1761742"/>
              <a:ext cx="457200" cy="457200"/>
            </a:xfrm>
            <a:prstGeom prst="rect">
              <a:avLst/>
            </a:prstGeom>
          </p:spPr>
        </p:pic>
        <p:pic>
          <p:nvPicPr>
            <p:cNvPr id="22" name="Graphic 21" descr="Lightbulb with solid fill">
              <a:extLst>
                <a:ext uri="{FF2B5EF4-FFF2-40B4-BE49-F238E27FC236}">
                  <a16:creationId xmlns:a16="http://schemas.microsoft.com/office/drawing/2014/main" id="{62E01D85-4642-495C-D56B-C2A897E2B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38992" y="1107725"/>
              <a:ext cx="521088" cy="521088"/>
            </a:xfrm>
            <a:prstGeom prst="rect">
              <a:avLst/>
            </a:prstGeom>
          </p:spPr>
        </p:pic>
        <p:pic>
          <p:nvPicPr>
            <p:cNvPr id="23" name="Graphic 22" descr="Research with solid fill">
              <a:extLst>
                <a:ext uri="{FF2B5EF4-FFF2-40B4-BE49-F238E27FC236}">
                  <a16:creationId xmlns:a16="http://schemas.microsoft.com/office/drawing/2014/main" id="{B2480781-E614-65D0-A03E-FDA0FB679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36225" y="1761742"/>
              <a:ext cx="457200" cy="457200"/>
            </a:xfrm>
            <a:prstGeom prst="rect">
              <a:avLst/>
            </a:prstGeom>
          </p:spPr>
        </p:pic>
        <p:pic>
          <p:nvPicPr>
            <p:cNvPr id="24" name="Graphic 23" descr="Bar graph with upward trend with solid fill">
              <a:extLst>
                <a:ext uri="{FF2B5EF4-FFF2-40B4-BE49-F238E27FC236}">
                  <a16:creationId xmlns:a16="http://schemas.microsoft.com/office/drawing/2014/main" id="{46F0A150-3D39-2B98-C5B0-7BECD24A9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27246" y="3005344"/>
              <a:ext cx="457200" cy="457200"/>
            </a:xfrm>
            <a:prstGeom prst="rect">
              <a:avLst/>
            </a:prstGeom>
          </p:spPr>
        </p:pic>
        <p:pic>
          <p:nvPicPr>
            <p:cNvPr id="25" name="Graphic 24" descr="Gears with solid fill">
              <a:extLst>
                <a:ext uri="{FF2B5EF4-FFF2-40B4-BE49-F238E27FC236}">
                  <a16:creationId xmlns:a16="http://schemas.microsoft.com/office/drawing/2014/main" id="{1D66C998-CA21-2E96-C03A-1100D796B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807115" y="3005344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953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9430</TotalTime>
  <Words>272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Upward Branch Flow – Slide Template</vt:lpstr>
      <vt:lpstr>Upward Branch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Upward Branch Flow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2024-10-02T14:38:48Z</dcterms:modified>
  <cp:category>Charts &amp; Diagrams</cp:category>
</cp:coreProperties>
</file>