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20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30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Dual-Wave Circle Cycle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253830" y="2530023"/>
            <a:ext cx="2194560" cy="875283"/>
            <a:chOff x="332936" y="2916466"/>
            <a:chExt cx="2926080" cy="116704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07 -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253830" y="4758836"/>
            <a:ext cx="2194560" cy="875283"/>
            <a:chOff x="332936" y="4621560"/>
            <a:chExt cx="2926080" cy="116704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05 -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8CFA3D-0FCB-B77A-AB4A-32F97E340993}"/>
              </a:ext>
            </a:extLst>
          </p:cNvPr>
          <p:cNvGrpSpPr/>
          <p:nvPr/>
        </p:nvGrpSpPr>
        <p:grpSpPr>
          <a:xfrm>
            <a:off x="253830" y="1415616"/>
            <a:ext cx="2194560" cy="875283"/>
            <a:chOff x="332936" y="2596988"/>
            <a:chExt cx="2926080" cy="116704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4F5F73-904E-5DAF-D142-D128E0C4CE3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08 -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B9015D-37B9-6C1E-3469-C4B123A4FA3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212E6A5-5AAC-C1E7-897F-421B962A87B5}"/>
              </a:ext>
            </a:extLst>
          </p:cNvPr>
          <p:cNvSpPr/>
          <p:nvPr/>
        </p:nvSpPr>
        <p:spPr>
          <a:xfrm>
            <a:off x="3272834" y="2249204"/>
            <a:ext cx="2604569" cy="2604569"/>
          </a:xfrm>
          <a:custGeom>
            <a:avLst/>
            <a:gdLst>
              <a:gd name="connsiteX0" fmla="*/ 1736379 w 3472758"/>
              <a:gd name="connsiteY0" fmla="*/ 0 h 3472758"/>
              <a:gd name="connsiteX1" fmla="*/ 1780182 w 3472758"/>
              <a:gd name="connsiteY1" fmla="*/ 2212 h 3472758"/>
              <a:gd name="connsiteX2" fmla="*/ 1773419 w 3472758"/>
              <a:gd name="connsiteY2" fmla="*/ 69295 h 3472758"/>
              <a:gd name="connsiteX3" fmla="*/ 2431395 w 3472758"/>
              <a:gd name="connsiteY3" fmla="*/ 727271 h 3472758"/>
              <a:gd name="connsiteX4" fmla="*/ 2896655 w 3472758"/>
              <a:gd name="connsiteY4" fmla="*/ 534554 h 3472758"/>
              <a:gd name="connsiteX5" fmla="*/ 2937843 w 3472758"/>
              <a:gd name="connsiteY5" fmla="*/ 484633 h 3472758"/>
              <a:gd name="connsiteX6" fmla="*/ 2964185 w 3472758"/>
              <a:gd name="connsiteY6" fmla="*/ 508574 h 3472758"/>
              <a:gd name="connsiteX7" fmla="*/ 2985835 w 3472758"/>
              <a:gd name="connsiteY7" fmla="*/ 532395 h 3472758"/>
              <a:gd name="connsiteX8" fmla="*/ 2919096 w 3472758"/>
              <a:gd name="connsiteY8" fmla="*/ 587460 h 3472758"/>
              <a:gd name="connsiteX9" fmla="*/ 2726379 w 3472758"/>
              <a:gd name="connsiteY9" fmla="*/ 1052719 h 3472758"/>
              <a:gd name="connsiteX10" fmla="*/ 3384355 w 3472758"/>
              <a:gd name="connsiteY10" fmla="*/ 1710695 h 3472758"/>
              <a:gd name="connsiteX11" fmla="*/ 3471020 w 3472758"/>
              <a:gd name="connsiteY11" fmla="*/ 1701959 h 3472758"/>
              <a:gd name="connsiteX12" fmla="*/ 3472758 w 3472758"/>
              <a:gd name="connsiteY12" fmla="*/ 1736379 h 3472758"/>
              <a:gd name="connsiteX13" fmla="*/ 3471020 w 3472758"/>
              <a:gd name="connsiteY13" fmla="*/ 1770801 h 3472758"/>
              <a:gd name="connsiteX14" fmla="*/ 3384355 w 3472758"/>
              <a:gd name="connsiteY14" fmla="*/ 1762064 h 3472758"/>
              <a:gd name="connsiteX15" fmla="*/ 2726379 w 3472758"/>
              <a:gd name="connsiteY15" fmla="*/ 2420040 h 3472758"/>
              <a:gd name="connsiteX16" fmla="*/ 2919096 w 3472758"/>
              <a:gd name="connsiteY16" fmla="*/ 2885299 h 3472758"/>
              <a:gd name="connsiteX17" fmla="*/ 2985835 w 3472758"/>
              <a:gd name="connsiteY17" fmla="*/ 2940364 h 3472758"/>
              <a:gd name="connsiteX18" fmla="*/ 2964185 w 3472758"/>
              <a:gd name="connsiteY18" fmla="*/ 2964185 h 3472758"/>
              <a:gd name="connsiteX19" fmla="*/ 2940705 w 3472758"/>
              <a:gd name="connsiteY19" fmla="*/ 2985526 h 3472758"/>
              <a:gd name="connsiteX20" fmla="*/ 2896655 w 3472758"/>
              <a:gd name="connsiteY20" fmla="*/ 2932136 h 3472758"/>
              <a:gd name="connsiteX21" fmla="*/ 2431395 w 3472758"/>
              <a:gd name="connsiteY21" fmla="*/ 2739419 h 3472758"/>
              <a:gd name="connsiteX22" fmla="*/ 1773419 w 3472758"/>
              <a:gd name="connsiteY22" fmla="*/ 3397395 h 3472758"/>
              <a:gd name="connsiteX23" fmla="*/ 1780790 w 3472758"/>
              <a:gd name="connsiteY23" fmla="*/ 3470516 h 3472758"/>
              <a:gd name="connsiteX24" fmla="*/ 1736379 w 3472758"/>
              <a:gd name="connsiteY24" fmla="*/ 3472758 h 3472758"/>
              <a:gd name="connsiteX25" fmla="*/ 1683694 w 3472758"/>
              <a:gd name="connsiteY25" fmla="*/ 3470098 h 3472758"/>
              <a:gd name="connsiteX26" fmla="*/ 1691023 w 3472758"/>
              <a:gd name="connsiteY26" fmla="*/ 3397395 h 3472758"/>
              <a:gd name="connsiteX27" fmla="*/ 1033047 w 3472758"/>
              <a:gd name="connsiteY27" fmla="*/ 2739419 h 3472758"/>
              <a:gd name="connsiteX28" fmla="*/ 567788 w 3472758"/>
              <a:gd name="connsiteY28" fmla="*/ 2932136 h 3472758"/>
              <a:gd name="connsiteX29" fmla="*/ 527302 w 3472758"/>
              <a:gd name="connsiteY29" fmla="*/ 2981206 h 3472758"/>
              <a:gd name="connsiteX30" fmla="*/ 508574 w 3472758"/>
              <a:gd name="connsiteY30" fmla="*/ 2964185 h 3472758"/>
              <a:gd name="connsiteX31" fmla="*/ 476030 w 3472758"/>
              <a:gd name="connsiteY31" fmla="*/ 2928377 h 3472758"/>
              <a:gd name="connsiteX32" fmla="*/ 528241 w 3472758"/>
              <a:gd name="connsiteY32" fmla="*/ 2885299 h 3472758"/>
              <a:gd name="connsiteX33" fmla="*/ 720957 w 3472758"/>
              <a:gd name="connsiteY33" fmla="*/ 2420040 h 3472758"/>
              <a:gd name="connsiteX34" fmla="*/ 62981 w 3472758"/>
              <a:gd name="connsiteY34" fmla="*/ 1762064 h 3472758"/>
              <a:gd name="connsiteX35" fmla="*/ 1610 w 3472758"/>
              <a:gd name="connsiteY35" fmla="*/ 1768251 h 3472758"/>
              <a:gd name="connsiteX36" fmla="*/ 0 w 3472758"/>
              <a:gd name="connsiteY36" fmla="*/ 1736379 h 3472758"/>
              <a:gd name="connsiteX37" fmla="*/ 1610 w 3472758"/>
              <a:gd name="connsiteY37" fmla="*/ 1704508 h 3472758"/>
              <a:gd name="connsiteX38" fmla="*/ 62981 w 3472758"/>
              <a:gd name="connsiteY38" fmla="*/ 1710695 h 3472758"/>
              <a:gd name="connsiteX39" fmla="*/ 720957 w 3472758"/>
              <a:gd name="connsiteY39" fmla="*/ 1052719 h 3472758"/>
              <a:gd name="connsiteX40" fmla="*/ 528241 w 3472758"/>
              <a:gd name="connsiteY40" fmla="*/ 587460 h 3472758"/>
              <a:gd name="connsiteX41" fmla="*/ 476029 w 3472758"/>
              <a:gd name="connsiteY41" fmla="*/ 544382 h 3472758"/>
              <a:gd name="connsiteX42" fmla="*/ 508574 w 3472758"/>
              <a:gd name="connsiteY42" fmla="*/ 508574 h 3472758"/>
              <a:gd name="connsiteX43" fmla="*/ 530163 w 3472758"/>
              <a:gd name="connsiteY43" fmla="*/ 488953 h 3472758"/>
              <a:gd name="connsiteX44" fmla="*/ 567788 w 3472758"/>
              <a:gd name="connsiteY44" fmla="*/ 534554 h 3472758"/>
              <a:gd name="connsiteX45" fmla="*/ 1033047 w 3472758"/>
              <a:gd name="connsiteY45" fmla="*/ 727271 h 3472758"/>
              <a:gd name="connsiteX46" fmla="*/ 1691023 w 3472758"/>
              <a:gd name="connsiteY46" fmla="*/ 69295 h 3472758"/>
              <a:gd name="connsiteX47" fmla="*/ 1684303 w 3472758"/>
              <a:gd name="connsiteY47" fmla="*/ 2630 h 347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72758" h="3472758">
                <a:moveTo>
                  <a:pt x="1736379" y="0"/>
                </a:moveTo>
                <a:lnTo>
                  <a:pt x="1780182" y="2212"/>
                </a:lnTo>
                <a:lnTo>
                  <a:pt x="1773419" y="69295"/>
                </a:lnTo>
                <a:cubicBezTo>
                  <a:pt x="1773419" y="432685"/>
                  <a:pt x="2068005" y="727271"/>
                  <a:pt x="2431395" y="727271"/>
                </a:cubicBezTo>
                <a:cubicBezTo>
                  <a:pt x="2613090" y="727271"/>
                  <a:pt x="2777584" y="653625"/>
                  <a:pt x="2896655" y="534554"/>
                </a:cubicBezTo>
                <a:lnTo>
                  <a:pt x="2937843" y="484633"/>
                </a:lnTo>
                <a:lnTo>
                  <a:pt x="2964185" y="508574"/>
                </a:lnTo>
                <a:lnTo>
                  <a:pt x="2985835" y="532395"/>
                </a:lnTo>
                <a:lnTo>
                  <a:pt x="2919096" y="587460"/>
                </a:lnTo>
                <a:cubicBezTo>
                  <a:pt x="2800026" y="706530"/>
                  <a:pt x="2726379" y="871024"/>
                  <a:pt x="2726379" y="1052719"/>
                </a:cubicBezTo>
                <a:cubicBezTo>
                  <a:pt x="2726379" y="1416109"/>
                  <a:pt x="3020965" y="1710695"/>
                  <a:pt x="3384355" y="1710695"/>
                </a:cubicBezTo>
                <a:lnTo>
                  <a:pt x="3471020" y="1701959"/>
                </a:lnTo>
                <a:lnTo>
                  <a:pt x="3472758" y="1736379"/>
                </a:lnTo>
                <a:lnTo>
                  <a:pt x="3471020" y="1770801"/>
                </a:lnTo>
                <a:lnTo>
                  <a:pt x="3384355" y="1762064"/>
                </a:lnTo>
                <a:cubicBezTo>
                  <a:pt x="3020965" y="1762064"/>
                  <a:pt x="2726379" y="2056650"/>
                  <a:pt x="2726379" y="2420040"/>
                </a:cubicBezTo>
                <a:cubicBezTo>
                  <a:pt x="2726379" y="2601735"/>
                  <a:pt x="2800026" y="2766229"/>
                  <a:pt x="2919096" y="2885299"/>
                </a:cubicBezTo>
                <a:lnTo>
                  <a:pt x="2985835" y="2940364"/>
                </a:lnTo>
                <a:lnTo>
                  <a:pt x="2964185" y="2964185"/>
                </a:lnTo>
                <a:lnTo>
                  <a:pt x="2940705" y="2985526"/>
                </a:lnTo>
                <a:lnTo>
                  <a:pt x="2896655" y="2932136"/>
                </a:lnTo>
                <a:cubicBezTo>
                  <a:pt x="2777584" y="2813066"/>
                  <a:pt x="2613090" y="2739419"/>
                  <a:pt x="2431395" y="2739419"/>
                </a:cubicBezTo>
                <a:cubicBezTo>
                  <a:pt x="2068005" y="2739419"/>
                  <a:pt x="1773419" y="3034005"/>
                  <a:pt x="1773419" y="3397395"/>
                </a:cubicBezTo>
                <a:lnTo>
                  <a:pt x="1780790" y="3470516"/>
                </a:lnTo>
                <a:lnTo>
                  <a:pt x="1736379" y="3472758"/>
                </a:lnTo>
                <a:lnTo>
                  <a:pt x="1683694" y="3470098"/>
                </a:lnTo>
                <a:lnTo>
                  <a:pt x="1691023" y="3397395"/>
                </a:lnTo>
                <a:cubicBezTo>
                  <a:pt x="1691023" y="3034005"/>
                  <a:pt x="1396437" y="2739419"/>
                  <a:pt x="1033047" y="2739419"/>
                </a:cubicBezTo>
                <a:cubicBezTo>
                  <a:pt x="851352" y="2739419"/>
                  <a:pt x="686858" y="2813066"/>
                  <a:pt x="567788" y="2932136"/>
                </a:cubicBezTo>
                <a:lnTo>
                  <a:pt x="527302" y="2981206"/>
                </a:lnTo>
                <a:lnTo>
                  <a:pt x="508574" y="2964185"/>
                </a:lnTo>
                <a:lnTo>
                  <a:pt x="476030" y="2928377"/>
                </a:lnTo>
                <a:lnTo>
                  <a:pt x="528241" y="2885299"/>
                </a:lnTo>
                <a:cubicBezTo>
                  <a:pt x="647311" y="2766229"/>
                  <a:pt x="720957" y="2601735"/>
                  <a:pt x="720957" y="2420040"/>
                </a:cubicBezTo>
                <a:cubicBezTo>
                  <a:pt x="720957" y="2056650"/>
                  <a:pt x="426371" y="1762064"/>
                  <a:pt x="62981" y="1762064"/>
                </a:cubicBezTo>
                <a:lnTo>
                  <a:pt x="1610" y="1768251"/>
                </a:lnTo>
                <a:lnTo>
                  <a:pt x="0" y="1736379"/>
                </a:lnTo>
                <a:lnTo>
                  <a:pt x="1610" y="1704508"/>
                </a:lnTo>
                <a:lnTo>
                  <a:pt x="62981" y="1710695"/>
                </a:lnTo>
                <a:cubicBezTo>
                  <a:pt x="426371" y="1710695"/>
                  <a:pt x="720957" y="1416109"/>
                  <a:pt x="720957" y="1052719"/>
                </a:cubicBezTo>
                <a:cubicBezTo>
                  <a:pt x="720957" y="871024"/>
                  <a:pt x="647311" y="706530"/>
                  <a:pt x="528241" y="587460"/>
                </a:cubicBezTo>
                <a:lnTo>
                  <a:pt x="476029" y="544382"/>
                </a:lnTo>
                <a:lnTo>
                  <a:pt x="508574" y="508574"/>
                </a:lnTo>
                <a:lnTo>
                  <a:pt x="530163" y="488953"/>
                </a:lnTo>
                <a:lnTo>
                  <a:pt x="567788" y="534554"/>
                </a:lnTo>
                <a:cubicBezTo>
                  <a:pt x="686858" y="653625"/>
                  <a:pt x="851352" y="727271"/>
                  <a:pt x="1033047" y="727271"/>
                </a:cubicBezTo>
                <a:cubicBezTo>
                  <a:pt x="1396437" y="727271"/>
                  <a:pt x="1691023" y="432685"/>
                  <a:pt x="1691023" y="69295"/>
                </a:cubicBezTo>
                <a:lnTo>
                  <a:pt x="1684303" y="2630"/>
                </a:ln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B53F17DA-725B-A6D0-19BB-3CD358328E51}"/>
              </a:ext>
            </a:extLst>
          </p:cNvPr>
          <p:cNvGrpSpPr/>
          <p:nvPr/>
        </p:nvGrpSpPr>
        <p:grpSpPr>
          <a:xfrm>
            <a:off x="3660799" y="1893416"/>
            <a:ext cx="737834" cy="506996"/>
            <a:chOff x="7631008" y="213577"/>
            <a:chExt cx="170466" cy="117134"/>
          </a:xfrm>
          <a:solidFill>
            <a:srgbClr val="805AAB"/>
          </a:solidFill>
        </p:grpSpPr>
        <p:sp>
          <p:nvSpPr>
            <p:cNvPr id="51" name="Freeform 111">
              <a:extLst>
                <a:ext uri="{FF2B5EF4-FFF2-40B4-BE49-F238E27FC236}">
                  <a16:creationId xmlns:a16="http://schemas.microsoft.com/office/drawing/2014/main" id="{32A171A4-BC9E-BD71-86AF-8EA6C884C658}"/>
                </a:ext>
              </a:extLst>
            </p:cNvPr>
            <p:cNvSpPr/>
            <p:nvPr/>
          </p:nvSpPr>
          <p:spPr>
            <a:xfrm>
              <a:off x="7631008" y="310903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112">
              <a:extLst>
                <a:ext uri="{FF2B5EF4-FFF2-40B4-BE49-F238E27FC236}">
                  <a16:creationId xmlns:a16="http://schemas.microsoft.com/office/drawing/2014/main" id="{F61BDA1B-A73D-538E-C241-9D5C95B99B46}"/>
                </a:ext>
              </a:extLst>
            </p:cNvPr>
            <p:cNvSpPr/>
            <p:nvPr/>
          </p:nvSpPr>
          <p:spPr>
            <a:xfrm>
              <a:off x="7632341" y="213577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3" name="Freeform 110">
            <a:extLst>
              <a:ext uri="{FF2B5EF4-FFF2-40B4-BE49-F238E27FC236}">
                <a16:creationId xmlns:a16="http://schemas.microsoft.com/office/drawing/2014/main" id="{3F4A02A4-FCA1-9298-8874-698EDBF23851}"/>
              </a:ext>
            </a:extLst>
          </p:cNvPr>
          <p:cNvSpPr/>
          <p:nvPr/>
        </p:nvSpPr>
        <p:spPr>
          <a:xfrm>
            <a:off x="3660301" y="2081807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3852DEE7-BAF3-305B-073E-7968FA6EE236}"/>
              </a:ext>
            </a:extLst>
          </p:cNvPr>
          <p:cNvGrpSpPr/>
          <p:nvPr/>
        </p:nvGrpSpPr>
        <p:grpSpPr>
          <a:xfrm>
            <a:off x="4696466" y="1893416"/>
            <a:ext cx="738336" cy="506996"/>
            <a:chOff x="7870284" y="213577"/>
            <a:chExt cx="170582" cy="117134"/>
          </a:xfrm>
          <a:solidFill>
            <a:schemeClr val="accent1"/>
          </a:solidFill>
        </p:grpSpPr>
        <p:sp>
          <p:nvSpPr>
            <p:cNvPr id="55" name="Freeform 107">
              <a:extLst>
                <a:ext uri="{FF2B5EF4-FFF2-40B4-BE49-F238E27FC236}">
                  <a16:creationId xmlns:a16="http://schemas.microsoft.com/office/drawing/2014/main" id="{E6D5F206-1DDF-8684-F044-3E797827B297}"/>
                </a:ext>
              </a:extLst>
            </p:cNvPr>
            <p:cNvSpPr/>
            <p:nvPr/>
          </p:nvSpPr>
          <p:spPr>
            <a:xfrm>
              <a:off x="7870284" y="310903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 108">
              <a:extLst>
                <a:ext uri="{FF2B5EF4-FFF2-40B4-BE49-F238E27FC236}">
                  <a16:creationId xmlns:a16="http://schemas.microsoft.com/office/drawing/2014/main" id="{890CAB41-BE07-4E06-6D41-5A1EF509A083}"/>
                </a:ext>
              </a:extLst>
            </p:cNvPr>
            <p:cNvSpPr/>
            <p:nvPr/>
          </p:nvSpPr>
          <p:spPr>
            <a:xfrm>
              <a:off x="7871732" y="213577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4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7" name="Freeform 106">
            <a:extLst>
              <a:ext uri="{FF2B5EF4-FFF2-40B4-BE49-F238E27FC236}">
                <a16:creationId xmlns:a16="http://schemas.microsoft.com/office/drawing/2014/main" id="{6EC19B80-8A30-C4FD-08F5-FC317A9E12EB}"/>
              </a:ext>
            </a:extLst>
          </p:cNvPr>
          <p:cNvSpPr/>
          <p:nvPr/>
        </p:nvSpPr>
        <p:spPr>
          <a:xfrm>
            <a:off x="4695967" y="2081807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8" name="Graphic 4">
            <a:extLst>
              <a:ext uri="{FF2B5EF4-FFF2-40B4-BE49-F238E27FC236}">
                <a16:creationId xmlns:a16="http://schemas.microsoft.com/office/drawing/2014/main" id="{E750B4F4-1B9D-6319-6EF0-10507D824D93}"/>
              </a:ext>
            </a:extLst>
          </p:cNvPr>
          <p:cNvGrpSpPr/>
          <p:nvPr/>
        </p:nvGrpSpPr>
        <p:grpSpPr>
          <a:xfrm>
            <a:off x="3660799" y="4399820"/>
            <a:ext cx="737834" cy="506991"/>
            <a:chOff x="7631008" y="792646"/>
            <a:chExt cx="170466" cy="117133"/>
          </a:xfrm>
          <a:solidFill>
            <a:schemeClr val="accent5"/>
          </a:solidFill>
        </p:grpSpPr>
        <p:sp>
          <p:nvSpPr>
            <p:cNvPr id="59" name="Freeform 103">
              <a:extLst>
                <a:ext uri="{FF2B5EF4-FFF2-40B4-BE49-F238E27FC236}">
                  <a16:creationId xmlns:a16="http://schemas.microsoft.com/office/drawing/2014/main" id="{6B041950-FD82-B489-A92D-B13C7AE48EE8}"/>
                </a:ext>
              </a:extLst>
            </p:cNvPr>
            <p:cNvSpPr/>
            <p:nvPr/>
          </p:nvSpPr>
          <p:spPr>
            <a:xfrm>
              <a:off x="7631008" y="88997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 104">
              <a:extLst>
                <a:ext uri="{FF2B5EF4-FFF2-40B4-BE49-F238E27FC236}">
                  <a16:creationId xmlns:a16="http://schemas.microsoft.com/office/drawing/2014/main" id="{C1539A59-3734-F70C-F953-C578596678ED}"/>
                </a:ext>
              </a:extLst>
            </p:cNvPr>
            <p:cNvSpPr/>
            <p:nvPr/>
          </p:nvSpPr>
          <p:spPr>
            <a:xfrm>
              <a:off x="7632341" y="792646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1" name="Freeform 102">
            <a:extLst>
              <a:ext uri="{FF2B5EF4-FFF2-40B4-BE49-F238E27FC236}">
                <a16:creationId xmlns:a16="http://schemas.microsoft.com/office/drawing/2014/main" id="{C63836B9-DE4A-1088-956F-2DA43F951532}"/>
              </a:ext>
            </a:extLst>
          </p:cNvPr>
          <p:cNvSpPr/>
          <p:nvPr/>
        </p:nvSpPr>
        <p:spPr>
          <a:xfrm>
            <a:off x="3660301" y="4588211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2" name="Graphic 4">
            <a:extLst>
              <a:ext uri="{FF2B5EF4-FFF2-40B4-BE49-F238E27FC236}">
                <a16:creationId xmlns:a16="http://schemas.microsoft.com/office/drawing/2014/main" id="{D1F6AC19-EC4E-4F1B-F6DD-9879844938F6}"/>
              </a:ext>
            </a:extLst>
          </p:cNvPr>
          <p:cNvGrpSpPr/>
          <p:nvPr/>
        </p:nvGrpSpPr>
        <p:grpSpPr>
          <a:xfrm>
            <a:off x="4696466" y="4399820"/>
            <a:ext cx="738336" cy="506991"/>
            <a:chOff x="7870284" y="792646"/>
            <a:chExt cx="170582" cy="117133"/>
          </a:xfrm>
          <a:solidFill>
            <a:schemeClr val="accent4"/>
          </a:solidFill>
        </p:grpSpPr>
        <p:sp>
          <p:nvSpPr>
            <p:cNvPr id="63" name="Freeform 99">
              <a:extLst>
                <a:ext uri="{FF2B5EF4-FFF2-40B4-BE49-F238E27FC236}">
                  <a16:creationId xmlns:a16="http://schemas.microsoft.com/office/drawing/2014/main" id="{58895024-B5E9-413F-1BA4-15CBDC5B6605}"/>
                </a:ext>
              </a:extLst>
            </p:cNvPr>
            <p:cNvSpPr/>
            <p:nvPr/>
          </p:nvSpPr>
          <p:spPr>
            <a:xfrm>
              <a:off x="7870284" y="88997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Freeform 100">
              <a:extLst>
                <a:ext uri="{FF2B5EF4-FFF2-40B4-BE49-F238E27FC236}">
                  <a16:creationId xmlns:a16="http://schemas.microsoft.com/office/drawing/2014/main" id="{E249A849-2E95-3795-FBE8-DEBC8F75266D}"/>
                </a:ext>
              </a:extLst>
            </p:cNvPr>
            <p:cNvSpPr/>
            <p:nvPr/>
          </p:nvSpPr>
          <p:spPr>
            <a:xfrm>
              <a:off x="7871732" y="792646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4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5" name="Freeform 98">
            <a:extLst>
              <a:ext uri="{FF2B5EF4-FFF2-40B4-BE49-F238E27FC236}">
                <a16:creationId xmlns:a16="http://schemas.microsoft.com/office/drawing/2014/main" id="{77F206AB-005D-EFFE-6E19-AB9BFA3377DF}"/>
              </a:ext>
            </a:extLst>
          </p:cNvPr>
          <p:cNvSpPr/>
          <p:nvPr/>
        </p:nvSpPr>
        <p:spPr>
          <a:xfrm>
            <a:off x="4695967" y="4588211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ED95A597-95B2-02B4-0B68-11529851BF01}"/>
              </a:ext>
            </a:extLst>
          </p:cNvPr>
          <p:cNvGrpSpPr/>
          <p:nvPr/>
        </p:nvGrpSpPr>
        <p:grpSpPr>
          <a:xfrm>
            <a:off x="5423829" y="2629774"/>
            <a:ext cx="738336" cy="506991"/>
            <a:chOff x="8038331" y="383702"/>
            <a:chExt cx="170582" cy="117133"/>
          </a:xfrm>
          <a:solidFill>
            <a:schemeClr val="accent2"/>
          </a:solidFill>
        </p:grpSpPr>
        <p:sp>
          <p:nvSpPr>
            <p:cNvPr id="67" name="Freeform 95">
              <a:extLst>
                <a:ext uri="{FF2B5EF4-FFF2-40B4-BE49-F238E27FC236}">
                  <a16:creationId xmlns:a16="http://schemas.microsoft.com/office/drawing/2014/main" id="{7534E8FB-FDC5-9678-3B95-F01A74404395}"/>
                </a:ext>
              </a:extLst>
            </p:cNvPr>
            <p:cNvSpPr/>
            <p:nvPr/>
          </p:nvSpPr>
          <p:spPr>
            <a:xfrm>
              <a:off x="8038331" y="4810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 96">
              <a:extLst>
                <a:ext uri="{FF2B5EF4-FFF2-40B4-BE49-F238E27FC236}">
                  <a16:creationId xmlns:a16="http://schemas.microsoft.com/office/drawing/2014/main" id="{7BE745DC-D85F-91FF-F356-0E94FEF463B0}"/>
                </a:ext>
              </a:extLst>
            </p:cNvPr>
            <p:cNvSpPr/>
            <p:nvPr/>
          </p:nvSpPr>
          <p:spPr>
            <a:xfrm>
              <a:off x="8039778" y="38370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2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5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5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5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9" name="Freeform 94">
            <a:extLst>
              <a:ext uri="{FF2B5EF4-FFF2-40B4-BE49-F238E27FC236}">
                <a16:creationId xmlns:a16="http://schemas.microsoft.com/office/drawing/2014/main" id="{5E7107DF-DCFD-9D7F-D0DC-E4D91B87E526}"/>
              </a:ext>
            </a:extLst>
          </p:cNvPr>
          <p:cNvSpPr/>
          <p:nvPr/>
        </p:nvSpPr>
        <p:spPr>
          <a:xfrm>
            <a:off x="5423829" y="2818160"/>
            <a:ext cx="800201" cy="621354"/>
          </a:xfrm>
          <a:custGeom>
            <a:avLst/>
            <a:gdLst>
              <a:gd name="connsiteX0" fmla="*/ 178880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0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0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8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4" y="101473"/>
                  <a:pt x="184874" y="50643"/>
                </a:cubicBezTo>
                <a:cubicBezTo>
                  <a:pt x="184874" y="39233"/>
                  <a:pt x="182684" y="28283"/>
                  <a:pt x="178880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0" name="Graphic 4">
            <a:extLst>
              <a:ext uri="{FF2B5EF4-FFF2-40B4-BE49-F238E27FC236}">
                <a16:creationId xmlns:a16="http://schemas.microsoft.com/office/drawing/2014/main" id="{3F0388D0-A218-58F2-3367-FA1AAE0A3C4A}"/>
              </a:ext>
            </a:extLst>
          </p:cNvPr>
          <p:cNvGrpSpPr/>
          <p:nvPr/>
        </p:nvGrpSpPr>
        <p:grpSpPr>
          <a:xfrm>
            <a:off x="5423829" y="3660970"/>
            <a:ext cx="738336" cy="506995"/>
            <a:chOff x="8038331" y="621945"/>
            <a:chExt cx="170582" cy="117134"/>
          </a:xfrm>
          <a:solidFill>
            <a:schemeClr val="accent3"/>
          </a:solidFill>
        </p:grpSpPr>
        <p:sp>
          <p:nvSpPr>
            <p:cNvPr id="71" name="Freeform 91">
              <a:extLst>
                <a:ext uri="{FF2B5EF4-FFF2-40B4-BE49-F238E27FC236}">
                  <a16:creationId xmlns:a16="http://schemas.microsoft.com/office/drawing/2014/main" id="{1F5F51C8-06D8-89CA-62C5-F23416D6ABB5}"/>
                </a:ext>
              </a:extLst>
            </p:cNvPr>
            <p:cNvSpPr/>
            <p:nvPr/>
          </p:nvSpPr>
          <p:spPr>
            <a:xfrm>
              <a:off x="8038331" y="71927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 92">
              <a:extLst>
                <a:ext uri="{FF2B5EF4-FFF2-40B4-BE49-F238E27FC236}">
                  <a16:creationId xmlns:a16="http://schemas.microsoft.com/office/drawing/2014/main" id="{A71BD05F-ED7A-FBB8-DE7B-CF01C5929174}"/>
                </a:ext>
              </a:extLst>
            </p:cNvPr>
            <p:cNvSpPr/>
            <p:nvPr/>
          </p:nvSpPr>
          <p:spPr>
            <a:xfrm>
              <a:off x="8039778" y="62194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5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5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5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3" name="Freeform 90">
            <a:extLst>
              <a:ext uri="{FF2B5EF4-FFF2-40B4-BE49-F238E27FC236}">
                <a16:creationId xmlns:a16="http://schemas.microsoft.com/office/drawing/2014/main" id="{E16F1F05-0348-5F55-68E7-4A89370B5A7B}"/>
              </a:ext>
            </a:extLst>
          </p:cNvPr>
          <p:cNvSpPr/>
          <p:nvPr/>
        </p:nvSpPr>
        <p:spPr>
          <a:xfrm>
            <a:off x="5423829" y="3848858"/>
            <a:ext cx="800201" cy="621354"/>
          </a:xfrm>
          <a:custGeom>
            <a:avLst/>
            <a:gdLst>
              <a:gd name="connsiteX0" fmla="*/ 178880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0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0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8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4" y="101473"/>
                  <a:pt x="184874" y="50643"/>
                </a:cubicBezTo>
                <a:cubicBezTo>
                  <a:pt x="184874" y="39233"/>
                  <a:pt x="182684" y="28283"/>
                  <a:pt x="178880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4" name="Graphic 4">
            <a:extLst>
              <a:ext uri="{FF2B5EF4-FFF2-40B4-BE49-F238E27FC236}">
                <a16:creationId xmlns:a16="http://schemas.microsoft.com/office/drawing/2014/main" id="{0F72F1A3-D959-881A-269E-5C643CEB4C99}"/>
              </a:ext>
            </a:extLst>
          </p:cNvPr>
          <p:cNvGrpSpPr/>
          <p:nvPr/>
        </p:nvGrpSpPr>
        <p:grpSpPr>
          <a:xfrm>
            <a:off x="2919970" y="2629774"/>
            <a:ext cx="738336" cy="506991"/>
            <a:chOff x="7459850" y="383702"/>
            <a:chExt cx="170582" cy="117133"/>
          </a:xfrm>
          <a:solidFill>
            <a:srgbClr val="F595A6"/>
          </a:solidFill>
        </p:grpSpPr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EBA10C88-2973-F319-59C7-F0E57E0F4037}"/>
                </a:ext>
              </a:extLst>
            </p:cNvPr>
            <p:cNvSpPr/>
            <p:nvPr/>
          </p:nvSpPr>
          <p:spPr>
            <a:xfrm>
              <a:off x="7459850" y="4810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CDA55652-F323-F981-D618-3671BBBEA817}"/>
                </a:ext>
              </a:extLst>
            </p:cNvPr>
            <p:cNvSpPr/>
            <p:nvPr/>
          </p:nvSpPr>
          <p:spPr>
            <a:xfrm>
              <a:off x="7461297" y="38370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2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7" name="Freeform 86">
            <a:extLst>
              <a:ext uri="{FF2B5EF4-FFF2-40B4-BE49-F238E27FC236}">
                <a16:creationId xmlns:a16="http://schemas.microsoft.com/office/drawing/2014/main" id="{26428DA4-0BCE-7F50-A5CB-669B9392D832}"/>
              </a:ext>
            </a:extLst>
          </p:cNvPr>
          <p:cNvSpPr/>
          <p:nvPr/>
        </p:nvSpPr>
        <p:spPr>
          <a:xfrm>
            <a:off x="2919970" y="281816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8" name="Graphic 4">
            <a:extLst>
              <a:ext uri="{FF2B5EF4-FFF2-40B4-BE49-F238E27FC236}">
                <a16:creationId xmlns:a16="http://schemas.microsoft.com/office/drawing/2014/main" id="{E0FFAB49-5D82-D8DF-5BE2-520D09634882}"/>
              </a:ext>
            </a:extLst>
          </p:cNvPr>
          <p:cNvGrpSpPr/>
          <p:nvPr/>
        </p:nvGrpSpPr>
        <p:grpSpPr>
          <a:xfrm>
            <a:off x="2919970" y="3660970"/>
            <a:ext cx="738336" cy="506995"/>
            <a:chOff x="7459850" y="621945"/>
            <a:chExt cx="170582" cy="117134"/>
          </a:xfrm>
          <a:solidFill>
            <a:schemeClr val="accent6"/>
          </a:solidFill>
        </p:grpSpPr>
        <p:sp>
          <p:nvSpPr>
            <p:cNvPr id="79" name="Freeform 83">
              <a:extLst>
                <a:ext uri="{FF2B5EF4-FFF2-40B4-BE49-F238E27FC236}">
                  <a16:creationId xmlns:a16="http://schemas.microsoft.com/office/drawing/2014/main" id="{7C519A2D-EE5D-CA04-4AAB-0A20DBEEF481}"/>
                </a:ext>
              </a:extLst>
            </p:cNvPr>
            <p:cNvSpPr/>
            <p:nvPr/>
          </p:nvSpPr>
          <p:spPr>
            <a:xfrm>
              <a:off x="7459850" y="71927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02A325C9-2A62-6F92-B71E-A7A0D6EE1C58}"/>
                </a:ext>
              </a:extLst>
            </p:cNvPr>
            <p:cNvSpPr/>
            <p:nvPr/>
          </p:nvSpPr>
          <p:spPr>
            <a:xfrm>
              <a:off x="7461297" y="62194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81" name="Freeform 82">
            <a:extLst>
              <a:ext uri="{FF2B5EF4-FFF2-40B4-BE49-F238E27FC236}">
                <a16:creationId xmlns:a16="http://schemas.microsoft.com/office/drawing/2014/main" id="{1A513101-8595-CF86-C689-A05C739C6D6C}"/>
              </a:ext>
            </a:extLst>
          </p:cNvPr>
          <p:cNvSpPr/>
          <p:nvPr/>
        </p:nvSpPr>
        <p:spPr>
          <a:xfrm>
            <a:off x="2919970" y="3848858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0A44CD6-F8E7-7934-4F4C-F43154F6A9DC}"/>
              </a:ext>
            </a:extLst>
          </p:cNvPr>
          <p:cNvSpPr txBox="1"/>
          <p:nvPr/>
        </p:nvSpPr>
        <p:spPr>
          <a:xfrm>
            <a:off x="4663476" y="199812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D960D4-3F4E-0A0C-4925-0A80142378CA}"/>
              </a:ext>
            </a:extLst>
          </p:cNvPr>
          <p:cNvSpPr txBox="1"/>
          <p:nvPr/>
        </p:nvSpPr>
        <p:spPr>
          <a:xfrm>
            <a:off x="5404140" y="271821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F50881C-4A3B-B83D-C9CF-D64B366A2101}"/>
              </a:ext>
            </a:extLst>
          </p:cNvPr>
          <p:cNvSpPr txBox="1"/>
          <p:nvPr/>
        </p:nvSpPr>
        <p:spPr>
          <a:xfrm>
            <a:off x="5417856" y="376748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A14CD6D-CD0F-01F6-D15F-440A66342D16}"/>
              </a:ext>
            </a:extLst>
          </p:cNvPr>
          <p:cNvSpPr txBox="1"/>
          <p:nvPr/>
        </p:nvSpPr>
        <p:spPr>
          <a:xfrm>
            <a:off x="4684050" y="450129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C9DB397-5C6F-00D2-6F5E-0329A36C8F76}"/>
              </a:ext>
            </a:extLst>
          </p:cNvPr>
          <p:cNvSpPr txBox="1"/>
          <p:nvPr/>
        </p:nvSpPr>
        <p:spPr>
          <a:xfrm>
            <a:off x="3641634" y="450129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9751651-9009-7DD7-1D54-6B072EA49D3D}"/>
              </a:ext>
            </a:extLst>
          </p:cNvPr>
          <p:cNvSpPr txBox="1"/>
          <p:nvPr/>
        </p:nvSpPr>
        <p:spPr>
          <a:xfrm>
            <a:off x="2907828" y="376062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6289F3-4421-9D31-1C80-AF76D5662327}"/>
              </a:ext>
            </a:extLst>
          </p:cNvPr>
          <p:cNvSpPr txBox="1"/>
          <p:nvPr/>
        </p:nvSpPr>
        <p:spPr>
          <a:xfrm>
            <a:off x="2907828" y="271821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A77CF8-9672-D9BF-2C5E-65B313489F26}"/>
              </a:ext>
            </a:extLst>
          </p:cNvPr>
          <p:cNvSpPr txBox="1"/>
          <p:nvPr/>
        </p:nvSpPr>
        <p:spPr>
          <a:xfrm>
            <a:off x="3615630" y="200498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08</a:t>
            </a:r>
          </a:p>
        </p:txBody>
      </p:sp>
      <p:pic>
        <p:nvPicPr>
          <p:cNvPr id="133" name="Graphic 132" descr="Brainstorm with solid fill">
            <a:extLst>
              <a:ext uri="{FF2B5EF4-FFF2-40B4-BE49-F238E27FC236}">
                <a16:creationId xmlns:a16="http://schemas.microsoft.com/office/drawing/2014/main" id="{F840EB67-BDF3-A4A5-FFA7-728672F42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5274" y="4018555"/>
            <a:ext cx="307288" cy="307288"/>
          </a:xfrm>
          <a:prstGeom prst="rect">
            <a:avLst/>
          </a:prstGeom>
        </p:spPr>
      </p:pic>
      <p:pic>
        <p:nvPicPr>
          <p:cNvPr id="134" name="Graphic 133" descr="Bullseye with solid fill">
            <a:extLst>
              <a:ext uri="{FF2B5EF4-FFF2-40B4-BE49-F238E27FC236}">
                <a16:creationId xmlns:a16="http://schemas.microsoft.com/office/drawing/2014/main" id="{CB2392CA-9435-7164-6F22-16653ADB5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8767" y="4747129"/>
            <a:ext cx="307288" cy="307288"/>
          </a:xfrm>
          <a:prstGeom prst="rect">
            <a:avLst/>
          </a:prstGeom>
        </p:spPr>
      </p:pic>
      <p:pic>
        <p:nvPicPr>
          <p:cNvPr id="135" name="Graphic 134" descr="Hourglass 30% with solid fill">
            <a:extLst>
              <a:ext uri="{FF2B5EF4-FFF2-40B4-BE49-F238E27FC236}">
                <a16:creationId xmlns:a16="http://schemas.microsoft.com/office/drawing/2014/main" id="{F1836191-03D5-B67D-6160-D569301A5F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12026" y="2974697"/>
            <a:ext cx="307288" cy="307288"/>
          </a:xfrm>
          <a:prstGeom prst="rect">
            <a:avLst/>
          </a:prstGeom>
        </p:spPr>
      </p:pic>
      <p:pic>
        <p:nvPicPr>
          <p:cNvPr id="136" name="Graphic 135" descr="Lightbulb with solid fill">
            <a:extLst>
              <a:ext uri="{FF2B5EF4-FFF2-40B4-BE49-F238E27FC236}">
                <a16:creationId xmlns:a16="http://schemas.microsoft.com/office/drawing/2014/main" id="{005B8109-EEB2-D117-F36F-94EB517559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5010" y="2242153"/>
            <a:ext cx="307288" cy="307288"/>
          </a:xfrm>
          <a:prstGeom prst="rect">
            <a:avLst/>
          </a:prstGeom>
        </p:spPr>
      </p:pic>
      <p:pic>
        <p:nvPicPr>
          <p:cNvPr id="137" name="Graphic 136" descr="Research with solid fill">
            <a:extLst>
              <a:ext uri="{FF2B5EF4-FFF2-40B4-BE49-F238E27FC236}">
                <a16:creationId xmlns:a16="http://schemas.microsoft.com/office/drawing/2014/main" id="{4925EA25-9C8B-47BA-124A-2B516CEFB3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50497" y="2238762"/>
            <a:ext cx="307288" cy="307288"/>
          </a:xfrm>
          <a:prstGeom prst="rect">
            <a:avLst/>
          </a:prstGeom>
        </p:spPr>
      </p:pic>
      <p:pic>
        <p:nvPicPr>
          <p:cNvPr id="138" name="Graphic 137" descr="Bar graph with upward trend with solid fill">
            <a:extLst>
              <a:ext uri="{FF2B5EF4-FFF2-40B4-BE49-F238E27FC236}">
                <a16:creationId xmlns:a16="http://schemas.microsoft.com/office/drawing/2014/main" id="{732FDD8D-CCC2-93AC-6380-BC1B7E64F5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36076" y="2992233"/>
            <a:ext cx="307288" cy="307288"/>
          </a:xfrm>
          <a:prstGeom prst="rect">
            <a:avLst/>
          </a:prstGeom>
        </p:spPr>
      </p:pic>
      <p:pic>
        <p:nvPicPr>
          <p:cNvPr id="139" name="Graphic 138" descr="Gears with solid fill">
            <a:extLst>
              <a:ext uri="{FF2B5EF4-FFF2-40B4-BE49-F238E27FC236}">
                <a16:creationId xmlns:a16="http://schemas.microsoft.com/office/drawing/2014/main" id="{AE8C74ED-9CFE-7217-B39B-E4C6D984D5C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28772" y="4753167"/>
            <a:ext cx="307288" cy="307288"/>
          </a:xfrm>
          <a:prstGeom prst="rect">
            <a:avLst/>
          </a:prstGeom>
        </p:spPr>
      </p:pic>
      <p:pic>
        <p:nvPicPr>
          <p:cNvPr id="140" name="Graphic 139" descr="Eye with solid fill">
            <a:extLst>
              <a:ext uri="{FF2B5EF4-FFF2-40B4-BE49-F238E27FC236}">
                <a16:creationId xmlns:a16="http://schemas.microsoft.com/office/drawing/2014/main" id="{203FBE08-CF15-DEC0-8B9C-D06628CFD5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94033" y="4029229"/>
            <a:ext cx="307288" cy="307288"/>
          </a:xfrm>
          <a:prstGeom prst="rect">
            <a:avLst/>
          </a:prstGeom>
        </p:spPr>
      </p:pic>
      <p:pic>
        <p:nvPicPr>
          <p:cNvPr id="142" name="Graphic 141" descr="Wreath with solid fill">
            <a:extLst>
              <a:ext uri="{FF2B5EF4-FFF2-40B4-BE49-F238E27FC236}">
                <a16:creationId xmlns:a16="http://schemas.microsoft.com/office/drawing/2014/main" id="{0723DC3A-89A6-6621-4FE6-C888066604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991599" y="2967969"/>
            <a:ext cx="1167039" cy="1167039"/>
          </a:xfrm>
          <a:prstGeom prst="rect">
            <a:avLst/>
          </a:prstGeom>
        </p:spPr>
      </p:pic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A7FEB73-AF2B-C2C2-002E-B892D9B616E5}"/>
              </a:ext>
            </a:extLst>
          </p:cNvPr>
          <p:cNvGrpSpPr/>
          <p:nvPr/>
        </p:nvGrpSpPr>
        <p:grpSpPr>
          <a:xfrm>
            <a:off x="253830" y="3644430"/>
            <a:ext cx="2194560" cy="875283"/>
            <a:chOff x="332936" y="4621560"/>
            <a:chExt cx="2926080" cy="1167043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13E7F58D-582C-A18B-8077-CBA1DB3881CE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06 - 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43D6DB6-BFC2-543F-DEA5-893C30A1D97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07824B3-D8FC-4FAC-4E05-09A0C4F7FD60}"/>
              </a:ext>
            </a:extLst>
          </p:cNvPr>
          <p:cNvGrpSpPr/>
          <p:nvPr/>
        </p:nvGrpSpPr>
        <p:grpSpPr>
          <a:xfrm>
            <a:off x="6695611" y="2530022"/>
            <a:ext cx="2194560" cy="875283"/>
            <a:chOff x="8921977" y="2916466"/>
            <a:chExt cx="2926080" cy="116704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73CDCE-B7CA-69C1-D181-C6C2CC7A2C30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28AD41-E7E1-1CF5-0FD0-F29081B36BA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0B14388-6FF3-FDE5-5B44-6290CA19C85A}"/>
              </a:ext>
            </a:extLst>
          </p:cNvPr>
          <p:cNvGrpSpPr/>
          <p:nvPr/>
        </p:nvGrpSpPr>
        <p:grpSpPr>
          <a:xfrm>
            <a:off x="6695611" y="1415616"/>
            <a:ext cx="2194560" cy="875283"/>
            <a:chOff x="8921977" y="1211372"/>
            <a:chExt cx="2926080" cy="116704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91285-01D7-5EE7-3681-5065AEF95E77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DC79B1-B62F-D6F9-8E50-896B633C467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432EF92-96FB-F333-8D50-03F298B7E748}"/>
              </a:ext>
            </a:extLst>
          </p:cNvPr>
          <p:cNvGrpSpPr/>
          <p:nvPr/>
        </p:nvGrpSpPr>
        <p:grpSpPr>
          <a:xfrm>
            <a:off x="6695611" y="4758836"/>
            <a:ext cx="2194560" cy="875283"/>
            <a:chOff x="8921977" y="4621560"/>
            <a:chExt cx="2926080" cy="116704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4B522D-A947-EC22-137F-D835077E6502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04 -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440107-5D83-7339-4E81-3BDED59B8862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F57395-53F4-411B-72CD-B260FE5070A0}"/>
              </a:ext>
            </a:extLst>
          </p:cNvPr>
          <p:cNvGrpSpPr/>
          <p:nvPr/>
        </p:nvGrpSpPr>
        <p:grpSpPr>
          <a:xfrm>
            <a:off x="6695611" y="3644428"/>
            <a:ext cx="2194560" cy="875283"/>
            <a:chOff x="8921977" y="4621560"/>
            <a:chExt cx="2926080" cy="116704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27BE8B-79DA-6E15-BCA3-BA245378A6E9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4FC001-20FB-6274-F5AF-CB67553AABBF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2318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Dual-Wave Circle Cycle – Slide Template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212E6A5-5AAC-C1E7-897F-421B962A87B5}"/>
              </a:ext>
            </a:extLst>
          </p:cNvPr>
          <p:cNvSpPr/>
          <p:nvPr/>
        </p:nvSpPr>
        <p:spPr>
          <a:xfrm>
            <a:off x="3272834" y="2249204"/>
            <a:ext cx="2604569" cy="2604569"/>
          </a:xfrm>
          <a:custGeom>
            <a:avLst/>
            <a:gdLst>
              <a:gd name="connsiteX0" fmla="*/ 1736379 w 3472758"/>
              <a:gd name="connsiteY0" fmla="*/ 0 h 3472758"/>
              <a:gd name="connsiteX1" fmla="*/ 1780182 w 3472758"/>
              <a:gd name="connsiteY1" fmla="*/ 2212 h 3472758"/>
              <a:gd name="connsiteX2" fmla="*/ 1773419 w 3472758"/>
              <a:gd name="connsiteY2" fmla="*/ 69295 h 3472758"/>
              <a:gd name="connsiteX3" fmla="*/ 2431395 w 3472758"/>
              <a:gd name="connsiteY3" fmla="*/ 727271 h 3472758"/>
              <a:gd name="connsiteX4" fmla="*/ 2896655 w 3472758"/>
              <a:gd name="connsiteY4" fmla="*/ 534554 h 3472758"/>
              <a:gd name="connsiteX5" fmla="*/ 2937843 w 3472758"/>
              <a:gd name="connsiteY5" fmla="*/ 484633 h 3472758"/>
              <a:gd name="connsiteX6" fmla="*/ 2964185 w 3472758"/>
              <a:gd name="connsiteY6" fmla="*/ 508574 h 3472758"/>
              <a:gd name="connsiteX7" fmla="*/ 2985835 w 3472758"/>
              <a:gd name="connsiteY7" fmla="*/ 532395 h 3472758"/>
              <a:gd name="connsiteX8" fmla="*/ 2919096 w 3472758"/>
              <a:gd name="connsiteY8" fmla="*/ 587460 h 3472758"/>
              <a:gd name="connsiteX9" fmla="*/ 2726379 w 3472758"/>
              <a:gd name="connsiteY9" fmla="*/ 1052719 h 3472758"/>
              <a:gd name="connsiteX10" fmla="*/ 3384355 w 3472758"/>
              <a:gd name="connsiteY10" fmla="*/ 1710695 h 3472758"/>
              <a:gd name="connsiteX11" fmla="*/ 3471020 w 3472758"/>
              <a:gd name="connsiteY11" fmla="*/ 1701959 h 3472758"/>
              <a:gd name="connsiteX12" fmla="*/ 3472758 w 3472758"/>
              <a:gd name="connsiteY12" fmla="*/ 1736379 h 3472758"/>
              <a:gd name="connsiteX13" fmla="*/ 3471020 w 3472758"/>
              <a:gd name="connsiteY13" fmla="*/ 1770801 h 3472758"/>
              <a:gd name="connsiteX14" fmla="*/ 3384355 w 3472758"/>
              <a:gd name="connsiteY14" fmla="*/ 1762064 h 3472758"/>
              <a:gd name="connsiteX15" fmla="*/ 2726379 w 3472758"/>
              <a:gd name="connsiteY15" fmla="*/ 2420040 h 3472758"/>
              <a:gd name="connsiteX16" fmla="*/ 2919096 w 3472758"/>
              <a:gd name="connsiteY16" fmla="*/ 2885299 h 3472758"/>
              <a:gd name="connsiteX17" fmla="*/ 2985835 w 3472758"/>
              <a:gd name="connsiteY17" fmla="*/ 2940364 h 3472758"/>
              <a:gd name="connsiteX18" fmla="*/ 2964185 w 3472758"/>
              <a:gd name="connsiteY18" fmla="*/ 2964185 h 3472758"/>
              <a:gd name="connsiteX19" fmla="*/ 2940705 w 3472758"/>
              <a:gd name="connsiteY19" fmla="*/ 2985526 h 3472758"/>
              <a:gd name="connsiteX20" fmla="*/ 2896655 w 3472758"/>
              <a:gd name="connsiteY20" fmla="*/ 2932136 h 3472758"/>
              <a:gd name="connsiteX21" fmla="*/ 2431395 w 3472758"/>
              <a:gd name="connsiteY21" fmla="*/ 2739419 h 3472758"/>
              <a:gd name="connsiteX22" fmla="*/ 1773419 w 3472758"/>
              <a:gd name="connsiteY22" fmla="*/ 3397395 h 3472758"/>
              <a:gd name="connsiteX23" fmla="*/ 1780790 w 3472758"/>
              <a:gd name="connsiteY23" fmla="*/ 3470516 h 3472758"/>
              <a:gd name="connsiteX24" fmla="*/ 1736379 w 3472758"/>
              <a:gd name="connsiteY24" fmla="*/ 3472758 h 3472758"/>
              <a:gd name="connsiteX25" fmla="*/ 1683694 w 3472758"/>
              <a:gd name="connsiteY25" fmla="*/ 3470098 h 3472758"/>
              <a:gd name="connsiteX26" fmla="*/ 1691023 w 3472758"/>
              <a:gd name="connsiteY26" fmla="*/ 3397395 h 3472758"/>
              <a:gd name="connsiteX27" fmla="*/ 1033047 w 3472758"/>
              <a:gd name="connsiteY27" fmla="*/ 2739419 h 3472758"/>
              <a:gd name="connsiteX28" fmla="*/ 567788 w 3472758"/>
              <a:gd name="connsiteY28" fmla="*/ 2932136 h 3472758"/>
              <a:gd name="connsiteX29" fmla="*/ 527302 w 3472758"/>
              <a:gd name="connsiteY29" fmla="*/ 2981206 h 3472758"/>
              <a:gd name="connsiteX30" fmla="*/ 508574 w 3472758"/>
              <a:gd name="connsiteY30" fmla="*/ 2964185 h 3472758"/>
              <a:gd name="connsiteX31" fmla="*/ 476030 w 3472758"/>
              <a:gd name="connsiteY31" fmla="*/ 2928377 h 3472758"/>
              <a:gd name="connsiteX32" fmla="*/ 528241 w 3472758"/>
              <a:gd name="connsiteY32" fmla="*/ 2885299 h 3472758"/>
              <a:gd name="connsiteX33" fmla="*/ 720957 w 3472758"/>
              <a:gd name="connsiteY33" fmla="*/ 2420040 h 3472758"/>
              <a:gd name="connsiteX34" fmla="*/ 62981 w 3472758"/>
              <a:gd name="connsiteY34" fmla="*/ 1762064 h 3472758"/>
              <a:gd name="connsiteX35" fmla="*/ 1610 w 3472758"/>
              <a:gd name="connsiteY35" fmla="*/ 1768251 h 3472758"/>
              <a:gd name="connsiteX36" fmla="*/ 0 w 3472758"/>
              <a:gd name="connsiteY36" fmla="*/ 1736379 h 3472758"/>
              <a:gd name="connsiteX37" fmla="*/ 1610 w 3472758"/>
              <a:gd name="connsiteY37" fmla="*/ 1704508 h 3472758"/>
              <a:gd name="connsiteX38" fmla="*/ 62981 w 3472758"/>
              <a:gd name="connsiteY38" fmla="*/ 1710695 h 3472758"/>
              <a:gd name="connsiteX39" fmla="*/ 720957 w 3472758"/>
              <a:gd name="connsiteY39" fmla="*/ 1052719 h 3472758"/>
              <a:gd name="connsiteX40" fmla="*/ 528241 w 3472758"/>
              <a:gd name="connsiteY40" fmla="*/ 587460 h 3472758"/>
              <a:gd name="connsiteX41" fmla="*/ 476029 w 3472758"/>
              <a:gd name="connsiteY41" fmla="*/ 544382 h 3472758"/>
              <a:gd name="connsiteX42" fmla="*/ 508574 w 3472758"/>
              <a:gd name="connsiteY42" fmla="*/ 508574 h 3472758"/>
              <a:gd name="connsiteX43" fmla="*/ 530163 w 3472758"/>
              <a:gd name="connsiteY43" fmla="*/ 488953 h 3472758"/>
              <a:gd name="connsiteX44" fmla="*/ 567788 w 3472758"/>
              <a:gd name="connsiteY44" fmla="*/ 534554 h 3472758"/>
              <a:gd name="connsiteX45" fmla="*/ 1033047 w 3472758"/>
              <a:gd name="connsiteY45" fmla="*/ 727271 h 3472758"/>
              <a:gd name="connsiteX46" fmla="*/ 1691023 w 3472758"/>
              <a:gd name="connsiteY46" fmla="*/ 69295 h 3472758"/>
              <a:gd name="connsiteX47" fmla="*/ 1684303 w 3472758"/>
              <a:gd name="connsiteY47" fmla="*/ 2630 h 347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72758" h="3472758">
                <a:moveTo>
                  <a:pt x="1736379" y="0"/>
                </a:moveTo>
                <a:lnTo>
                  <a:pt x="1780182" y="2212"/>
                </a:lnTo>
                <a:lnTo>
                  <a:pt x="1773419" y="69295"/>
                </a:lnTo>
                <a:cubicBezTo>
                  <a:pt x="1773419" y="432685"/>
                  <a:pt x="2068005" y="727271"/>
                  <a:pt x="2431395" y="727271"/>
                </a:cubicBezTo>
                <a:cubicBezTo>
                  <a:pt x="2613090" y="727271"/>
                  <a:pt x="2777584" y="653625"/>
                  <a:pt x="2896655" y="534554"/>
                </a:cubicBezTo>
                <a:lnTo>
                  <a:pt x="2937843" y="484633"/>
                </a:lnTo>
                <a:lnTo>
                  <a:pt x="2964185" y="508574"/>
                </a:lnTo>
                <a:lnTo>
                  <a:pt x="2985835" y="532395"/>
                </a:lnTo>
                <a:lnTo>
                  <a:pt x="2919096" y="587460"/>
                </a:lnTo>
                <a:cubicBezTo>
                  <a:pt x="2800026" y="706530"/>
                  <a:pt x="2726379" y="871024"/>
                  <a:pt x="2726379" y="1052719"/>
                </a:cubicBezTo>
                <a:cubicBezTo>
                  <a:pt x="2726379" y="1416109"/>
                  <a:pt x="3020965" y="1710695"/>
                  <a:pt x="3384355" y="1710695"/>
                </a:cubicBezTo>
                <a:lnTo>
                  <a:pt x="3471020" y="1701959"/>
                </a:lnTo>
                <a:lnTo>
                  <a:pt x="3472758" y="1736379"/>
                </a:lnTo>
                <a:lnTo>
                  <a:pt x="3471020" y="1770801"/>
                </a:lnTo>
                <a:lnTo>
                  <a:pt x="3384355" y="1762064"/>
                </a:lnTo>
                <a:cubicBezTo>
                  <a:pt x="3020965" y="1762064"/>
                  <a:pt x="2726379" y="2056650"/>
                  <a:pt x="2726379" y="2420040"/>
                </a:cubicBezTo>
                <a:cubicBezTo>
                  <a:pt x="2726379" y="2601735"/>
                  <a:pt x="2800026" y="2766229"/>
                  <a:pt x="2919096" y="2885299"/>
                </a:cubicBezTo>
                <a:lnTo>
                  <a:pt x="2985835" y="2940364"/>
                </a:lnTo>
                <a:lnTo>
                  <a:pt x="2964185" y="2964185"/>
                </a:lnTo>
                <a:lnTo>
                  <a:pt x="2940705" y="2985526"/>
                </a:lnTo>
                <a:lnTo>
                  <a:pt x="2896655" y="2932136"/>
                </a:lnTo>
                <a:cubicBezTo>
                  <a:pt x="2777584" y="2813066"/>
                  <a:pt x="2613090" y="2739419"/>
                  <a:pt x="2431395" y="2739419"/>
                </a:cubicBezTo>
                <a:cubicBezTo>
                  <a:pt x="2068005" y="2739419"/>
                  <a:pt x="1773419" y="3034005"/>
                  <a:pt x="1773419" y="3397395"/>
                </a:cubicBezTo>
                <a:lnTo>
                  <a:pt x="1780790" y="3470516"/>
                </a:lnTo>
                <a:lnTo>
                  <a:pt x="1736379" y="3472758"/>
                </a:lnTo>
                <a:lnTo>
                  <a:pt x="1683694" y="3470098"/>
                </a:lnTo>
                <a:lnTo>
                  <a:pt x="1691023" y="3397395"/>
                </a:lnTo>
                <a:cubicBezTo>
                  <a:pt x="1691023" y="3034005"/>
                  <a:pt x="1396437" y="2739419"/>
                  <a:pt x="1033047" y="2739419"/>
                </a:cubicBezTo>
                <a:cubicBezTo>
                  <a:pt x="851352" y="2739419"/>
                  <a:pt x="686858" y="2813066"/>
                  <a:pt x="567788" y="2932136"/>
                </a:cubicBezTo>
                <a:lnTo>
                  <a:pt x="527302" y="2981206"/>
                </a:lnTo>
                <a:lnTo>
                  <a:pt x="508574" y="2964185"/>
                </a:lnTo>
                <a:lnTo>
                  <a:pt x="476030" y="2928377"/>
                </a:lnTo>
                <a:lnTo>
                  <a:pt x="528241" y="2885299"/>
                </a:lnTo>
                <a:cubicBezTo>
                  <a:pt x="647311" y="2766229"/>
                  <a:pt x="720957" y="2601735"/>
                  <a:pt x="720957" y="2420040"/>
                </a:cubicBezTo>
                <a:cubicBezTo>
                  <a:pt x="720957" y="2056650"/>
                  <a:pt x="426371" y="1762064"/>
                  <a:pt x="62981" y="1762064"/>
                </a:cubicBezTo>
                <a:lnTo>
                  <a:pt x="1610" y="1768251"/>
                </a:lnTo>
                <a:lnTo>
                  <a:pt x="0" y="1736379"/>
                </a:lnTo>
                <a:lnTo>
                  <a:pt x="1610" y="1704508"/>
                </a:lnTo>
                <a:lnTo>
                  <a:pt x="62981" y="1710695"/>
                </a:lnTo>
                <a:cubicBezTo>
                  <a:pt x="426371" y="1710695"/>
                  <a:pt x="720957" y="1416109"/>
                  <a:pt x="720957" y="1052719"/>
                </a:cubicBezTo>
                <a:cubicBezTo>
                  <a:pt x="720957" y="871024"/>
                  <a:pt x="647311" y="706530"/>
                  <a:pt x="528241" y="587460"/>
                </a:cubicBezTo>
                <a:lnTo>
                  <a:pt x="476029" y="544382"/>
                </a:lnTo>
                <a:lnTo>
                  <a:pt x="508574" y="508574"/>
                </a:lnTo>
                <a:lnTo>
                  <a:pt x="530163" y="488953"/>
                </a:lnTo>
                <a:lnTo>
                  <a:pt x="567788" y="534554"/>
                </a:lnTo>
                <a:cubicBezTo>
                  <a:pt x="686858" y="653625"/>
                  <a:pt x="851352" y="727271"/>
                  <a:pt x="1033047" y="727271"/>
                </a:cubicBezTo>
                <a:cubicBezTo>
                  <a:pt x="1396437" y="727271"/>
                  <a:pt x="1691023" y="432685"/>
                  <a:pt x="1691023" y="69295"/>
                </a:cubicBezTo>
                <a:lnTo>
                  <a:pt x="1684303" y="263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B53F17DA-725B-A6D0-19BB-3CD358328E51}"/>
              </a:ext>
            </a:extLst>
          </p:cNvPr>
          <p:cNvGrpSpPr/>
          <p:nvPr/>
        </p:nvGrpSpPr>
        <p:grpSpPr>
          <a:xfrm>
            <a:off x="3660799" y="1893416"/>
            <a:ext cx="737834" cy="506996"/>
            <a:chOff x="7631008" y="213577"/>
            <a:chExt cx="170466" cy="117134"/>
          </a:xfrm>
          <a:solidFill>
            <a:srgbClr val="805AAB"/>
          </a:solidFill>
        </p:grpSpPr>
        <p:sp>
          <p:nvSpPr>
            <p:cNvPr id="51" name="Freeform 111">
              <a:extLst>
                <a:ext uri="{FF2B5EF4-FFF2-40B4-BE49-F238E27FC236}">
                  <a16:creationId xmlns:a16="http://schemas.microsoft.com/office/drawing/2014/main" id="{32A171A4-BC9E-BD71-86AF-8EA6C884C658}"/>
                </a:ext>
              </a:extLst>
            </p:cNvPr>
            <p:cNvSpPr/>
            <p:nvPr/>
          </p:nvSpPr>
          <p:spPr>
            <a:xfrm>
              <a:off x="7631008" y="310903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112">
              <a:extLst>
                <a:ext uri="{FF2B5EF4-FFF2-40B4-BE49-F238E27FC236}">
                  <a16:creationId xmlns:a16="http://schemas.microsoft.com/office/drawing/2014/main" id="{F61BDA1B-A73D-538E-C241-9D5C95B99B46}"/>
                </a:ext>
              </a:extLst>
            </p:cNvPr>
            <p:cNvSpPr/>
            <p:nvPr/>
          </p:nvSpPr>
          <p:spPr>
            <a:xfrm>
              <a:off x="7632341" y="213577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3" name="Freeform 110">
            <a:extLst>
              <a:ext uri="{FF2B5EF4-FFF2-40B4-BE49-F238E27FC236}">
                <a16:creationId xmlns:a16="http://schemas.microsoft.com/office/drawing/2014/main" id="{3F4A02A4-FCA1-9298-8874-698EDBF23851}"/>
              </a:ext>
            </a:extLst>
          </p:cNvPr>
          <p:cNvSpPr/>
          <p:nvPr/>
        </p:nvSpPr>
        <p:spPr>
          <a:xfrm>
            <a:off x="3660301" y="2081807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3852DEE7-BAF3-305B-073E-7968FA6EE236}"/>
              </a:ext>
            </a:extLst>
          </p:cNvPr>
          <p:cNvGrpSpPr/>
          <p:nvPr/>
        </p:nvGrpSpPr>
        <p:grpSpPr>
          <a:xfrm>
            <a:off x="4696466" y="1893416"/>
            <a:ext cx="738336" cy="506996"/>
            <a:chOff x="7870284" y="213577"/>
            <a:chExt cx="170582" cy="117134"/>
          </a:xfrm>
          <a:solidFill>
            <a:schemeClr val="accent1"/>
          </a:solidFill>
        </p:grpSpPr>
        <p:sp>
          <p:nvSpPr>
            <p:cNvPr id="55" name="Freeform 107">
              <a:extLst>
                <a:ext uri="{FF2B5EF4-FFF2-40B4-BE49-F238E27FC236}">
                  <a16:creationId xmlns:a16="http://schemas.microsoft.com/office/drawing/2014/main" id="{E6D5F206-1DDF-8684-F044-3E797827B297}"/>
                </a:ext>
              </a:extLst>
            </p:cNvPr>
            <p:cNvSpPr/>
            <p:nvPr/>
          </p:nvSpPr>
          <p:spPr>
            <a:xfrm>
              <a:off x="7870284" y="310903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 108">
              <a:extLst>
                <a:ext uri="{FF2B5EF4-FFF2-40B4-BE49-F238E27FC236}">
                  <a16:creationId xmlns:a16="http://schemas.microsoft.com/office/drawing/2014/main" id="{890CAB41-BE07-4E06-6D41-5A1EF509A083}"/>
                </a:ext>
              </a:extLst>
            </p:cNvPr>
            <p:cNvSpPr/>
            <p:nvPr/>
          </p:nvSpPr>
          <p:spPr>
            <a:xfrm>
              <a:off x="7871732" y="213577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4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7" name="Freeform 106">
            <a:extLst>
              <a:ext uri="{FF2B5EF4-FFF2-40B4-BE49-F238E27FC236}">
                <a16:creationId xmlns:a16="http://schemas.microsoft.com/office/drawing/2014/main" id="{6EC19B80-8A30-C4FD-08F5-FC317A9E12EB}"/>
              </a:ext>
            </a:extLst>
          </p:cNvPr>
          <p:cNvSpPr/>
          <p:nvPr/>
        </p:nvSpPr>
        <p:spPr>
          <a:xfrm>
            <a:off x="4695967" y="2081807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8" name="Graphic 4">
            <a:extLst>
              <a:ext uri="{FF2B5EF4-FFF2-40B4-BE49-F238E27FC236}">
                <a16:creationId xmlns:a16="http://schemas.microsoft.com/office/drawing/2014/main" id="{E750B4F4-1B9D-6319-6EF0-10507D824D93}"/>
              </a:ext>
            </a:extLst>
          </p:cNvPr>
          <p:cNvGrpSpPr/>
          <p:nvPr/>
        </p:nvGrpSpPr>
        <p:grpSpPr>
          <a:xfrm>
            <a:off x="3660799" y="4399820"/>
            <a:ext cx="737834" cy="506991"/>
            <a:chOff x="7631008" y="792646"/>
            <a:chExt cx="170466" cy="117133"/>
          </a:xfrm>
          <a:solidFill>
            <a:schemeClr val="accent5"/>
          </a:solidFill>
        </p:grpSpPr>
        <p:sp>
          <p:nvSpPr>
            <p:cNvPr id="59" name="Freeform 103">
              <a:extLst>
                <a:ext uri="{FF2B5EF4-FFF2-40B4-BE49-F238E27FC236}">
                  <a16:creationId xmlns:a16="http://schemas.microsoft.com/office/drawing/2014/main" id="{6B041950-FD82-B489-A92D-B13C7AE48EE8}"/>
                </a:ext>
              </a:extLst>
            </p:cNvPr>
            <p:cNvSpPr/>
            <p:nvPr/>
          </p:nvSpPr>
          <p:spPr>
            <a:xfrm>
              <a:off x="7631008" y="88997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 104">
              <a:extLst>
                <a:ext uri="{FF2B5EF4-FFF2-40B4-BE49-F238E27FC236}">
                  <a16:creationId xmlns:a16="http://schemas.microsoft.com/office/drawing/2014/main" id="{C1539A59-3734-F70C-F953-C578596678ED}"/>
                </a:ext>
              </a:extLst>
            </p:cNvPr>
            <p:cNvSpPr/>
            <p:nvPr/>
          </p:nvSpPr>
          <p:spPr>
            <a:xfrm>
              <a:off x="7632341" y="792646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1" name="Freeform 102">
            <a:extLst>
              <a:ext uri="{FF2B5EF4-FFF2-40B4-BE49-F238E27FC236}">
                <a16:creationId xmlns:a16="http://schemas.microsoft.com/office/drawing/2014/main" id="{C63836B9-DE4A-1088-956F-2DA43F951532}"/>
              </a:ext>
            </a:extLst>
          </p:cNvPr>
          <p:cNvSpPr/>
          <p:nvPr/>
        </p:nvSpPr>
        <p:spPr>
          <a:xfrm>
            <a:off x="3660301" y="4588211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2" name="Graphic 4">
            <a:extLst>
              <a:ext uri="{FF2B5EF4-FFF2-40B4-BE49-F238E27FC236}">
                <a16:creationId xmlns:a16="http://schemas.microsoft.com/office/drawing/2014/main" id="{D1F6AC19-EC4E-4F1B-F6DD-9879844938F6}"/>
              </a:ext>
            </a:extLst>
          </p:cNvPr>
          <p:cNvGrpSpPr/>
          <p:nvPr/>
        </p:nvGrpSpPr>
        <p:grpSpPr>
          <a:xfrm>
            <a:off x="4696466" y="4399820"/>
            <a:ext cx="738336" cy="506991"/>
            <a:chOff x="7870284" y="792646"/>
            <a:chExt cx="170582" cy="117133"/>
          </a:xfrm>
          <a:solidFill>
            <a:schemeClr val="accent4"/>
          </a:solidFill>
        </p:grpSpPr>
        <p:sp>
          <p:nvSpPr>
            <p:cNvPr id="63" name="Freeform 99">
              <a:extLst>
                <a:ext uri="{FF2B5EF4-FFF2-40B4-BE49-F238E27FC236}">
                  <a16:creationId xmlns:a16="http://schemas.microsoft.com/office/drawing/2014/main" id="{58895024-B5E9-413F-1BA4-15CBDC5B6605}"/>
                </a:ext>
              </a:extLst>
            </p:cNvPr>
            <p:cNvSpPr/>
            <p:nvPr/>
          </p:nvSpPr>
          <p:spPr>
            <a:xfrm>
              <a:off x="7870284" y="88997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Freeform 100">
              <a:extLst>
                <a:ext uri="{FF2B5EF4-FFF2-40B4-BE49-F238E27FC236}">
                  <a16:creationId xmlns:a16="http://schemas.microsoft.com/office/drawing/2014/main" id="{E249A849-2E95-3795-FBE8-DEBC8F75266D}"/>
                </a:ext>
              </a:extLst>
            </p:cNvPr>
            <p:cNvSpPr/>
            <p:nvPr/>
          </p:nvSpPr>
          <p:spPr>
            <a:xfrm>
              <a:off x="7871732" y="792646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4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5" name="Freeform 98">
            <a:extLst>
              <a:ext uri="{FF2B5EF4-FFF2-40B4-BE49-F238E27FC236}">
                <a16:creationId xmlns:a16="http://schemas.microsoft.com/office/drawing/2014/main" id="{77F206AB-005D-EFFE-6E19-AB9BFA3377DF}"/>
              </a:ext>
            </a:extLst>
          </p:cNvPr>
          <p:cNvSpPr/>
          <p:nvPr/>
        </p:nvSpPr>
        <p:spPr>
          <a:xfrm>
            <a:off x="4695967" y="4588211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ED95A597-95B2-02B4-0B68-11529851BF01}"/>
              </a:ext>
            </a:extLst>
          </p:cNvPr>
          <p:cNvGrpSpPr/>
          <p:nvPr/>
        </p:nvGrpSpPr>
        <p:grpSpPr>
          <a:xfrm>
            <a:off x="5423829" y="2629774"/>
            <a:ext cx="738336" cy="506991"/>
            <a:chOff x="8038331" y="383702"/>
            <a:chExt cx="170582" cy="117133"/>
          </a:xfrm>
          <a:solidFill>
            <a:schemeClr val="accent2"/>
          </a:solidFill>
        </p:grpSpPr>
        <p:sp>
          <p:nvSpPr>
            <p:cNvPr id="67" name="Freeform 95">
              <a:extLst>
                <a:ext uri="{FF2B5EF4-FFF2-40B4-BE49-F238E27FC236}">
                  <a16:creationId xmlns:a16="http://schemas.microsoft.com/office/drawing/2014/main" id="{7534E8FB-FDC5-9678-3B95-F01A74404395}"/>
                </a:ext>
              </a:extLst>
            </p:cNvPr>
            <p:cNvSpPr/>
            <p:nvPr/>
          </p:nvSpPr>
          <p:spPr>
            <a:xfrm>
              <a:off x="8038331" y="4810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 96">
              <a:extLst>
                <a:ext uri="{FF2B5EF4-FFF2-40B4-BE49-F238E27FC236}">
                  <a16:creationId xmlns:a16="http://schemas.microsoft.com/office/drawing/2014/main" id="{7BE745DC-D85F-91FF-F356-0E94FEF463B0}"/>
                </a:ext>
              </a:extLst>
            </p:cNvPr>
            <p:cNvSpPr/>
            <p:nvPr/>
          </p:nvSpPr>
          <p:spPr>
            <a:xfrm>
              <a:off x="8039778" y="38370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2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5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5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5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9" name="Freeform 94">
            <a:extLst>
              <a:ext uri="{FF2B5EF4-FFF2-40B4-BE49-F238E27FC236}">
                <a16:creationId xmlns:a16="http://schemas.microsoft.com/office/drawing/2014/main" id="{5E7107DF-DCFD-9D7F-D0DC-E4D91B87E526}"/>
              </a:ext>
            </a:extLst>
          </p:cNvPr>
          <p:cNvSpPr/>
          <p:nvPr/>
        </p:nvSpPr>
        <p:spPr>
          <a:xfrm>
            <a:off x="5423829" y="2818160"/>
            <a:ext cx="800201" cy="621354"/>
          </a:xfrm>
          <a:custGeom>
            <a:avLst/>
            <a:gdLst>
              <a:gd name="connsiteX0" fmla="*/ 178880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0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0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8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4" y="101473"/>
                  <a:pt x="184874" y="50643"/>
                </a:cubicBezTo>
                <a:cubicBezTo>
                  <a:pt x="184874" y="39233"/>
                  <a:pt x="182684" y="28283"/>
                  <a:pt x="178880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0" name="Graphic 4">
            <a:extLst>
              <a:ext uri="{FF2B5EF4-FFF2-40B4-BE49-F238E27FC236}">
                <a16:creationId xmlns:a16="http://schemas.microsoft.com/office/drawing/2014/main" id="{3F0388D0-A218-58F2-3367-FA1AAE0A3C4A}"/>
              </a:ext>
            </a:extLst>
          </p:cNvPr>
          <p:cNvGrpSpPr/>
          <p:nvPr/>
        </p:nvGrpSpPr>
        <p:grpSpPr>
          <a:xfrm>
            <a:off x="5423829" y="3660970"/>
            <a:ext cx="738336" cy="506995"/>
            <a:chOff x="8038331" y="621945"/>
            <a:chExt cx="170582" cy="117134"/>
          </a:xfrm>
          <a:solidFill>
            <a:schemeClr val="accent3"/>
          </a:solidFill>
        </p:grpSpPr>
        <p:sp>
          <p:nvSpPr>
            <p:cNvPr id="71" name="Freeform 91">
              <a:extLst>
                <a:ext uri="{FF2B5EF4-FFF2-40B4-BE49-F238E27FC236}">
                  <a16:creationId xmlns:a16="http://schemas.microsoft.com/office/drawing/2014/main" id="{1F5F51C8-06D8-89CA-62C5-F23416D6ABB5}"/>
                </a:ext>
              </a:extLst>
            </p:cNvPr>
            <p:cNvSpPr/>
            <p:nvPr/>
          </p:nvSpPr>
          <p:spPr>
            <a:xfrm>
              <a:off x="8038331" y="71927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 92">
              <a:extLst>
                <a:ext uri="{FF2B5EF4-FFF2-40B4-BE49-F238E27FC236}">
                  <a16:creationId xmlns:a16="http://schemas.microsoft.com/office/drawing/2014/main" id="{A71BD05F-ED7A-FBB8-DE7B-CF01C5929174}"/>
                </a:ext>
              </a:extLst>
            </p:cNvPr>
            <p:cNvSpPr/>
            <p:nvPr/>
          </p:nvSpPr>
          <p:spPr>
            <a:xfrm>
              <a:off x="8039778" y="62194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5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5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5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3" name="Freeform 90">
            <a:extLst>
              <a:ext uri="{FF2B5EF4-FFF2-40B4-BE49-F238E27FC236}">
                <a16:creationId xmlns:a16="http://schemas.microsoft.com/office/drawing/2014/main" id="{E16F1F05-0348-5F55-68E7-4A89370B5A7B}"/>
              </a:ext>
            </a:extLst>
          </p:cNvPr>
          <p:cNvSpPr/>
          <p:nvPr/>
        </p:nvSpPr>
        <p:spPr>
          <a:xfrm>
            <a:off x="5423829" y="3848858"/>
            <a:ext cx="800201" cy="621354"/>
          </a:xfrm>
          <a:custGeom>
            <a:avLst/>
            <a:gdLst>
              <a:gd name="connsiteX0" fmla="*/ 178880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0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0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8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4" y="101473"/>
                  <a:pt x="184874" y="50643"/>
                </a:cubicBezTo>
                <a:cubicBezTo>
                  <a:pt x="184874" y="39233"/>
                  <a:pt x="182684" y="28283"/>
                  <a:pt x="178880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4" name="Graphic 4">
            <a:extLst>
              <a:ext uri="{FF2B5EF4-FFF2-40B4-BE49-F238E27FC236}">
                <a16:creationId xmlns:a16="http://schemas.microsoft.com/office/drawing/2014/main" id="{0F72F1A3-D959-881A-269E-5C643CEB4C99}"/>
              </a:ext>
            </a:extLst>
          </p:cNvPr>
          <p:cNvGrpSpPr/>
          <p:nvPr/>
        </p:nvGrpSpPr>
        <p:grpSpPr>
          <a:xfrm>
            <a:off x="2919970" y="2629774"/>
            <a:ext cx="738336" cy="506991"/>
            <a:chOff x="7459850" y="383702"/>
            <a:chExt cx="170582" cy="117133"/>
          </a:xfrm>
          <a:solidFill>
            <a:srgbClr val="F595A6"/>
          </a:solidFill>
        </p:grpSpPr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EBA10C88-2973-F319-59C7-F0E57E0F4037}"/>
                </a:ext>
              </a:extLst>
            </p:cNvPr>
            <p:cNvSpPr/>
            <p:nvPr/>
          </p:nvSpPr>
          <p:spPr>
            <a:xfrm>
              <a:off x="7459850" y="4810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CDA55652-F323-F981-D618-3671BBBEA817}"/>
                </a:ext>
              </a:extLst>
            </p:cNvPr>
            <p:cNvSpPr/>
            <p:nvPr/>
          </p:nvSpPr>
          <p:spPr>
            <a:xfrm>
              <a:off x="7461297" y="38370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2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7" name="Freeform 86">
            <a:extLst>
              <a:ext uri="{FF2B5EF4-FFF2-40B4-BE49-F238E27FC236}">
                <a16:creationId xmlns:a16="http://schemas.microsoft.com/office/drawing/2014/main" id="{26428DA4-0BCE-7F50-A5CB-669B9392D832}"/>
              </a:ext>
            </a:extLst>
          </p:cNvPr>
          <p:cNvSpPr/>
          <p:nvPr/>
        </p:nvSpPr>
        <p:spPr>
          <a:xfrm>
            <a:off x="2919970" y="281816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8" name="Graphic 4">
            <a:extLst>
              <a:ext uri="{FF2B5EF4-FFF2-40B4-BE49-F238E27FC236}">
                <a16:creationId xmlns:a16="http://schemas.microsoft.com/office/drawing/2014/main" id="{E0FFAB49-5D82-D8DF-5BE2-520D09634882}"/>
              </a:ext>
            </a:extLst>
          </p:cNvPr>
          <p:cNvGrpSpPr/>
          <p:nvPr/>
        </p:nvGrpSpPr>
        <p:grpSpPr>
          <a:xfrm>
            <a:off x="2919970" y="3660970"/>
            <a:ext cx="738336" cy="506995"/>
            <a:chOff x="7459850" y="621945"/>
            <a:chExt cx="170582" cy="117134"/>
          </a:xfrm>
          <a:solidFill>
            <a:schemeClr val="accent6"/>
          </a:solidFill>
        </p:grpSpPr>
        <p:sp>
          <p:nvSpPr>
            <p:cNvPr id="79" name="Freeform 83">
              <a:extLst>
                <a:ext uri="{FF2B5EF4-FFF2-40B4-BE49-F238E27FC236}">
                  <a16:creationId xmlns:a16="http://schemas.microsoft.com/office/drawing/2014/main" id="{7C519A2D-EE5D-CA04-4AAB-0A20DBEEF481}"/>
                </a:ext>
              </a:extLst>
            </p:cNvPr>
            <p:cNvSpPr/>
            <p:nvPr/>
          </p:nvSpPr>
          <p:spPr>
            <a:xfrm>
              <a:off x="7459850" y="71927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02A325C9-2A62-6F92-B71E-A7A0D6EE1C58}"/>
                </a:ext>
              </a:extLst>
            </p:cNvPr>
            <p:cNvSpPr/>
            <p:nvPr/>
          </p:nvSpPr>
          <p:spPr>
            <a:xfrm>
              <a:off x="7461297" y="62194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81" name="Freeform 82">
            <a:extLst>
              <a:ext uri="{FF2B5EF4-FFF2-40B4-BE49-F238E27FC236}">
                <a16:creationId xmlns:a16="http://schemas.microsoft.com/office/drawing/2014/main" id="{1A513101-8595-CF86-C689-A05C739C6D6C}"/>
              </a:ext>
            </a:extLst>
          </p:cNvPr>
          <p:cNvSpPr/>
          <p:nvPr/>
        </p:nvSpPr>
        <p:spPr>
          <a:xfrm>
            <a:off x="2919970" y="3848858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0A44CD6-F8E7-7934-4F4C-F43154F6A9DC}"/>
              </a:ext>
            </a:extLst>
          </p:cNvPr>
          <p:cNvSpPr txBox="1"/>
          <p:nvPr/>
        </p:nvSpPr>
        <p:spPr>
          <a:xfrm>
            <a:off x="4663476" y="199812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D960D4-3F4E-0A0C-4925-0A80142378CA}"/>
              </a:ext>
            </a:extLst>
          </p:cNvPr>
          <p:cNvSpPr txBox="1"/>
          <p:nvPr/>
        </p:nvSpPr>
        <p:spPr>
          <a:xfrm>
            <a:off x="5404140" y="271821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F50881C-4A3B-B83D-C9CF-D64B366A2101}"/>
              </a:ext>
            </a:extLst>
          </p:cNvPr>
          <p:cNvSpPr txBox="1"/>
          <p:nvPr/>
        </p:nvSpPr>
        <p:spPr>
          <a:xfrm>
            <a:off x="5417856" y="376748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A14CD6D-CD0F-01F6-D15F-440A66342D16}"/>
              </a:ext>
            </a:extLst>
          </p:cNvPr>
          <p:cNvSpPr txBox="1"/>
          <p:nvPr/>
        </p:nvSpPr>
        <p:spPr>
          <a:xfrm>
            <a:off x="4684050" y="450129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C9DB397-5C6F-00D2-6F5E-0329A36C8F76}"/>
              </a:ext>
            </a:extLst>
          </p:cNvPr>
          <p:cNvSpPr txBox="1"/>
          <p:nvPr/>
        </p:nvSpPr>
        <p:spPr>
          <a:xfrm>
            <a:off x="3641634" y="450129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9751651-9009-7DD7-1D54-6B072EA49D3D}"/>
              </a:ext>
            </a:extLst>
          </p:cNvPr>
          <p:cNvSpPr txBox="1"/>
          <p:nvPr/>
        </p:nvSpPr>
        <p:spPr>
          <a:xfrm>
            <a:off x="2907828" y="376062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6289F3-4421-9D31-1C80-AF76D5662327}"/>
              </a:ext>
            </a:extLst>
          </p:cNvPr>
          <p:cNvSpPr txBox="1"/>
          <p:nvPr/>
        </p:nvSpPr>
        <p:spPr>
          <a:xfrm>
            <a:off x="2907828" y="271821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A77CF8-9672-D9BF-2C5E-65B313489F26}"/>
              </a:ext>
            </a:extLst>
          </p:cNvPr>
          <p:cNvSpPr txBox="1"/>
          <p:nvPr/>
        </p:nvSpPr>
        <p:spPr>
          <a:xfrm>
            <a:off x="3615630" y="200498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08</a:t>
            </a:r>
          </a:p>
        </p:txBody>
      </p:sp>
      <p:pic>
        <p:nvPicPr>
          <p:cNvPr id="133" name="Graphic 132" descr="Brainstorm with solid fill">
            <a:extLst>
              <a:ext uri="{FF2B5EF4-FFF2-40B4-BE49-F238E27FC236}">
                <a16:creationId xmlns:a16="http://schemas.microsoft.com/office/drawing/2014/main" id="{F840EB67-BDF3-A4A5-FFA7-728672F42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5274" y="4018555"/>
            <a:ext cx="307288" cy="307288"/>
          </a:xfrm>
          <a:prstGeom prst="rect">
            <a:avLst/>
          </a:prstGeom>
        </p:spPr>
      </p:pic>
      <p:pic>
        <p:nvPicPr>
          <p:cNvPr id="134" name="Graphic 133" descr="Bullseye with solid fill">
            <a:extLst>
              <a:ext uri="{FF2B5EF4-FFF2-40B4-BE49-F238E27FC236}">
                <a16:creationId xmlns:a16="http://schemas.microsoft.com/office/drawing/2014/main" id="{CB2392CA-9435-7164-6F22-16653ADB5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8767" y="4747129"/>
            <a:ext cx="307288" cy="307288"/>
          </a:xfrm>
          <a:prstGeom prst="rect">
            <a:avLst/>
          </a:prstGeom>
        </p:spPr>
      </p:pic>
      <p:pic>
        <p:nvPicPr>
          <p:cNvPr id="135" name="Graphic 134" descr="Hourglass 30% with solid fill">
            <a:extLst>
              <a:ext uri="{FF2B5EF4-FFF2-40B4-BE49-F238E27FC236}">
                <a16:creationId xmlns:a16="http://schemas.microsoft.com/office/drawing/2014/main" id="{F1836191-03D5-B67D-6160-D569301A5F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12026" y="2974697"/>
            <a:ext cx="307288" cy="307288"/>
          </a:xfrm>
          <a:prstGeom prst="rect">
            <a:avLst/>
          </a:prstGeom>
        </p:spPr>
      </p:pic>
      <p:pic>
        <p:nvPicPr>
          <p:cNvPr id="136" name="Graphic 135" descr="Lightbulb with solid fill">
            <a:extLst>
              <a:ext uri="{FF2B5EF4-FFF2-40B4-BE49-F238E27FC236}">
                <a16:creationId xmlns:a16="http://schemas.microsoft.com/office/drawing/2014/main" id="{005B8109-EEB2-D117-F36F-94EB517559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5010" y="2242153"/>
            <a:ext cx="307288" cy="307288"/>
          </a:xfrm>
          <a:prstGeom prst="rect">
            <a:avLst/>
          </a:prstGeom>
        </p:spPr>
      </p:pic>
      <p:pic>
        <p:nvPicPr>
          <p:cNvPr id="137" name="Graphic 136" descr="Research with solid fill">
            <a:extLst>
              <a:ext uri="{FF2B5EF4-FFF2-40B4-BE49-F238E27FC236}">
                <a16:creationId xmlns:a16="http://schemas.microsoft.com/office/drawing/2014/main" id="{4925EA25-9C8B-47BA-124A-2B516CEFB3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50497" y="2238762"/>
            <a:ext cx="307288" cy="307288"/>
          </a:xfrm>
          <a:prstGeom prst="rect">
            <a:avLst/>
          </a:prstGeom>
        </p:spPr>
      </p:pic>
      <p:pic>
        <p:nvPicPr>
          <p:cNvPr id="138" name="Graphic 137" descr="Bar graph with upward trend with solid fill">
            <a:extLst>
              <a:ext uri="{FF2B5EF4-FFF2-40B4-BE49-F238E27FC236}">
                <a16:creationId xmlns:a16="http://schemas.microsoft.com/office/drawing/2014/main" id="{732FDD8D-CCC2-93AC-6380-BC1B7E64F5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36076" y="2992233"/>
            <a:ext cx="307288" cy="307288"/>
          </a:xfrm>
          <a:prstGeom prst="rect">
            <a:avLst/>
          </a:prstGeom>
        </p:spPr>
      </p:pic>
      <p:pic>
        <p:nvPicPr>
          <p:cNvPr id="139" name="Graphic 138" descr="Gears with solid fill">
            <a:extLst>
              <a:ext uri="{FF2B5EF4-FFF2-40B4-BE49-F238E27FC236}">
                <a16:creationId xmlns:a16="http://schemas.microsoft.com/office/drawing/2014/main" id="{AE8C74ED-9CFE-7217-B39B-E4C6D984D5C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28772" y="4753167"/>
            <a:ext cx="307288" cy="307288"/>
          </a:xfrm>
          <a:prstGeom prst="rect">
            <a:avLst/>
          </a:prstGeom>
        </p:spPr>
      </p:pic>
      <p:pic>
        <p:nvPicPr>
          <p:cNvPr id="140" name="Graphic 139" descr="Eye with solid fill">
            <a:extLst>
              <a:ext uri="{FF2B5EF4-FFF2-40B4-BE49-F238E27FC236}">
                <a16:creationId xmlns:a16="http://schemas.microsoft.com/office/drawing/2014/main" id="{203FBE08-CF15-DEC0-8B9C-D06628CFD5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94033" y="4029229"/>
            <a:ext cx="307288" cy="307288"/>
          </a:xfrm>
          <a:prstGeom prst="rect">
            <a:avLst/>
          </a:prstGeom>
        </p:spPr>
      </p:pic>
      <p:pic>
        <p:nvPicPr>
          <p:cNvPr id="142" name="Graphic 141" descr="Wreath with solid fill">
            <a:extLst>
              <a:ext uri="{FF2B5EF4-FFF2-40B4-BE49-F238E27FC236}">
                <a16:creationId xmlns:a16="http://schemas.microsoft.com/office/drawing/2014/main" id="{0723DC3A-89A6-6621-4FE6-C888066604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991599" y="2967969"/>
            <a:ext cx="1167039" cy="116703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1479EC5-C267-8E11-EC61-77CE36DE4A15}"/>
              </a:ext>
            </a:extLst>
          </p:cNvPr>
          <p:cNvGrpSpPr/>
          <p:nvPr/>
        </p:nvGrpSpPr>
        <p:grpSpPr>
          <a:xfrm>
            <a:off x="253830" y="2530023"/>
            <a:ext cx="2194560" cy="875283"/>
            <a:chOff x="332936" y="2916466"/>
            <a:chExt cx="2926080" cy="116704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D2A848-8330-6DB5-D4C5-BE7D4A728F13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81DDB9-0BC3-8208-A80A-27A2C10260B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EF06BE6-09B8-D4B2-867A-79BA1B53176A}"/>
              </a:ext>
            </a:extLst>
          </p:cNvPr>
          <p:cNvGrpSpPr/>
          <p:nvPr/>
        </p:nvGrpSpPr>
        <p:grpSpPr>
          <a:xfrm>
            <a:off x="253830" y="4758836"/>
            <a:ext cx="2194560" cy="875283"/>
            <a:chOff x="332936" y="4621560"/>
            <a:chExt cx="2926080" cy="116704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6B0040-9698-7CB5-B84C-0D51E58FC43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DB032F-4AE1-70CE-5C23-4347FAC0525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680CD74-33E8-8E89-EDE8-FD55BEC16666}"/>
              </a:ext>
            </a:extLst>
          </p:cNvPr>
          <p:cNvGrpSpPr/>
          <p:nvPr/>
        </p:nvGrpSpPr>
        <p:grpSpPr>
          <a:xfrm>
            <a:off x="253830" y="1415616"/>
            <a:ext cx="2194560" cy="875283"/>
            <a:chOff x="332936" y="2596988"/>
            <a:chExt cx="2926080" cy="116704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6B9A26-E8AB-AE14-EE9E-00724F5191F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212BB3-DC08-DAAB-113E-939A15AC4AC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0E5A4C-9DEF-D597-3796-3B0A52C91227}"/>
              </a:ext>
            </a:extLst>
          </p:cNvPr>
          <p:cNvGrpSpPr/>
          <p:nvPr/>
        </p:nvGrpSpPr>
        <p:grpSpPr>
          <a:xfrm>
            <a:off x="253830" y="3644430"/>
            <a:ext cx="2194560" cy="875283"/>
            <a:chOff x="332936" y="4621560"/>
            <a:chExt cx="2926080" cy="116704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703012-4B53-05A5-080B-205D807A20E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9F59A2B-B925-4102-68DB-B2C7AC7134E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78767CE-CD98-CB9A-B2F6-83F5E295007C}"/>
              </a:ext>
            </a:extLst>
          </p:cNvPr>
          <p:cNvGrpSpPr/>
          <p:nvPr/>
        </p:nvGrpSpPr>
        <p:grpSpPr>
          <a:xfrm>
            <a:off x="6695611" y="2530022"/>
            <a:ext cx="2194560" cy="875283"/>
            <a:chOff x="8921977" y="2916466"/>
            <a:chExt cx="2926080" cy="116704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143B60-EA2A-253F-DE75-1BE62E6B00DD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84C697-6455-940A-943C-2DEA80E70EF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C60955-465F-4470-D71F-E787FBC2AC67}"/>
              </a:ext>
            </a:extLst>
          </p:cNvPr>
          <p:cNvGrpSpPr/>
          <p:nvPr/>
        </p:nvGrpSpPr>
        <p:grpSpPr>
          <a:xfrm>
            <a:off x="6695611" y="1415616"/>
            <a:ext cx="2194560" cy="875283"/>
            <a:chOff x="8921977" y="1211372"/>
            <a:chExt cx="2926080" cy="116704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1D366E2-B4D2-21C7-1696-AFA84FA5C8AB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1BFC4D7-8619-D0FE-1B88-D26F96EFBEA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972377C-286B-0DCE-114F-FD7EB15ED717}"/>
              </a:ext>
            </a:extLst>
          </p:cNvPr>
          <p:cNvGrpSpPr/>
          <p:nvPr/>
        </p:nvGrpSpPr>
        <p:grpSpPr>
          <a:xfrm>
            <a:off x="6695611" y="4758836"/>
            <a:ext cx="2194560" cy="875283"/>
            <a:chOff x="8921977" y="4621560"/>
            <a:chExt cx="2926080" cy="116704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CF865E-8495-5A10-C708-7A7E45C04B15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5CC5FA-2AEB-3CD0-9A76-CE18E663B4E1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63586FC-D2B6-FE10-ED5C-630B0460D8F6}"/>
              </a:ext>
            </a:extLst>
          </p:cNvPr>
          <p:cNvGrpSpPr/>
          <p:nvPr/>
        </p:nvGrpSpPr>
        <p:grpSpPr>
          <a:xfrm>
            <a:off x="6695611" y="3644428"/>
            <a:ext cx="2194560" cy="875283"/>
            <a:chOff x="8921977" y="4621560"/>
            <a:chExt cx="2926080" cy="116704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4173AD1-07CE-DC8A-49DD-51FA419F3A3B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D5956E2-5CE9-7E88-AC64-B905841EEAB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0424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588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Eight-Step Dual-Wave Circle Cycle – Slide Template</vt:lpstr>
      <vt:lpstr>Eight-Step Dual-Wave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Eight-Step Dual-Wave Circle Cycle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2024-09-27T20:43:08Z</dcterms:modified>
  <cp:category>Charts &amp; Diagrams</cp:category>
</cp:coreProperties>
</file>