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14" r:id="rId4"/>
    <p:sldId id="318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95A6"/>
    <a:srgbClr val="CEBA8B"/>
    <a:srgbClr val="D0BA94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91" autoAdjust="0"/>
    <p:restoredTop sz="96292" autoAdjust="0"/>
  </p:normalViewPr>
  <p:slideViewPr>
    <p:cSldViewPr snapToGrid="0" showGuides="1">
      <p:cViewPr varScale="1">
        <p:scale>
          <a:sx n="113" d="100"/>
          <a:sy n="113" d="100"/>
        </p:scale>
        <p:origin x="542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9/27/2024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10205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75304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18" Type="http://schemas.openxmlformats.org/officeDocument/2006/relationships/image" Target="../media/image1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svg"/><Relationship Id="rId20" Type="http://schemas.openxmlformats.org/officeDocument/2006/relationships/image" Target="../media/image18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svg"/><Relationship Id="rId19" Type="http://schemas.openxmlformats.org/officeDocument/2006/relationships/image" Target="../media/image17.pn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12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18" Type="http://schemas.openxmlformats.org/officeDocument/2006/relationships/image" Target="../media/image1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4.svg"/><Relationship Id="rId20" Type="http://schemas.openxmlformats.org/officeDocument/2006/relationships/image" Target="../media/image20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svg"/><Relationship Id="rId19" Type="http://schemas.openxmlformats.org/officeDocument/2006/relationships/image" Target="../media/image19.pn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12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Eight-Step Dual-Wave Circle Cycle</a:t>
            </a:r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8D54E9CC-7FE7-798F-7DD0-5DF01D3FFDE7}"/>
              </a:ext>
            </a:extLst>
          </p:cNvPr>
          <p:cNvGrpSpPr/>
          <p:nvPr/>
        </p:nvGrpSpPr>
        <p:grpSpPr>
          <a:xfrm>
            <a:off x="338440" y="2440435"/>
            <a:ext cx="2926080" cy="1105487"/>
            <a:chOff x="332936" y="2947244"/>
            <a:chExt cx="2926080" cy="1105487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E53E7ED5-5449-B60F-7137-AA33A4745254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/>
                <a:t>07 - Lorem Ipsum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BF318D6F-8735-026C-D3AB-25E8777E95C3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</a:t>
              </a: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DA104357-FD80-3BBA-C95E-CE9B011D6959}"/>
              </a:ext>
            </a:extLst>
          </p:cNvPr>
          <p:cNvGrpSpPr/>
          <p:nvPr/>
        </p:nvGrpSpPr>
        <p:grpSpPr>
          <a:xfrm>
            <a:off x="338440" y="4837004"/>
            <a:ext cx="2926080" cy="1105487"/>
            <a:chOff x="332936" y="4652338"/>
            <a:chExt cx="2926080" cy="1105487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E5DE19E0-2F7F-0BBB-01DA-B28CCF20191A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/>
                <a:t>05 - Lorem Ipsum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C63DE2C6-12CE-9C91-7200-1CA03DEAA5D2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</a:t>
              </a: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268CFA3D-0FCB-B77A-AB4A-32F97E340993}"/>
              </a:ext>
            </a:extLst>
          </p:cNvPr>
          <p:cNvGrpSpPr/>
          <p:nvPr/>
        </p:nvGrpSpPr>
        <p:grpSpPr>
          <a:xfrm>
            <a:off x="338440" y="1242150"/>
            <a:ext cx="2926080" cy="1105487"/>
            <a:chOff x="332936" y="2627766"/>
            <a:chExt cx="2926080" cy="1105487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744F5F73-904E-5DAF-D142-D128E0C4CE3F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08 - Lorem Ipsum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61B9015D-37B9-6C1E-3469-C4B123A4FA38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</a:t>
              </a:r>
            </a:p>
          </p:txBody>
        </p:sp>
      </p:grpSp>
      <p:sp>
        <p:nvSpPr>
          <p:cNvPr id="49" name="Freeform: Shape 48">
            <a:extLst>
              <a:ext uri="{FF2B5EF4-FFF2-40B4-BE49-F238E27FC236}">
                <a16:creationId xmlns:a16="http://schemas.microsoft.com/office/drawing/2014/main" id="{C212E6A5-5AAC-C1E7-897F-421B962A87B5}"/>
              </a:ext>
            </a:extLst>
          </p:cNvPr>
          <p:cNvSpPr/>
          <p:nvPr/>
        </p:nvSpPr>
        <p:spPr>
          <a:xfrm>
            <a:off x="4363779" y="1855939"/>
            <a:ext cx="3472758" cy="3472758"/>
          </a:xfrm>
          <a:custGeom>
            <a:avLst/>
            <a:gdLst>
              <a:gd name="connsiteX0" fmla="*/ 1736379 w 3472758"/>
              <a:gd name="connsiteY0" fmla="*/ 0 h 3472758"/>
              <a:gd name="connsiteX1" fmla="*/ 1780182 w 3472758"/>
              <a:gd name="connsiteY1" fmla="*/ 2212 h 3472758"/>
              <a:gd name="connsiteX2" fmla="*/ 1773419 w 3472758"/>
              <a:gd name="connsiteY2" fmla="*/ 69295 h 3472758"/>
              <a:gd name="connsiteX3" fmla="*/ 2431395 w 3472758"/>
              <a:gd name="connsiteY3" fmla="*/ 727271 h 3472758"/>
              <a:gd name="connsiteX4" fmla="*/ 2896655 w 3472758"/>
              <a:gd name="connsiteY4" fmla="*/ 534554 h 3472758"/>
              <a:gd name="connsiteX5" fmla="*/ 2937843 w 3472758"/>
              <a:gd name="connsiteY5" fmla="*/ 484633 h 3472758"/>
              <a:gd name="connsiteX6" fmla="*/ 2964185 w 3472758"/>
              <a:gd name="connsiteY6" fmla="*/ 508574 h 3472758"/>
              <a:gd name="connsiteX7" fmla="*/ 2985835 w 3472758"/>
              <a:gd name="connsiteY7" fmla="*/ 532395 h 3472758"/>
              <a:gd name="connsiteX8" fmla="*/ 2919096 w 3472758"/>
              <a:gd name="connsiteY8" fmla="*/ 587460 h 3472758"/>
              <a:gd name="connsiteX9" fmla="*/ 2726379 w 3472758"/>
              <a:gd name="connsiteY9" fmla="*/ 1052719 h 3472758"/>
              <a:gd name="connsiteX10" fmla="*/ 3384355 w 3472758"/>
              <a:gd name="connsiteY10" fmla="*/ 1710695 h 3472758"/>
              <a:gd name="connsiteX11" fmla="*/ 3471020 w 3472758"/>
              <a:gd name="connsiteY11" fmla="*/ 1701959 h 3472758"/>
              <a:gd name="connsiteX12" fmla="*/ 3472758 w 3472758"/>
              <a:gd name="connsiteY12" fmla="*/ 1736379 h 3472758"/>
              <a:gd name="connsiteX13" fmla="*/ 3471020 w 3472758"/>
              <a:gd name="connsiteY13" fmla="*/ 1770801 h 3472758"/>
              <a:gd name="connsiteX14" fmla="*/ 3384355 w 3472758"/>
              <a:gd name="connsiteY14" fmla="*/ 1762064 h 3472758"/>
              <a:gd name="connsiteX15" fmla="*/ 2726379 w 3472758"/>
              <a:gd name="connsiteY15" fmla="*/ 2420040 h 3472758"/>
              <a:gd name="connsiteX16" fmla="*/ 2919096 w 3472758"/>
              <a:gd name="connsiteY16" fmla="*/ 2885299 h 3472758"/>
              <a:gd name="connsiteX17" fmla="*/ 2985835 w 3472758"/>
              <a:gd name="connsiteY17" fmla="*/ 2940364 h 3472758"/>
              <a:gd name="connsiteX18" fmla="*/ 2964185 w 3472758"/>
              <a:gd name="connsiteY18" fmla="*/ 2964185 h 3472758"/>
              <a:gd name="connsiteX19" fmla="*/ 2940705 w 3472758"/>
              <a:gd name="connsiteY19" fmla="*/ 2985526 h 3472758"/>
              <a:gd name="connsiteX20" fmla="*/ 2896655 w 3472758"/>
              <a:gd name="connsiteY20" fmla="*/ 2932136 h 3472758"/>
              <a:gd name="connsiteX21" fmla="*/ 2431395 w 3472758"/>
              <a:gd name="connsiteY21" fmla="*/ 2739419 h 3472758"/>
              <a:gd name="connsiteX22" fmla="*/ 1773419 w 3472758"/>
              <a:gd name="connsiteY22" fmla="*/ 3397395 h 3472758"/>
              <a:gd name="connsiteX23" fmla="*/ 1780790 w 3472758"/>
              <a:gd name="connsiteY23" fmla="*/ 3470516 h 3472758"/>
              <a:gd name="connsiteX24" fmla="*/ 1736379 w 3472758"/>
              <a:gd name="connsiteY24" fmla="*/ 3472758 h 3472758"/>
              <a:gd name="connsiteX25" fmla="*/ 1683694 w 3472758"/>
              <a:gd name="connsiteY25" fmla="*/ 3470098 h 3472758"/>
              <a:gd name="connsiteX26" fmla="*/ 1691023 w 3472758"/>
              <a:gd name="connsiteY26" fmla="*/ 3397395 h 3472758"/>
              <a:gd name="connsiteX27" fmla="*/ 1033047 w 3472758"/>
              <a:gd name="connsiteY27" fmla="*/ 2739419 h 3472758"/>
              <a:gd name="connsiteX28" fmla="*/ 567788 w 3472758"/>
              <a:gd name="connsiteY28" fmla="*/ 2932136 h 3472758"/>
              <a:gd name="connsiteX29" fmla="*/ 527302 w 3472758"/>
              <a:gd name="connsiteY29" fmla="*/ 2981206 h 3472758"/>
              <a:gd name="connsiteX30" fmla="*/ 508574 w 3472758"/>
              <a:gd name="connsiteY30" fmla="*/ 2964185 h 3472758"/>
              <a:gd name="connsiteX31" fmla="*/ 476030 w 3472758"/>
              <a:gd name="connsiteY31" fmla="*/ 2928377 h 3472758"/>
              <a:gd name="connsiteX32" fmla="*/ 528241 w 3472758"/>
              <a:gd name="connsiteY32" fmla="*/ 2885299 h 3472758"/>
              <a:gd name="connsiteX33" fmla="*/ 720957 w 3472758"/>
              <a:gd name="connsiteY33" fmla="*/ 2420040 h 3472758"/>
              <a:gd name="connsiteX34" fmla="*/ 62981 w 3472758"/>
              <a:gd name="connsiteY34" fmla="*/ 1762064 h 3472758"/>
              <a:gd name="connsiteX35" fmla="*/ 1610 w 3472758"/>
              <a:gd name="connsiteY35" fmla="*/ 1768251 h 3472758"/>
              <a:gd name="connsiteX36" fmla="*/ 0 w 3472758"/>
              <a:gd name="connsiteY36" fmla="*/ 1736379 h 3472758"/>
              <a:gd name="connsiteX37" fmla="*/ 1610 w 3472758"/>
              <a:gd name="connsiteY37" fmla="*/ 1704508 h 3472758"/>
              <a:gd name="connsiteX38" fmla="*/ 62981 w 3472758"/>
              <a:gd name="connsiteY38" fmla="*/ 1710695 h 3472758"/>
              <a:gd name="connsiteX39" fmla="*/ 720957 w 3472758"/>
              <a:gd name="connsiteY39" fmla="*/ 1052719 h 3472758"/>
              <a:gd name="connsiteX40" fmla="*/ 528241 w 3472758"/>
              <a:gd name="connsiteY40" fmla="*/ 587460 h 3472758"/>
              <a:gd name="connsiteX41" fmla="*/ 476029 w 3472758"/>
              <a:gd name="connsiteY41" fmla="*/ 544382 h 3472758"/>
              <a:gd name="connsiteX42" fmla="*/ 508574 w 3472758"/>
              <a:gd name="connsiteY42" fmla="*/ 508574 h 3472758"/>
              <a:gd name="connsiteX43" fmla="*/ 530163 w 3472758"/>
              <a:gd name="connsiteY43" fmla="*/ 488953 h 3472758"/>
              <a:gd name="connsiteX44" fmla="*/ 567788 w 3472758"/>
              <a:gd name="connsiteY44" fmla="*/ 534554 h 3472758"/>
              <a:gd name="connsiteX45" fmla="*/ 1033047 w 3472758"/>
              <a:gd name="connsiteY45" fmla="*/ 727271 h 3472758"/>
              <a:gd name="connsiteX46" fmla="*/ 1691023 w 3472758"/>
              <a:gd name="connsiteY46" fmla="*/ 69295 h 3472758"/>
              <a:gd name="connsiteX47" fmla="*/ 1684303 w 3472758"/>
              <a:gd name="connsiteY47" fmla="*/ 2630 h 34727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3472758" h="3472758">
                <a:moveTo>
                  <a:pt x="1736379" y="0"/>
                </a:moveTo>
                <a:lnTo>
                  <a:pt x="1780182" y="2212"/>
                </a:lnTo>
                <a:lnTo>
                  <a:pt x="1773419" y="69295"/>
                </a:lnTo>
                <a:cubicBezTo>
                  <a:pt x="1773419" y="432685"/>
                  <a:pt x="2068005" y="727271"/>
                  <a:pt x="2431395" y="727271"/>
                </a:cubicBezTo>
                <a:cubicBezTo>
                  <a:pt x="2613090" y="727271"/>
                  <a:pt x="2777584" y="653625"/>
                  <a:pt x="2896655" y="534554"/>
                </a:cubicBezTo>
                <a:lnTo>
                  <a:pt x="2937843" y="484633"/>
                </a:lnTo>
                <a:lnTo>
                  <a:pt x="2964185" y="508574"/>
                </a:lnTo>
                <a:lnTo>
                  <a:pt x="2985835" y="532395"/>
                </a:lnTo>
                <a:lnTo>
                  <a:pt x="2919096" y="587460"/>
                </a:lnTo>
                <a:cubicBezTo>
                  <a:pt x="2800026" y="706530"/>
                  <a:pt x="2726379" y="871024"/>
                  <a:pt x="2726379" y="1052719"/>
                </a:cubicBezTo>
                <a:cubicBezTo>
                  <a:pt x="2726379" y="1416109"/>
                  <a:pt x="3020965" y="1710695"/>
                  <a:pt x="3384355" y="1710695"/>
                </a:cubicBezTo>
                <a:lnTo>
                  <a:pt x="3471020" y="1701959"/>
                </a:lnTo>
                <a:lnTo>
                  <a:pt x="3472758" y="1736379"/>
                </a:lnTo>
                <a:lnTo>
                  <a:pt x="3471020" y="1770801"/>
                </a:lnTo>
                <a:lnTo>
                  <a:pt x="3384355" y="1762064"/>
                </a:lnTo>
                <a:cubicBezTo>
                  <a:pt x="3020965" y="1762064"/>
                  <a:pt x="2726379" y="2056650"/>
                  <a:pt x="2726379" y="2420040"/>
                </a:cubicBezTo>
                <a:cubicBezTo>
                  <a:pt x="2726379" y="2601735"/>
                  <a:pt x="2800026" y="2766229"/>
                  <a:pt x="2919096" y="2885299"/>
                </a:cubicBezTo>
                <a:lnTo>
                  <a:pt x="2985835" y="2940364"/>
                </a:lnTo>
                <a:lnTo>
                  <a:pt x="2964185" y="2964185"/>
                </a:lnTo>
                <a:lnTo>
                  <a:pt x="2940705" y="2985526"/>
                </a:lnTo>
                <a:lnTo>
                  <a:pt x="2896655" y="2932136"/>
                </a:lnTo>
                <a:cubicBezTo>
                  <a:pt x="2777584" y="2813066"/>
                  <a:pt x="2613090" y="2739419"/>
                  <a:pt x="2431395" y="2739419"/>
                </a:cubicBezTo>
                <a:cubicBezTo>
                  <a:pt x="2068005" y="2739419"/>
                  <a:pt x="1773419" y="3034005"/>
                  <a:pt x="1773419" y="3397395"/>
                </a:cubicBezTo>
                <a:lnTo>
                  <a:pt x="1780790" y="3470516"/>
                </a:lnTo>
                <a:lnTo>
                  <a:pt x="1736379" y="3472758"/>
                </a:lnTo>
                <a:lnTo>
                  <a:pt x="1683694" y="3470098"/>
                </a:lnTo>
                <a:lnTo>
                  <a:pt x="1691023" y="3397395"/>
                </a:lnTo>
                <a:cubicBezTo>
                  <a:pt x="1691023" y="3034005"/>
                  <a:pt x="1396437" y="2739419"/>
                  <a:pt x="1033047" y="2739419"/>
                </a:cubicBezTo>
                <a:cubicBezTo>
                  <a:pt x="851352" y="2739419"/>
                  <a:pt x="686858" y="2813066"/>
                  <a:pt x="567788" y="2932136"/>
                </a:cubicBezTo>
                <a:lnTo>
                  <a:pt x="527302" y="2981206"/>
                </a:lnTo>
                <a:lnTo>
                  <a:pt x="508574" y="2964185"/>
                </a:lnTo>
                <a:lnTo>
                  <a:pt x="476030" y="2928377"/>
                </a:lnTo>
                <a:lnTo>
                  <a:pt x="528241" y="2885299"/>
                </a:lnTo>
                <a:cubicBezTo>
                  <a:pt x="647311" y="2766229"/>
                  <a:pt x="720957" y="2601735"/>
                  <a:pt x="720957" y="2420040"/>
                </a:cubicBezTo>
                <a:cubicBezTo>
                  <a:pt x="720957" y="2056650"/>
                  <a:pt x="426371" y="1762064"/>
                  <a:pt x="62981" y="1762064"/>
                </a:cubicBezTo>
                <a:lnTo>
                  <a:pt x="1610" y="1768251"/>
                </a:lnTo>
                <a:lnTo>
                  <a:pt x="0" y="1736379"/>
                </a:lnTo>
                <a:lnTo>
                  <a:pt x="1610" y="1704508"/>
                </a:lnTo>
                <a:lnTo>
                  <a:pt x="62981" y="1710695"/>
                </a:lnTo>
                <a:cubicBezTo>
                  <a:pt x="426371" y="1710695"/>
                  <a:pt x="720957" y="1416109"/>
                  <a:pt x="720957" y="1052719"/>
                </a:cubicBezTo>
                <a:cubicBezTo>
                  <a:pt x="720957" y="871024"/>
                  <a:pt x="647311" y="706530"/>
                  <a:pt x="528241" y="587460"/>
                </a:cubicBezTo>
                <a:lnTo>
                  <a:pt x="476029" y="544382"/>
                </a:lnTo>
                <a:lnTo>
                  <a:pt x="508574" y="508574"/>
                </a:lnTo>
                <a:lnTo>
                  <a:pt x="530163" y="488953"/>
                </a:lnTo>
                <a:lnTo>
                  <a:pt x="567788" y="534554"/>
                </a:lnTo>
                <a:cubicBezTo>
                  <a:pt x="686858" y="653625"/>
                  <a:pt x="851352" y="727271"/>
                  <a:pt x="1033047" y="727271"/>
                </a:cubicBezTo>
                <a:cubicBezTo>
                  <a:pt x="1396437" y="727271"/>
                  <a:pt x="1691023" y="432685"/>
                  <a:pt x="1691023" y="69295"/>
                </a:cubicBezTo>
                <a:lnTo>
                  <a:pt x="1684303" y="2630"/>
                </a:lnTo>
                <a:close/>
              </a:path>
            </a:pathLst>
          </a:custGeom>
          <a:solidFill>
            <a:schemeClr val="tx2"/>
          </a:solidFill>
          <a:ln w="1152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grpSp>
        <p:nvGrpSpPr>
          <p:cNvPr id="50" name="Graphic 4">
            <a:extLst>
              <a:ext uri="{FF2B5EF4-FFF2-40B4-BE49-F238E27FC236}">
                <a16:creationId xmlns:a16="http://schemas.microsoft.com/office/drawing/2014/main" id="{B53F17DA-725B-A6D0-19BB-3CD358328E51}"/>
              </a:ext>
            </a:extLst>
          </p:cNvPr>
          <p:cNvGrpSpPr/>
          <p:nvPr/>
        </p:nvGrpSpPr>
        <p:grpSpPr>
          <a:xfrm>
            <a:off x="4881065" y="1381555"/>
            <a:ext cx="983778" cy="675994"/>
            <a:chOff x="7631008" y="213577"/>
            <a:chExt cx="170466" cy="117134"/>
          </a:xfrm>
          <a:solidFill>
            <a:srgbClr val="805AAB"/>
          </a:solidFill>
        </p:grpSpPr>
        <p:sp>
          <p:nvSpPr>
            <p:cNvPr id="51" name="Freeform 111">
              <a:extLst>
                <a:ext uri="{FF2B5EF4-FFF2-40B4-BE49-F238E27FC236}">
                  <a16:creationId xmlns:a16="http://schemas.microsoft.com/office/drawing/2014/main" id="{32A171A4-BC9E-BD71-86AF-8EA6C884C658}"/>
                </a:ext>
              </a:extLst>
            </p:cNvPr>
            <p:cNvSpPr/>
            <p:nvPr/>
          </p:nvSpPr>
          <p:spPr>
            <a:xfrm>
              <a:off x="7631008" y="310903"/>
              <a:ext cx="1152" cy="598"/>
            </a:xfrm>
            <a:custGeom>
              <a:avLst/>
              <a:gdLst>
                <a:gd name="connsiteX0" fmla="*/ 0 w 1152"/>
                <a:gd name="connsiteY0" fmla="*/ 299 h 598"/>
                <a:gd name="connsiteX1" fmla="*/ 0 w 1152"/>
                <a:gd name="connsiteY1" fmla="*/ 299 h 598"/>
                <a:gd name="connsiteX2" fmla="*/ 0 w 1152"/>
                <a:gd name="connsiteY2" fmla="*/ 299 h 5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52" h="598">
                  <a:moveTo>
                    <a:pt x="0" y="299"/>
                  </a:moveTo>
                  <a:cubicBezTo>
                    <a:pt x="0" y="-738"/>
                    <a:pt x="0" y="1337"/>
                    <a:pt x="0" y="299"/>
                  </a:cubicBezTo>
                  <a:lnTo>
                    <a:pt x="0" y="299"/>
                  </a:lnTo>
                  <a:close/>
                </a:path>
              </a:pathLst>
            </a:custGeom>
            <a:grpFill/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" name="Freeform 112">
              <a:extLst>
                <a:ext uri="{FF2B5EF4-FFF2-40B4-BE49-F238E27FC236}">
                  <a16:creationId xmlns:a16="http://schemas.microsoft.com/office/drawing/2014/main" id="{F61BDA1B-A73D-538E-C241-9D5C95B99B46}"/>
                </a:ext>
              </a:extLst>
            </p:cNvPr>
            <p:cNvSpPr/>
            <p:nvPr/>
          </p:nvSpPr>
          <p:spPr>
            <a:xfrm>
              <a:off x="7632341" y="213577"/>
              <a:ext cx="169134" cy="117134"/>
            </a:xfrm>
            <a:custGeom>
              <a:avLst/>
              <a:gdLst>
                <a:gd name="connsiteX0" fmla="*/ 90989 w 169134"/>
                <a:gd name="connsiteY0" fmla="*/ 115 h 117134"/>
                <a:gd name="connsiteX1" fmla="*/ 973 w 169134"/>
                <a:gd name="connsiteY1" fmla="*/ 72614 h 117134"/>
                <a:gd name="connsiteX2" fmla="*/ 32323 w 169134"/>
                <a:gd name="connsiteY2" fmla="*/ 116759 h 117134"/>
                <a:gd name="connsiteX3" fmla="*/ 33821 w 169134"/>
                <a:gd name="connsiteY3" fmla="*/ 116874 h 117134"/>
                <a:gd name="connsiteX4" fmla="*/ 104475 w 169134"/>
                <a:gd name="connsiteY4" fmla="*/ 76302 h 117134"/>
                <a:gd name="connsiteX5" fmla="*/ 169134 w 169134"/>
                <a:gd name="connsiteY5" fmla="*/ 42070 h 117134"/>
                <a:gd name="connsiteX6" fmla="*/ 90989 w 169134"/>
                <a:gd name="connsiteY6" fmla="*/ 0 h 1171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9134" h="117134">
                  <a:moveTo>
                    <a:pt x="90989" y="115"/>
                  </a:moveTo>
                  <a:cubicBezTo>
                    <a:pt x="47191" y="115"/>
                    <a:pt x="10654" y="32042"/>
                    <a:pt x="973" y="72614"/>
                  </a:cubicBezTo>
                  <a:cubicBezTo>
                    <a:pt x="-3984" y="93476"/>
                    <a:pt x="10539" y="114338"/>
                    <a:pt x="32323" y="116759"/>
                  </a:cubicBezTo>
                  <a:cubicBezTo>
                    <a:pt x="32784" y="116759"/>
                    <a:pt x="33245" y="116759"/>
                    <a:pt x="33821" y="116874"/>
                  </a:cubicBezTo>
                  <a:cubicBezTo>
                    <a:pt x="64941" y="119640"/>
                    <a:pt x="87762" y="99931"/>
                    <a:pt x="104475" y="76302"/>
                  </a:cubicBezTo>
                  <a:cubicBezTo>
                    <a:pt x="118075" y="57054"/>
                    <a:pt x="144123" y="28815"/>
                    <a:pt x="169134" y="42070"/>
                  </a:cubicBezTo>
                  <a:cubicBezTo>
                    <a:pt x="152768" y="16828"/>
                    <a:pt x="123838" y="0"/>
                    <a:pt x="90989" y="0"/>
                  </a:cubicBezTo>
                  <a:close/>
                </a:path>
              </a:pathLst>
            </a:custGeom>
            <a:grpFill/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53" name="Freeform 110">
            <a:extLst>
              <a:ext uri="{FF2B5EF4-FFF2-40B4-BE49-F238E27FC236}">
                <a16:creationId xmlns:a16="http://schemas.microsoft.com/office/drawing/2014/main" id="{3F4A02A4-FCA1-9298-8874-698EDBF23851}"/>
              </a:ext>
            </a:extLst>
          </p:cNvPr>
          <p:cNvSpPr/>
          <p:nvPr/>
        </p:nvSpPr>
        <p:spPr>
          <a:xfrm>
            <a:off x="4880401" y="1632743"/>
            <a:ext cx="1066934" cy="828472"/>
          </a:xfrm>
          <a:custGeom>
            <a:avLst/>
            <a:gdLst>
              <a:gd name="connsiteX0" fmla="*/ 178881 w 184875"/>
              <a:gd name="connsiteY0" fmla="*/ 18140 h 143555"/>
              <a:gd name="connsiteX1" fmla="*/ 138195 w 184875"/>
              <a:gd name="connsiteY1" fmla="*/ 3848 h 143555"/>
              <a:gd name="connsiteX2" fmla="*/ 105922 w 184875"/>
              <a:gd name="connsiteY2" fmla="*/ 36582 h 143555"/>
              <a:gd name="connsiteX3" fmla="*/ 35269 w 184875"/>
              <a:gd name="connsiteY3" fmla="*/ 78075 h 143555"/>
              <a:gd name="connsiteX4" fmla="*/ 0 w 184875"/>
              <a:gd name="connsiteY4" fmla="*/ 54101 h 143555"/>
              <a:gd name="connsiteX5" fmla="*/ 93935 w 184875"/>
              <a:gd name="connsiteY5" fmla="*/ 143543 h 143555"/>
              <a:gd name="connsiteX6" fmla="*/ 184874 w 184875"/>
              <a:gd name="connsiteY6" fmla="*/ 50643 h 143555"/>
              <a:gd name="connsiteX7" fmla="*/ 178881 w 184875"/>
              <a:gd name="connsiteY7" fmla="*/ 18140 h 1435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84875" h="143555">
                <a:moveTo>
                  <a:pt x="178881" y="18140"/>
                </a:moveTo>
                <a:cubicBezTo>
                  <a:pt x="172657" y="1888"/>
                  <a:pt x="153293" y="-4912"/>
                  <a:pt x="138195" y="3848"/>
                </a:cubicBezTo>
                <a:cubicBezTo>
                  <a:pt x="125055" y="11570"/>
                  <a:pt x="113529" y="25517"/>
                  <a:pt x="105922" y="36582"/>
                </a:cubicBezTo>
                <a:cubicBezTo>
                  <a:pt x="89325" y="60671"/>
                  <a:pt x="66389" y="80842"/>
                  <a:pt x="35269" y="78075"/>
                </a:cubicBezTo>
                <a:cubicBezTo>
                  <a:pt x="17635" y="76462"/>
                  <a:pt x="6109" y="67356"/>
                  <a:pt x="0" y="54101"/>
                </a:cubicBezTo>
                <a:cubicBezTo>
                  <a:pt x="1614" y="104239"/>
                  <a:pt x="43222" y="144350"/>
                  <a:pt x="93935" y="143543"/>
                </a:cubicBezTo>
                <a:cubicBezTo>
                  <a:pt x="144764" y="142736"/>
                  <a:pt x="185105" y="101473"/>
                  <a:pt x="184874" y="50643"/>
                </a:cubicBezTo>
                <a:cubicBezTo>
                  <a:pt x="184874" y="39233"/>
                  <a:pt x="182684" y="28283"/>
                  <a:pt x="178881" y="18140"/>
                </a:cubicBezTo>
                <a:close/>
              </a:path>
            </a:pathLst>
          </a:custGeom>
          <a:solidFill>
            <a:srgbClr val="E0E1E3"/>
          </a:solidFill>
          <a:ln w="115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54" name="Graphic 4">
            <a:extLst>
              <a:ext uri="{FF2B5EF4-FFF2-40B4-BE49-F238E27FC236}">
                <a16:creationId xmlns:a16="http://schemas.microsoft.com/office/drawing/2014/main" id="{3852DEE7-BAF3-305B-073E-7968FA6EE236}"/>
              </a:ext>
            </a:extLst>
          </p:cNvPr>
          <p:cNvGrpSpPr/>
          <p:nvPr/>
        </p:nvGrpSpPr>
        <p:grpSpPr>
          <a:xfrm>
            <a:off x="6261954" y="1381555"/>
            <a:ext cx="984448" cy="675994"/>
            <a:chOff x="7870284" y="213577"/>
            <a:chExt cx="170582" cy="117134"/>
          </a:xfrm>
          <a:solidFill>
            <a:schemeClr val="accent1"/>
          </a:solidFill>
        </p:grpSpPr>
        <p:sp>
          <p:nvSpPr>
            <p:cNvPr id="55" name="Freeform 107">
              <a:extLst>
                <a:ext uri="{FF2B5EF4-FFF2-40B4-BE49-F238E27FC236}">
                  <a16:creationId xmlns:a16="http://schemas.microsoft.com/office/drawing/2014/main" id="{E6D5F206-1DDF-8684-F044-3E797827B297}"/>
                </a:ext>
              </a:extLst>
            </p:cNvPr>
            <p:cNvSpPr/>
            <p:nvPr/>
          </p:nvSpPr>
          <p:spPr>
            <a:xfrm>
              <a:off x="7870284" y="310903"/>
              <a:ext cx="1152" cy="598"/>
            </a:xfrm>
            <a:custGeom>
              <a:avLst/>
              <a:gdLst>
                <a:gd name="connsiteX0" fmla="*/ 0 w 1152"/>
                <a:gd name="connsiteY0" fmla="*/ 299 h 598"/>
                <a:gd name="connsiteX1" fmla="*/ 0 w 1152"/>
                <a:gd name="connsiteY1" fmla="*/ 299 h 598"/>
                <a:gd name="connsiteX2" fmla="*/ 0 w 1152"/>
                <a:gd name="connsiteY2" fmla="*/ 299 h 5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52" h="598">
                  <a:moveTo>
                    <a:pt x="0" y="299"/>
                  </a:moveTo>
                  <a:cubicBezTo>
                    <a:pt x="0" y="-738"/>
                    <a:pt x="0" y="1337"/>
                    <a:pt x="0" y="299"/>
                  </a:cubicBezTo>
                  <a:lnTo>
                    <a:pt x="0" y="299"/>
                  </a:lnTo>
                  <a:close/>
                </a:path>
              </a:pathLst>
            </a:custGeom>
            <a:grpFill/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6" name="Freeform 108">
              <a:extLst>
                <a:ext uri="{FF2B5EF4-FFF2-40B4-BE49-F238E27FC236}">
                  <a16:creationId xmlns:a16="http://schemas.microsoft.com/office/drawing/2014/main" id="{890CAB41-BE07-4E06-6D41-5A1EF509A083}"/>
                </a:ext>
              </a:extLst>
            </p:cNvPr>
            <p:cNvSpPr/>
            <p:nvPr/>
          </p:nvSpPr>
          <p:spPr>
            <a:xfrm>
              <a:off x="7871732" y="213577"/>
              <a:ext cx="169134" cy="117134"/>
            </a:xfrm>
            <a:custGeom>
              <a:avLst/>
              <a:gdLst>
                <a:gd name="connsiteX0" fmla="*/ 90989 w 169134"/>
                <a:gd name="connsiteY0" fmla="*/ 115 h 117134"/>
                <a:gd name="connsiteX1" fmla="*/ 973 w 169134"/>
                <a:gd name="connsiteY1" fmla="*/ 72614 h 117134"/>
                <a:gd name="connsiteX2" fmla="*/ 32323 w 169134"/>
                <a:gd name="connsiteY2" fmla="*/ 116759 h 117134"/>
                <a:gd name="connsiteX3" fmla="*/ 33821 w 169134"/>
                <a:gd name="connsiteY3" fmla="*/ 116874 h 117134"/>
                <a:gd name="connsiteX4" fmla="*/ 104474 w 169134"/>
                <a:gd name="connsiteY4" fmla="*/ 76302 h 117134"/>
                <a:gd name="connsiteX5" fmla="*/ 169134 w 169134"/>
                <a:gd name="connsiteY5" fmla="*/ 42070 h 117134"/>
                <a:gd name="connsiteX6" fmla="*/ 90989 w 169134"/>
                <a:gd name="connsiteY6" fmla="*/ 0 h 1171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9134" h="117134">
                  <a:moveTo>
                    <a:pt x="90989" y="115"/>
                  </a:moveTo>
                  <a:cubicBezTo>
                    <a:pt x="47191" y="115"/>
                    <a:pt x="10654" y="32042"/>
                    <a:pt x="973" y="72614"/>
                  </a:cubicBezTo>
                  <a:cubicBezTo>
                    <a:pt x="-3984" y="93476"/>
                    <a:pt x="10539" y="114338"/>
                    <a:pt x="32323" y="116759"/>
                  </a:cubicBezTo>
                  <a:cubicBezTo>
                    <a:pt x="32784" y="116759"/>
                    <a:pt x="33245" y="116759"/>
                    <a:pt x="33821" y="116874"/>
                  </a:cubicBezTo>
                  <a:cubicBezTo>
                    <a:pt x="64941" y="119640"/>
                    <a:pt x="87762" y="99931"/>
                    <a:pt x="104474" y="76302"/>
                  </a:cubicBezTo>
                  <a:cubicBezTo>
                    <a:pt x="118075" y="57054"/>
                    <a:pt x="144124" y="28815"/>
                    <a:pt x="169134" y="42070"/>
                  </a:cubicBezTo>
                  <a:cubicBezTo>
                    <a:pt x="152768" y="16828"/>
                    <a:pt x="123838" y="0"/>
                    <a:pt x="90989" y="0"/>
                  </a:cubicBezTo>
                  <a:close/>
                </a:path>
              </a:pathLst>
            </a:custGeom>
            <a:grpFill/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57" name="Freeform 106">
            <a:extLst>
              <a:ext uri="{FF2B5EF4-FFF2-40B4-BE49-F238E27FC236}">
                <a16:creationId xmlns:a16="http://schemas.microsoft.com/office/drawing/2014/main" id="{6EC19B80-8A30-C4FD-08F5-FC317A9E12EB}"/>
              </a:ext>
            </a:extLst>
          </p:cNvPr>
          <p:cNvSpPr/>
          <p:nvPr/>
        </p:nvSpPr>
        <p:spPr>
          <a:xfrm>
            <a:off x="6261290" y="1632743"/>
            <a:ext cx="1066934" cy="828472"/>
          </a:xfrm>
          <a:custGeom>
            <a:avLst/>
            <a:gdLst>
              <a:gd name="connsiteX0" fmla="*/ 178881 w 184875"/>
              <a:gd name="connsiteY0" fmla="*/ 18140 h 143555"/>
              <a:gd name="connsiteX1" fmla="*/ 138195 w 184875"/>
              <a:gd name="connsiteY1" fmla="*/ 3848 h 143555"/>
              <a:gd name="connsiteX2" fmla="*/ 105922 w 184875"/>
              <a:gd name="connsiteY2" fmla="*/ 36582 h 143555"/>
              <a:gd name="connsiteX3" fmla="*/ 35269 w 184875"/>
              <a:gd name="connsiteY3" fmla="*/ 78075 h 143555"/>
              <a:gd name="connsiteX4" fmla="*/ 0 w 184875"/>
              <a:gd name="connsiteY4" fmla="*/ 54101 h 143555"/>
              <a:gd name="connsiteX5" fmla="*/ 93935 w 184875"/>
              <a:gd name="connsiteY5" fmla="*/ 143543 h 143555"/>
              <a:gd name="connsiteX6" fmla="*/ 184874 w 184875"/>
              <a:gd name="connsiteY6" fmla="*/ 50643 h 143555"/>
              <a:gd name="connsiteX7" fmla="*/ 178881 w 184875"/>
              <a:gd name="connsiteY7" fmla="*/ 18140 h 1435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84875" h="143555">
                <a:moveTo>
                  <a:pt x="178881" y="18140"/>
                </a:moveTo>
                <a:cubicBezTo>
                  <a:pt x="172657" y="1888"/>
                  <a:pt x="153293" y="-4912"/>
                  <a:pt x="138195" y="3848"/>
                </a:cubicBezTo>
                <a:cubicBezTo>
                  <a:pt x="125055" y="11570"/>
                  <a:pt x="113529" y="25517"/>
                  <a:pt x="105922" y="36582"/>
                </a:cubicBezTo>
                <a:cubicBezTo>
                  <a:pt x="89325" y="60671"/>
                  <a:pt x="66389" y="80842"/>
                  <a:pt x="35269" y="78075"/>
                </a:cubicBezTo>
                <a:cubicBezTo>
                  <a:pt x="17635" y="76462"/>
                  <a:pt x="6109" y="67356"/>
                  <a:pt x="0" y="54101"/>
                </a:cubicBezTo>
                <a:cubicBezTo>
                  <a:pt x="1614" y="104239"/>
                  <a:pt x="43222" y="144350"/>
                  <a:pt x="93935" y="143543"/>
                </a:cubicBezTo>
                <a:cubicBezTo>
                  <a:pt x="144764" y="142736"/>
                  <a:pt x="185105" y="101473"/>
                  <a:pt x="184874" y="50643"/>
                </a:cubicBezTo>
                <a:cubicBezTo>
                  <a:pt x="184874" y="39233"/>
                  <a:pt x="182684" y="28283"/>
                  <a:pt x="178881" y="18140"/>
                </a:cubicBezTo>
                <a:close/>
              </a:path>
            </a:pathLst>
          </a:custGeom>
          <a:solidFill>
            <a:srgbClr val="E0E1E3"/>
          </a:solidFill>
          <a:ln w="115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58" name="Graphic 4">
            <a:extLst>
              <a:ext uri="{FF2B5EF4-FFF2-40B4-BE49-F238E27FC236}">
                <a16:creationId xmlns:a16="http://schemas.microsoft.com/office/drawing/2014/main" id="{E750B4F4-1B9D-6319-6EF0-10507D824D93}"/>
              </a:ext>
            </a:extLst>
          </p:cNvPr>
          <p:cNvGrpSpPr/>
          <p:nvPr/>
        </p:nvGrpSpPr>
        <p:grpSpPr>
          <a:xfrm>
            <a:off x="4881065" y="4723427"/>
            <a:ext cx="983778" cy="675988"/>
            <a:chOff x="7631008" y="792646"/>
            <a:chExt cx="170466" cy="117133"/>
          </a:xfrm>
          <a:solidFill>
            <a:schemeClr val="accent5"/>
          </a:solidFill>
        </p:grpSpPr>
        <p:sp>
          <p:nvSpPr>
            <p:cNvPr id="59" name="Freeform 103">
              <a:extLst>
                <a:ext uri="{FF2B5EF4-FFF2-40B4-BE49-F238E27FC236}">
                  <a16:creationId xmlns:a16="http://schemas.microsoft.com/office/drawing/2014/main" id="{6B041950-FD82-B489-A92D-B13C7AE48EE8}"/>
                </a:ext>
              </a:extLst>
            </p:cNvPr>
            <p:cNvSpPr/>
            <p:nvPr/>
          </p:nvSpPr>
          <p:spPr>
            <a:xfrm>
              <a:off x="7631008" y="889972"/>
              <a:ext cx="0" cy="598"/>
            </a:xfrm>
            <a:custGeom>
              <a:avLst/>
              <a:gdLst>
                <a:gd name="connsiteX0" fmla="*/ 0 w 0"/>
                <a:gd name="connsiteY0" fmla="*/ 299 h 598"/>
                <a:gd name="connsiteX1" fmla="*/ 0 w 0"/>
                <a:gd name="connsiteY1" fmla="*/ 299 h 598"/>
                <a:gd name="connsiteX2" fmla="*/ 0 w 0"/>
                <a:gd name="connsiteY2" fmla="*/ 299 h 5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h="598">
                  <a:moveTo>
                    <a:pt x="0" y="299"/>
                  </a:moveTo>
                  <a:cubicBezTo>
                    <a:pt x="0" y="-738"/>
                    <a:pt x="0" y="1337"/>
                    <a:pt x="0" y="299"/>
                  </a:cubicBezTo>
                  <a:lnTo>
                    <a:pt x="0" y="299"/>
                  </a:lnTo>
                  <a:close/>
                </a:path>
              </a:pathLst>
            </a:custGeom>
            <a:grpFill/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0" name="Freeform 104">
              <a:extLst>
                <a:ext uri="{FF2B5EF4-FFF2-40B4-BE49-F238E27FC236}">
                  <a16:creationId xmlns:a16="http://schemas.microsoft.com/office/drawing/2014/main" id="{C1539A59-3734-F70C-F953-C578596678ED}"/>
                </a:ext>
              </a:extLst>
            </p:cNvPr>
            <p:cNvSpPr/>
            <p:nvPr/>
          </p:nvSpPr>
          <p:spPr>
            <a:xfrm>
              <a:off x="7632341" y="792646"/>
              <a:ext cx="169134" cy="117133"/>
            </a:xfrm>
            <a:custGeom>
              <a:avLst/>
              <a:gdLst>
                <a:gd name="connsiteX0" fmla="*/ 90989 w 169134"/>
                <a:gd name="connsiteY0" fmla="*/ 115 h 117133"/>
                <a:gd name="connsiteX1" fmla="*/ 973 w 169134"/>
                <a:gd name="connsiteY1" fmla="*/ 72614 h 117133"/>
                <a:gd name="connsiteX2" fmla="*/ 32323 w 169134"/>
                <a:gd name="connsiteY2" fmla="*/ 116759 h 117133"/>
                <a:gd name="connsiteX3" fmla="*/ 33821 w 169134"/>
                <a:gd name="connsiteY3" fmla="*/ 116874 h 117133"/>
                <a:gd name="connsiteX4" fmla="*/ 104475 w 169134"/>
                <a:gd name="connsiteY4" fmla="*/ 76302 h 117133"/>
                <a:gd name="connsiteX5" fmla="*/ 169134 w 169134"/>
                <a:gd name="connsiteY5" fmla="*/ 42070 h 117133"/>
                <a:gd name="connsiteX6" fmla="*/ 90989 w 169134"/>
                <a:gd name="connsiteY6" fmla="*/ 0 h 117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9134" h="117133">
                  <a:moveTo>
                    <a:pt x="90989" y="115"/>
                  </a:moveTo>
                  <a:cubicBezTo>
                    <a:pt x="47191" y="115"/>
                    <a:pt x="10654" y="32042"/>
                    <a:pt x="973" y="72614"/>
                  </a:cubicBezTo>
                  <a:cubicBezTo>
                    <a:pt x="-3984" y="93476"/>
                    <a:pt x="10539" y="114338"/>
                    <a:pt x="32323" y="116759"/>
                  </a:cubicBezTo>
                  <a:cubicBezTo>
                    <a:pt x="32784" y="116759"/>
                    <a:pt x="33245" y="116759"/>
                    <a:pt x="33821" y="116874"/>
                  </a:cubicBezTo>
                  <a:cubicBezTo>
                    <a:pt x="64941" y="119640"/>
                    <a:pt x="87762" y="99931"/>
                    <a:pt x="104475" y="76302"/>
                  </a:cubicBezTo>
                  <a:cubicBezTo>
                    <a:pt x="118075" y="57054"/>
                    <a:pt x="144123" y="28815"/>
                    <a:pt x="169134" y="42070"/>
                  </a:cubicBezTo>
                  <a:cubicBezTo>
                    <a:pt x="152768" y="16828"/>
                    <a:pt x="123838" y="0"/>
                    <a:pt x="90989" y="0"/>
                  </a:cubicBezTo>
                  <a:close/>
                </a:path>
              </a:pathLst>
            </a:custGeom>
            <a:grpFill/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61" name="Freeform 102">
            <a:extLst>
              <a:ext uri="{FF2B5EF4-FFF2-40B4-BE49-F238E27FC236}">
                <a16:creationId xmlns:a16="http://schemas.microsoft.com/office/drawing/2014/main" id="{C63836B9-DE4A-1088-956F-2DA43F951532}"/>
              </a:ext>
            </a:extLst>
          </p:cNvPr>
          <p:cNvSpPr/>
          <p:nvPr/>
        </p:nvSpPr>
        <p:spPr>
          <a:xfrm>
            <a:off x="4880401" y="4974615"/>
            <a:ext cx="1066934" cy="828472"/>
          </a:xfrm>
          <a:custGeom>
            <a:avLst/>
            <a:gdLst>
              <a:gd name="connsiteX0" fmla="*/ 178881 w 184875"/>
              <a:gd name="connsiteY0" fmla="*/ 18140 h 143555"/>
              <a:gd name="connsiteX1" fmla="*/ 138195 w 184875"/>
              <a:gd name="connsiteY1" fmla="*/ 3848 h 143555"/>
              <a:gd name="connsiteX2" fmla="*/ 105922 w 184875"/>
              <a:gd name="connsiteY2" fmla="*/ 36582 h 143555"/>
              <a:gd name="connsiteX3" fmla="*/ 35269 w 184875"/>
              <a:gd name="connsiteY3" fmla="*/ 78075 h 143555"/>
              <a:gd name="connsiteX4" fmla="*/ 0 w 184875"/>
              <a:gd name="connsiteY4" fmla="*/ 54101 h 143555"/>
              <a:gd name="connsiteX5" fmla="*/ 93935 w 184875"/>
              <a:gd name="connsiteY5" fmla="*/ 143543 h 143555"/>
              <a:gd name="connsiteX6" fmla="*/ 184874 w 184875"/>
              <a:gd name="connsiteY6" fmla="*/ 50643 h 143555"/>
              <a:gd name="connsiteX7" fmla="*/ 178881 w 184875"/>
              <a:gd name="connsiteY7" fmla="*/ 18140 h 1435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84875" h="143555">
                <a:moveTo>
                  <a:pt x="178881" y="18140"/>
                </a:moveTo>
                <a:cubicBezTo>
                  <a:pt x="172657" y="1888"/>
                  <a:pt x="153293" y="-4912"/>
                  <a:pt x="138195" y="3848"/>
                </a:cubicBezTo>
                <a:cubicBezTo>
                  <a:pt x="125055" y="11570"/>
                  <a:pt x="113529" y="25517"/>
                  <a:pt x="105922" y="36582"/>
                </a:cubicBezTo>
                <a:cubicBezTo>
                  <a:pt x="89325" y="60671"/>
                  <a:pt x="66389" y="80842"/>
                  <a:pt x="35269" y="78075"/>
                </a:cubicBezTo>
                <a:cubicBezTo>
                  <a:pt x="17635" y="76462"/>
                  <a:pt x="6109" y="67356"/>
                  <a:pt x="0" y="54101"/>
                </a:cubicBezTo>
                <a:cubicBezTo>
                  <a:pt x="1614" y="104239"/>
                  <a:pt x="43222" y="144350"/>
                  <a:pt x="93935" y="143543"/>
                </a:cubicBezTo>
                <a:cubicBezTo>
                  <a:pt x="144764" y="142736"/>
                  <a:pt x="185105" y="101473"/>
                  <a:pt x="184874" y="50643"/>
                </a:cubicBezTo>
                <a:cubicBezTo>
                  <a:pt x="184874" y="39233"/>
                  <a:pt x="182684" y="28283"/>
                  <a:pt x="178881" y="18140"/>
                </a:cubicBezTo>
                <a:close/>
              </a:path>
            </a:pathLst>
          </a:custGeom>
          <a:solidFill>
            <a:srgbClr val="E0E1E3"/>
          </a:solidFill>
          <a:ln w="115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62" name="Graphic 4">
            <a:extLst>
              <a:ext uri="{FF2B5EF4-FFF2-40B4-BE49-F238E27FC236}">
                <a16:creationId xmlns:a16="http://schemas.microsoft.com/office/drawing/2014/main" id="{D1F6AC19-EC4E-4F1B-F6DD-9879844938F6}"/>
              </a:ext>
            </a:extLst>
          </p:cNvPr>
          <p:cNvGrpSpPr/>
          <p:nvPr/>
        </p:nvGrpSpPr>
        <p:grpSpPr>
          <a:xfrm>
            <a:off x="6261954" y="4723427"/>
            <a:ext cx="984448" cy="675988"/>
            <a:chOff x="7870284" y="792646"/>
            <a:chExt cx="170582" cy="117133"/>
          </a:xfrm>
          <a:solidFill>
            <a:schemeClr val="accent4"/>
          </a:solidFill>
        </p:grpSpPr>
        <p:sp>
          <p:nvSpPr>
            <p:cNvPr id="63" name="Freeform 99">
              <a:extLst>
                <a:ext uri="{FF2B5EF4-FFF2-40B4-BE49-F238E27FC236}">
                  <a16:creationId xmlns:a16="http://schemas.microsoft.com/office/drawing/2014/main" id="{58895024-B5E9-413F-1BA4-15CBDC5B6605}"/>
                </a:ext>
              </a:extLst>
            </p:cNvPr>
            <p:cNvSpPr/>
            <p:nvPr/>
          </p:nvSpPr>
          <p:spPr>
            <a:xfrm>
              <a:off x="7870284" y="889972"/>
              <a:ext cx="1152" cy="598"/>
            </a:xfrm>
            <a:custGeom>
              <a:avLst/>
              <a:gdLst>
                <a:gd name="connsiteX0" fmla="*/ 0 w 1152"/>
                <a:gd name="connsiteY0" fmla="*/ 299 h 598"/>
                <a:gd name="connsiteX1" fmla="*/ 0 w 1152"/>
                <a:gd name="connsiteY1" fmla="*/ 299 h 598"/>
                <a:gd name="connsiteX2" fmla="*/ 0 w 1152"/>
                <a:gd name="connsiteY2" fmla="*/ 299 h 5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52" h="598">
                  <a:moveTo>
                    <a:pt x="0" y="299"/>
                  </a:moveTo>
                  <a:cubicBezTo>
                    <a:pt x="0" y="-738"/>
                    <a:pt x="0" y="1337"/>
                    <a:pt x="0" y="299"/>
                  </a:cubicBezTo>
                  <a:lnTo>
                    <a:pt x="0" y="299"/>
                  </a:lnTo>
                  <a:close/>
                </a:path>
              </a:pathLst>
            </a:custGeom>
            <a:grpFill/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" name="Freeform 100">
              <a:extLst>
                <a:ext uri="{FF2B5EF4-FFF2-40B4-BE49-F238E27FC236}">
                  <a16:creationId xmlns:a16="http://schemas.microsoft.com/office/drawing/2014/main" id="{E249A849-2E95-3795-FBE8-DEBC8F75266D}"/>
                </a:ext>
              </a:extLst>
            </p:cNvPr>
            <p:cNvSpPr/>
            <p:nvPr/>
          </p:nvSpPr>
          <p:spPr>
            <a:xfrm>
              <a:off x="7871732" y="792646"/>
              <a:ext cx="169134" cy="117133"/>
            </a:xfrm>
            <a:custGeom>
              <a:avLst/>
              <a:gdLst>
                <a:gd name="connsiteX0" fmla="*/ 90989 w 169134"/>
                <a:gd name="connsiteY0" fmla="*/ 115 h 117133"/>
                <a:gd name="connsiteX1" fmla="*/ 973 w 169134"/>
                <a:gd name="connsiteY1" fmla="*/ 72614 h 117133"/>
                <a:gd name="connsiteX2" fmla="*/ 32323 w 169134"/>
                <a:gd name="connsiteY2" fmla="*/ 116759 h 117133"/>
                <a:gd name="connsiteX3" fmla="*/ 33821 w 169134"/>
                <a:gd name="connsiteY3" fmla="*/ 116874 h 117133"/>
                <a:gd name="connsiteX4" fmla="*/ 104474 w 169134"/>
                <a:gd name="connsiteY4" fmla="*/ 76302 h 117133"/>
                <a:gd name="connsiteX5" fmla="*/ 169134 w 169134"/>
                <a:gd name="connsiteY5" fmla="*/ 42070 h 117133"/>
                <a:gd name="connsiteX6" fmla="*/ 90989 w 169134"/>
                <a:gd name="connsiteY6" fmla="*/ 0 h 117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9134" h="117133">
                  <a:moveTo>
                    <a:pt x="90989" y="115"/>
                  </a:moveTo>
                  <a:cubicBezTo>
                    <a:pt x="47191" y="115"/>
                    <a:pt x="10654" y="32042"/>
                    <a:pt x="973" y="72614"/>
                  </a:cubicBezTo>
                  <a:cubicBezTo>
                    <a:pt x="-3984" y="93476"/>
                    <a:pt x="10539" y="114338"/>
                    <a:pt x="32323" y="116759"/>
                  </a:cubicBezTo>
                  <a:cubicBezTo>
                    <a:pt x="32784" y="116759"/>
                    <a:pt x="33245" y="116759"/>
                    <a:pt x="33821" y="116874"/>
                  </a:cubicBezTo>
                  <a:cubicBezTo>
                    <a:pt x="64941" y="119640"/>
                    <a:pt x="87762" y="99931"/>
                    <a:pt x="104474" y="76302"/>
                  </a:cubicBezTo>
                  <a:cubicBezTo>
                    <a:pt x="118075" y="57054"/>
                    <a:pt x="144124" y="28815"/>
                    <a:pt x="169134" y="42070"/>
                  </a:cubicBezTo>
                  <a:cubicBezTo>
                    <a:pt x="152768" y="16828"/>
                    <a:pt x="123838" y="0"/>
                    <a:pt x="90989" y="0"/>
                  </a:cubicBezTo>
                  <a:close/>
                </a:path>
              </a:pathLst>
            </a:custGeom>
            <a:grpFill/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65" name="Freeform 98">
            <a:extLst>
              <a:ext uri="{FF2B5EF4-FFF2-40B4-BE49-F238E27FC236}">
                <a16:creationId xmlns:a16="http://schemas.microsoft.com/office/drawing/2014/main" id="{77F206AB-005D-EFFE-6E19-AB9BFA3377DF}"/>
              </a:ext>
            </a:extLst>
          </p:cNvPr>
          <p:cNvSpPr/>
          <p:nvPr/>
        </p:nvSpPr>
        <p:spPr>
          <a:xfrm>
            <a:off x="6261290" y="4974615"/>
            <a:ext cx="1066934" cy="828472"/>
          </a:xfrm>
          <a:custGeom>
            <a:avLst/>
            <a:gdLst>
              <a:gd name="connsiteX0" fmla="*/ 178881 w 184875"/>
              <a:gd name="connsiteY0" fmla="*/ 18140 h 143555"/>
              <a:gd name="connsiteX1" fmla="*/ 138195 w 184875"/>
              <a:gd name="connsiteY1" fmla="*/ 3848 h 143555"/>
              <a:gd name="connsiteX2" fmla="*/ 105922 w 184875"/>
              <a:gd name="connsiteY2" fmla="*/ 36582 h 143555"/>
              <a:gd name="connsiteX3" fmla="*/ 35269 w 184875"/>
              <a:gd name="connsiteY3" fmla="*/ 78075 h 143555"/>
              <a:gd name="connsiteX4" fmla="*/ 0 w 184875"/>
              <a:gd name="connsiteY4" fmla="*/ 54101 h 143555"/>
              <a:gd name="connsiteX5" fmla="*/ 93935 w 184875"/>
              <a:gd name="connsiteY5" fmla="*/ 143543 h 143555"/>
              <a:gd name="connsiteX6" fmla="*/ 184874 w 184875"/>
              <a:gd name="connsiteY6" fmla="*/ 50643 h 143555"/>
              <a:gd name="connsiteX7" fmla="*/ 178881 w 184875"/>
              <a:gd name="connsiteY7" fmla="*/ 18140 h 1435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84875" h="143555">
                <a:moveTo>
                  <a:pt x="178881" y="18140"/>
                </a:moveTo>
                <a:cubicBezTo>
                  <a:pt x="172657" y="1888"/>
                  <a:pt x="153293" y="-4912"/>
                  <a:pt x="138195" y="3848"/>
                </a:cubicBezTo>
                <a:cubicBezTo>
                  <a:pt x="125055" y="11570"/>
                  <a:pt x="113529" y="25517"/>
                  <a:pt x="105922" y="36582"/>
                </a:cubicBezTo>
                <a:cubicBezTo>
                  <a:pt x="89325" y="60671"/>
                  <a:pt x="66389" y="80842"/>
                  <a:pt x="35269" y="78075"/>
                </a:cubicBezTo>
                <a:cubicBezTo>
                  <a:pt x="17635" y="76462"/>
                  <a:pt x="6109" y="67356"/>
                  <a:pt x="0" y="54101"/>
                </a:cubicBezTo>
                <a:cubicBezTo>
                  <a:pt x="1614" y="104239"/>
                  <a:pt x="43222" y="144350"/>
                  <a:pt x="93935" y="143543"/>
                </a:cubicBezTo>
                <a:cubicBezTo>
                  <a:pt x="144764" y="142736"/>
                  <a:pt x="185105" y="101473"/>
                  <a:pt x="184874" y="50643"/>
                </a:cubicBezTo>
                <a:cubicBezTo>
                  <a:pt x="184874" y="39233"/>
                  <a:pt x="182684" y="28283"/>
                  <a:pt x="178881" y="18140"/>
                </a:cubicBezTo>
                <a:close/>
              </a:path>
            </a:pathLst>
          </a:custGeom>
          <a:solidFill>
            <a:srgbClr val="E0E1E3"/>
          </a:solidFill>
          <a:ln w="115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66" name="Graphic 4">
            <a:extLst>
              <a:ext uri="{FF2B5EF4-FFF2-40B4-BE49-F238E27FC236}">
                <a16:creationId xmlns:a16="http://schemas.microsoft.com/office/drawing/2014/main" id="{ED95A597-95B2-02B4-0B68-11529851BF01}"/>
              </a:ext>
            </a:extLst>
          </p:cNvPr>
          <p:cNvGrpSpPr/>
          <p:nvPr/>
        </p:nvGrpSpPr>
        <p:grpSpPr>
          <a:xfrm>
            <a:off x="7231772" y="2363365"/>
            <a:ext cx="984448" cy="675988"/>
            <a:chOff x="8038331" y="383702"/>
            <a:chExt cx="170582" cy="117133"/>
          </a:xfrm>
          <a:solidFill>
            <a:schemeClr val="accent2"/>
          </a:solidFill>
        </p:grpSpPr>
        <p:sp>
          <p:nvSpPr>
            <p:cNvPr id="67" name="Freeform 95">
              <a:extLst>
                <a:ext uri="{FF2B5EF4-FFF2-40B4-BE49-F238E27FC236}">
                  <a16:creationId xmlns:a16="http://schemas.microsoft.com/office/drawing/2014/main" id="{7534E8FB-FDC5-9678-3B95-F01A74404395}"/>
                </a:ext>
              </a:extLst>
            </p:cNvPr>
            <p:cNvSpPr/>
            <p:nvPr/>
          </p:nvSpPr>
          <p:spPr>
            <a:xfrm>
              <a:off x="8038331" y="481028"/>
              <a:ext cx="1152" cy="598"/>
            </a:xfrm>
            <a:custGeom>
              <a:avLst/>
              <a:gdLst>
                <a:gd name="connsiteX0" fmla="*/ 0 w 1152"/>
                <a:gd name="connsiteY0" fmla="*/ 299 h 598"/>
                <a:gd name="connsiteX1" fmla="*/ 0 w 1152"/>
                <a:gd name="connsiteY1" fmla="*/ 299 h 598"/>
                <a:gd name="connsiteX2" fmla="*/ 0 w 1152"/>
                <a:gd name="connsiteY2" fmla="*/ 299 h 5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52" h="598">
                  <a:moveTo>
                    <a:pt x="0" y="299"/>
                  </a:moveTo>
                  <a:cubicBezTo>
                    <a:pt x="0" y="-738"/>
                    <a:pt x="0" y="1337"/>
                    <a:pt x="0" y="299"/>
                  </a:cubicBezTo>
                  <a:lnTo>
                    <a:pt x="0" y="299"/>
                  </a:lnTo>
                  <a:close/>
                </a:path>
              </a:pathLst>
            </a:custGeom>
            <a:grpFill/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8" name="Freeform 96">
              <a:extLst>
                <a:ext uri="{FF2B5EF4-FFF2-40B4-BE49-F238E27FC236}">
                  <a16:creationId xmlns:a16="http://schemas.microsoft.com/office/drawing/2014/main" id="{7BE745DC-D85F-91FF-F356-0E94FEF463B0}"/>
                </a:ext>
              </a:extLst>
            </p:cNvPr>
            <p:cNvSpPr/>
            <p:nvPr/>
          </p:nvSpPr>
          <p:spPr>
            <a:xfrm>
              <a:off x="8039778" y="383702"/>
              <a:ext cx="169134" cy="117133"/>
            </a:xfrm>
            <a:custGeom>
              <a:avLst/>
              <a:gdLst>
                <a:gd name="connsiteX0" fmla="*/ 90989 w 169134"/>
                <a:gd name="connsiteY0" fmla="*/ 115 h 117133"/>
                <a:gd name="connsiteX1" fmla="*/ 972 w 169134"/>
                <a:gd name="connsiteY1" fmla="*/ 72614 h 117133"/>
                <a:gd name="connsiteX2" fmla="*/ 32323 w 169134"/>
                <a:gd name="connsiteY2" fmla="*/ 116759 h 117133"/>
                <a:gd name="connsiteX3" fmla="*/ 33821 w 169134"/>
                <a:gd name="connsiteY3" fmla="*/ 116874 h 117133"/>
                <a:gd name="connsiteX4" fmla="*/ 104475 w 169134"/>
                <a:gd name="connsiteY4" fmla="*/ 76302 h 117133"/>
                <a:gd name="connsiteX5" fmla="*/ 169135 w 169134"/>
                <a:gd name="connsiteY5" fmla="*/ 42070 h 117133"/>
                <a:gd name="connsiteX6" fmla="*/ 90989 w 169134"/>
                <a:gd name="connsiteY6" fmla="*/ 0 h 117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9134" h="117133">
                  <a:moveTo>
                    <a:pt x="90989" y="115"/>
                  </a:moveTo>
                  <a:cubicBezTo>
                    <a:pt x="47191" y="115"/>
                    <a:pt x="10655" y="32042"/>
                    <a:pt x="972" y="72614"/>
                  </a:cubicBezTo>
                  <a:cubicBezTo>
                    <a:pt x="-3983" y="93476"/>
                    <a:pt x="10539" y="114338"/>
                    <a:pt x="32323" y="116759"/>
                  </a:cubicBezTo>
                  <a:cubicBezTo>
                    <a:pt x="32784" y="116759"/>
                    <a:pt x="33245" y="116759"/>
                    <a:pt x="33821" y="116874"/>
                  </a:cubicBezTo>
                  <a:cubicBezTo>
                    <a:pt x="64941" y="119640"/>
                    <a:pt x="87762" y="99931"/>
                    <a:pt x="104475" y="76302"/>
                  </a:cubicBezTo>
                  <a:cubicBezTo>
                    <a:pt x="118075" y="57054"/>
                    <a:pt x="144123" y="28815"/>
                    <a:pt x="169135" y="42070"/>
                  </a:cubicBezTo>
                  <a:cubicBezTo>
                    <a:pt x="152768" y="16828"/>
                    <a:pt x="123838" y="0"/>
                    <a:pt x="90989" y="0"/>
                  </a:cubicBezTo>
                  <a:close/>
                </a:path>
              </a:pathLst>
            </a:custGeom>
            <a:grpFill/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69" name="Freeform 94">
            <a:extLst>
              <a:ext uri="{FF2B5EF4-FFF2-40B4-BE49-F238E27FC236}">
                <a16:creationId xmlns:a16="http://schemas.microsoft.com/office/drawing/2014/main" id="{5E7107DF-DCFD-9D7F-D0DC-E4D91B87E526}"/>
              </a:ext>
            </a:extLst>
          </p:cNvPr>
          <p:cNvSpPr/>
          <p:nvPr/>
        </p:nvSpPr>
        <p:spPr>
          <a:xfrm>
            <a:off x="7231772" y="2614547"/>
            <a:ext cx="1066934" cy="828472"/>
          </a:xfrm>
          <a:custGeom>
            <a:avLst/>
            <a:gdLst>
              <a:gd name="connsiteX0" fmla="*/ 178880 w 184875"/>
              <a:gd name="connsiteY0" fmla="*/ 18140 h 143555"/>
              <a:gd name="connsiteX1" fmla="*/ 138195 w 184875"/>
              <a:gd name="connsiteY1" fmla="*/ 3848 h 143555"/>
              <a:gd name="connsiteX2" fmla="*/ 105922 w 184875"/>
              <a:gd name="connsiteY2" fmla="*/ 36582 h 143555"/>
              <a:gd name="connsiteX3" fmla="*/ 35269 w 184875"/>
              <a:gd name="connsiteY3" fmla="*/ 78075 h 143555"/>
              <a:gd name="connsiteX4" fmla="*/ 0 w 184875"/>
              <a:gd name="connsiteY4" fmla="*/ 54101 h 143555"/>
              <a:gd name="connsiteX5" fmla="*/ 93935 w 184875"/>
              <a:gd name="connsiteY5" fmla="*/ 143543 h 143555"/>
              <a:gd name="connsiteX6" fmla="*/ 184874 w 184875"/>
              <a:gd name="connsiteY6" fmla="*/ 50643 h 143555"/>
              <a:gd name="connsiteX7" fmla="*/ 178880 w 184875"/>
              <a:gd name="connsiteY7" fmla="*/ 18140 h 1435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84875" h="143555">
                <a:moveTo>
                  <a:pt x="178880" y="18140"/>
                </a:moveTo>
                <a:cubicBezTo>
                  <a:pt x="172657" y="1888"/>
                  <a:pt x="153293" y="-4912"/>
                  <a:pt x="138195" y="3848"/>
                </a:cubicBezTo>
                <a:cubicBezTo>
                  <a:pt x="125055" y="11570"/>
                  <a:pt x="113529" y="25517"/>
                  <a:pt x="105922" y="36582"/>
                </a:cubicBezTo>
                <a:cubicBezTo>
                  <a:pt x="89325" y="60671"/>
                  <a:pt x="66388" y="80842"/>
                  <a:pt x="35269" y="78075"/>
                </a:cubicBezTo>
                <a:cubicBezTo>
                  <a:pt x="17634" y="76462"/>
                  <a:pt x="6108" y="67356"/>
                  <a:pt x="0" y="54101"/>
                </a:cubicBezTo>
                <a:cubicBezTo>
                  <a:pt x="1614" y="104239"/>
                  <a:pt x="43222" y="144350"/>
                  <a:pt x="93935" y="143543"/>
                </a:cubicBezTo>
                <a:cubicBezTo>
                  <a:pt x="144764" y="142736"/>
                  <a:pt x="185104" y="101473"/>
                  <a:pt x="184874" y="50643"/>
                </a:cubicBezTo>
                <a:cubicBezTo>
                  <a:pt x="184874" y="39233"/>
                  <a:pt x="182684" y="28283"/>
                  <a:pt x="178880" y="18140"/>
                </a:cubicBezTo>
                <a:close/>
              </a:path>
            </a:pathLst>
          </a:custGeom>
          <a:solidFill>
            <a:srgbClr val="E0E1E3"/>
          </a:solidFill>
          <a:ln w="115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70" name="Graphic 4">
            <a:extLst>
              <a:ext uri="{FF2B5EF4-FFF2-40B4-BE49-F238E27FC236}">
                <a16:creationId xmlns:a16="http://schemas.microsoft.com/office/drawing/2014/main" id="{3F0388D0-A218-58F2-3367-FA1AAE0A3C4A}"/>
              </a:ext>
            </a:extLst>
          </p:cNvPr>
          <p:cNvGrpSpPr/>
          <p:nvPr/>
        </p:nvGrpSpPr>
        <p:grpSpPr>
          <a:xfrm>
            <a:off x="7231772" y="3738293"/>
            <a:ext cx="984448" cy="675993"/>
            <a:chOff x="8038331" y="621945"/>
            <a:chExt cx="170582" cy="117134"/>
          </a:xfrm>
          <a:solidFill>
            <a:schemeClr val="accent3"/>
          </a:solidFill>
        </p:grpSpPr>
        <p:sp>
          <p:nvSpPr>
            <p:cNvPr id="71" name="Freeform 91">
              <a:extLst>
                <a:ext uri="{FF2B5EF4-FFF2-40B4-BE49-F238E27FC236}">
                  <a16:creationId xmlns:a16="http://schemas.microsoft.com/office/drawing/2014/main" id="{1F5F51C8-06D8-89CA-62C5-F23416D6ABB5}"/>
                </a:ext>
              </a:extLst>
            </p:cNvPr>
            <p:cNvSpPr/>
            <p:nvPr/>
          </p:nvSpPr>
          <p:spPr>
            <a:xfrm>
              <a:off x="8038331" y="719271"/>
              <a:ext cx="1152" cy="598"/>
            </a:xfrm>
            <a:custGeom>
              <a:avLst/>
              <a:gdLst>
                <a:gd name="connsiteX0" fmla="*/ 0 w 1152"/>
                <a:gd name="connsiteY0" fmla="*/ 299 h 598"/>
                <a:gd name="connsiteX1" fmla="*/ 0 w 1152"/>
                <a:gd name="connsiteY1" fmla="*/ 299 h 598"/>
                <a:gd name="connsiteX2" fmla="*/ 0 w 1152"/>
                <a:gd name="connsiteY2" fmla="*/ 299 h 5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52" h="598">
                  <a:moveTo>
                    <a:pt x="0" y="299"/>
                  </a:moveTo>
                  <a:cubicBezTo>
                    <a:pt x="0" y="-738"/>
                    <a:pt x="0" y="1337"/>
                    <a:pt x="0" y="299"/>
                  </a:cubicBezTo>
                  <a:lnTo>
                    <a:pt x="0" y="299"/>
                  </a:lnTo>
                  <a:close/>
                </a:path>
              </a:pathLst>
            </a:custGeom>
            <a:grpFill/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" name="Freeform 92">
              <a:extLst>
                <a:ext uri="{FF2B5EF4-FFF2-40B4-BE49-F238E27FC236}">
                  <a16:creationId xmlns:a16="http://schemas.microsoft.com/office/drawing/2014/main" id="{A71BD05F-ED7A-FBB8-DE7B-CF01C5929174}"/>
                </a:ext>
              </a:extLst>
            </p:cNvPr>
            <p:cNvSpPr/>
            <p:nvPr/>
          </p:nvSpPr>
          <p:spPr>
            <a:xfrm>
              <a:off x="8039778" y="621945"/>
              <a:ext cx="169134" cy="117134"/>
            </a:xfrm>
            <a:custGeom>
              <a:avLst/>
              <a:gdLst>
                <a:gd name="connsiteX0" fmla="*/ 90989 w 169134"/>
                <a:gd name="connsiteY0" fmla="*/ 115 h 117134"/>
                <a:gd name="connsiteX1" fmla="*/ 972 w 169134"/>
                <a:gd name="connsiteY1" fmla="*/ 72614 h 117134"/>
                <a:gd name="connsiteX2" fmla="*/ 32323 w 169134"/>
                <a:gd name="connsiteY2" fmla="*/ 116759 h 117134"/>
                <a:gd name="connsiteX3" fmla="*/ 33821 w 169134"/>
                <a:gd name="connsiteY3" fmla="*/ 116874 h 117134"/>
                <a:gd name="connsiteX4" fmla="*/ 104475 w 169134"/>
                <a:gd name="connsiteY4" fmla="*/ 76302 h 117134"/>
                <a:gd name="connsiteX5" fmla="*/ 169135 w 169134"/>
                <a:gd name="connsiteY5" fmla="*/ 42070 h 117134"/>
                <a:gd name="connsiteX6" fmla="*/ 90989 w 169134"/>
                <a:gd name="connsiteY6" fmla="*/ 0 h 1171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9134" h="117134">
                  <a:moveTo>
                    <a:pt x="90989" y="115"/>
                  </a:moveTo>
                  <a:cubicBezTo>
                    <a:pt x="47191" y="115"/>
                    <a:pt x="10655" y="32042"/>
                    <a:pt x="972" y="72614"/>
                  </a:cubicBezTo>
                  <a:cubicBezTo>
                    <a:pt x="-3983" y="93476"/>
                    <a:pt x="10539" y="114338"/>
                    <a:pt x="32323" y="116759"/>
                  </a:cubicBezTo>
                  <a:cubicBezTo>
                    <a:pt x="32784" y="116759"/>
                    <a:pt x="33245" y="116759"/>
                    <a:pt x="33821" y="116874"/>
                  </a:cubicBezTo>
                  <a:cubicBezTo>
                    <a:pt x="64941" y="119640"/>
                    <a:pt x="87762" y="99931"/>
                    <a:pt x="104475" y="76302"/>
                  </a:cubicBezTo>
                  <a:cubicBezTo>
                    <a:pt x="118075" y="57054"/>
                    <a:pt x="144123" y="28815"/>
                    <a:pt x="169135" y="42070"/>
                  </a:cubicBezTo>
                  <a:cubicBezTo>
                    <a:pt x="152768" y="16828"/>
                    <a:pt x="123838" y="0"/>
                    <a:pt x="90989" y="0"/>
                  </a:cubicBezTo>
                  <a:close/>
                </a:path>
              </a:pathLst>
            </a:custGeom>
            <a:grpFill/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73" name="Freeform 90">
            <a:extLst>
              <a:ext uri="{FF2B5EF4-FFF2-40B4-BE49-F238E27FC236}">
                <a16:creationId xmlns:a16="http://schemas.microsoft.com/office/drawing/2014/main" id="{E16F1F05-0348-5F55-68E7-4A89370B5A7B}"/>
              </a:ext>
            </a:extLst>
          </p:cNvPr>
          <p:cNvSpPr/>
          <p:nvPr/>
        </p:nvSpPr>
        <p:spPr>
          <a:xfrm>
            <a:off x="7231772" y="3988811"/>
            <a:ext cx="1066934" cy="828472"/>
          </a:xfrm>
          <a:custGeom>
            <a:avLst/>
            <a:gdLst>
              <a:gd name="connsiteX0" fmla="*/ 178880 w 184875"/>
              <a:gd name="connsiteY0" fmla="*/ 18140 h 143555"/>
              <a:gd name="connsiteX1" fmla="*/ 138195 w 184875"/>
              <a:gd name="connsiteY1" fmla="*/ 3848 h 143555"/>
              <a:gd name="connsiteX2" fmla="*/ 105922 w 184875"/>
              <a:gd name="connsiteY2" fmla="*/ 36582 h 143555"/>
              <a:gd name="connsiteX3" fmla="*/ 35269 w 184875"/>
              <a:gd name="connsiteY3" fmla="*/ 78075 h 143555"/>
              <a:gd name="connsiteX4" fmla="*/ 0 w 184875"/>
              <a:gd name="connsiteY4" fmla="*/ 54101 h 143555"/>
              <a:gd name="connsiteX5" fmla="*/ 93935 w 184875"/>
              <a:gd name="connsiteY5" fmla="*/ 143543 h 143555"/>
              <a:gd name="connsiteX6" fmla="*/ 184874 w 184875"/>
              <a:gd name="connsiteY6" fmla="*/ 50643 h 143555"/>
              <a:gd name="connsiteX7" fmla="*/ 178880 w 184875"/>
              <a:gd name="connsiteY7" fmla="*/ 18140 h 1435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84875" h="143555">
                <a:moveTo>
                  <a:pt x="178880" y="18140"/>
                </a:moveTo>
                <a:cubicBezTo>
                  <a:pt x="172657" y="1888"/>
                  <a:pt x="153293" y="-4912"/>
                  <a:pt x="138195" y="3848"/>
                </a:cubicBezTo>
                <a:cubicBezTo>
                  <a:pt x="125055" y="11570"/>
                  <a:pt x="113529" y="25517"/>
                  <a:pt x="105922" y="36582"/>
                </a:cubicBezTo>
                <a:cubicBezTo>
                  <a:pt x="89325" y="60671"/>
                  <a:pt x="66388" y="80842"/>
                  <a:pt x="35269" y="78075"/>
                </a:cubicBezTo>
                <a:cubicBezTo>
                  <a:pt x="17634" y="76462"/>
                  <a:pt x="6108" y="67356"/>
                  <a:pt x="0" y="54101"/>
                </a:cubicBezTo>
                <a:cubicBezTo>
                  <a:pt x="1614" y="104239"/>
                  <a:pt x="43222" y="144350"/>
                  <a:pt x="93935" y="143543"/>
                </a:cubicBezTo>
                <a:cubicBezTo>
                  <a:pt x="144764" y="142736"/>
                  <a:pt x="185104" y="101473"/>
                  <a:pt x="184874" y="50643"/>
                </a:cubicBezTo>
                <a:cubicBezTo>
                  <a:pt x="184874" y="39233"/>
                  <a:pt x="182684" y="28283"/>
                  <a:pt x="178880" y="18140"/>
                </a:cubicBezTo>
                <a:close/>
              </a:path>
            </a:pathLst>
          </a:custGeom>
          <a:solidFill>
            <a:srgbClr val="E0E1E3"/>
          </a:solidFill>
          <a:ln w="115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74" name="Graphic 4">
            <a:extLst>
              <a:ext uri="{FF2B5EF4-FFF2-40B4-BE49-F238E27FC236}">
                <a16:creationId xmlns:a16="http://schemas.microsoft.com/office/drawing/2014/main" id="{0F72F1A3-D959-881A-269E-5C643CEB4C99}"/>
              </a:ext>
            </a:extLst>
          </p:cNvPr>
          <p:cNvGrpSpPr/>
          <p:nvPr/>
        </p:nvGrpSpPr>
        <p:grpSpPr>
          <a:xfrm>
            <a:off x="3893293" y="2363365"/>
            <a:ext cx="984448" cy="675988"/>
            <a:chOff x="7459850" y="383702"/>
            <a:chExt cx="170582" cy="117133"/>
          </a:xfrm>
          <a:solidFill>
            <a:srgbClr val="F595A6"/>
          </a:solidFill>
        </p:grpSpPr>
        <p:sp>
          <p:nvSpPr>
            <p:cNvPr id="75" name="Freeform 87">
              <a:extLst>
                <a:ext uri="{FF2B5EF4-FFF2-40B4-BE49-F238E27FC236}">
                  <a16:creationId xmlns:a16="http://schemas.microsoft.com/office/drawing/2014/main" id="{EBA10C88-2973-F319-59C7-F0E57E0F4037}"/>
                </a:ext>
              </a:extLst>
            </p:cNvPr>
            <p:cNvSpPr/>
            <p:nvPr/>
          </p:nvSpPr>
          <p:spPr>
            <a:xfrm>
              <a:off x="7459850" y="481028"/>
              <a:ext cx="1152" cy="598"/>
            </a:xfrm>
            <a:custGeom>
              <a:avLst/>
              <a:gdLst>
                <a:gd name="connsiteX0" fmla="*/ 0 w 1152"/>
                <a:gd name="connsiteY0" fmla="*/ 299 h 598"/>
                <a:gd name="connsiteX1" fmla="*/ 0 w 1152"/>
                <a:gd name="connsiteY1" fmla="*/ 299 h 598"/>
                <a:gd name="connsiteX2" fmla="*/ 0 w 1152"/>
                <a:gd name="connsiteY2" fmla="*/ 299 h 5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52" h="598">
                  <a:moveTo>
                    <a:pt x="0" y="299"/>
                  </a:moveTo>
                  <a:cubicBezTo>
                    <a:pt x="0" y="-738"/>
                    <a:pt x="0" y="1337"/>
                    <a:pt x="0" y="299"/>
                  </a:cubicBezTo>
                  <a:lnTo>
                    <a:pt x="0" y="299"/>
                  </a:lnTo>
                  <a:close/>
                </a:path>
              </a:pathLst>
            </a:custGeom>
            <a:grpFill/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6" name="Freeform 88">
              <a:extLst>
                <a:ext uri="{FF2B5EF4-FFF2-40B4-BE49-F238E27FC236}">
                  <a16:creationId xmlns:a16="http://schemas.microsoft.com/office/drawing/2014/main" id="{CDA55652-F323-F981-D618-3671BBBEA817}"/>
                </a:ext>
              </a:extLst>
            </p:cNvPr>
            <p:cNvSpPr/>
            <p:nvPr/>
          </p:nvSpPr>
          <p:spPr>
            <a:xfrm>
              <a:off x="7461297" y="383702"/>
              <a:ext cx="169134" cy="117133"/>
            </a:xfrm>
            <a:custGeom>
              <a:avLst/>
              <a:gdLst>
                <a:gd name="connsiteX0" fmla="*/ 90989 w 169134"/>
                <a:gd name="connsiteY0" fmla="*/ 115 h 117133"/>
                <a:gd name="connsiteX1" fmla="*/ 972 w 169134"/>
                <a:gd name="connsiteY1" fmla="*/ 72614 h 117133"/>
                <a:gd name="connsiteX2" fmla="*/ 32323 w 169134"/>
                <a:gd name="connsiteY2" fmla="*/ 116759 h 117133"/>
                <a:gd name="connsiteX3" fmla="*/ 33821 w 169134"/>
                <a:gd name="connsiteY3" fmla="*/ 116874 h 117133"/>
                <a:gd name="connsiteX4" fmla="*/ 104474 w 169134"/>
                <a:gd name="connsiteY4" fmla="*/ 76302 h 117133"/>
                <a:gd name="connsiteX5" fmla="*/ 169134 w 169134"/>
                <a:gd name="connsiteY5" fmla="*/ 42070 h 117133"/>
                <a:gd name="connsiteX6" fmla="*/ 90989 w 169134"/>
                <a:gd name="connsiteY6" fmla="*/ 0 h 117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9134" h="117133">
                  <a:moveTo>
                    <a:pt x="90989" y="115"/>
                  </a:moveTo>
                  <a:cubicBezTo>
                    <a:pt x="47191" y="115"/>
                    <a:pt x="10654" y="32042"/>
                    <a:pt x="972" y="72614"/>
                  </a:cubicBezTo>
                  <a:cubicBezTo>
                    <a:pt x="-3983" y="93476"/>
                    <a:pt x="10539" y="114338"/>
                    <a:pt x="32323" y="116759"/>
                  </a:cubicBezTo>
                  <a:cubicBezTo>
                    <a:pt x="32784" y="116759"/>
                    <a:pt x="33245" y="116759"/>
                    <a:pt x="33821" y="116874"/>
                  </a:cubicBezTo>
                  <a:cubicBezTo>
                    <a:pt x="64941" y="119640"/>
                    <a:pt x="87762" y="99931"/>
                    <a:pt x="104474" y="76302"/>
                  </a:cubicBezTo>
                  <a:cubicBezTo>
                    <a:pt x="118075" y="57054"/>
                    <a:pt x="144123" y="28815"/>
                    <a:pt x="169134" y="42070"/>
                  </a:cubicBezTo>
                  <a:cubicBezTo>
                    <a:pt x="152768" y="16828"/>
                    <a:pt x="123838" y="0"/>
                    <a:pt x="90989" y="0"/>
                  </a:cubicBezTo>
                  <a:close/>
                </a:path>
              </a:pathLst>
            </a:custGeom>
            <a:grpFill/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77" name="Freeform 86">
            <a:extLst>
              <a:ext uri="{FF2B5EF4-FFF2-40B4-BE49-F238E27FC236}">
                <a16:creationId xmlns:a16="http://schemas.microsoft.com/office/drawing/2014/main" id="{26428DA4-0BCE-7F50-A5CB-669B9392D832}"/>
              </a:ext>
            </a:extLst>
          </p:cNvPr>
          <p:cNvSpPr/>
          <p:nvPr/>
        </p:nvSpPr>
        <p:spPr>
          <a:xfrm>
            <a:off x="3893293" y="2614547"/>
            <a:ext cx="1066934" cy="828472"/>
          </a:xfrm>
          <a:custGeom>
            <a:avLst/>
            <a:gdLst>
              <a:gd name="connsiteX0" fmla="*/ 178881 w 184875"/>
              <a:gd name="connsiteY0" fmla="*/ 18140 h 143555"/>
              <a:gd name="connsiteX1" fmla="*/ 138195 w 184875"/>
              <a:gd name="connsiteY1" fmla="*/ 3848 h 143555"/>
              <a:gd name="connsiteX2" fmla="*/ 105922 w 184875"/>
              <a:gd name="connsiteY2" fmla="*/ 36582 h 143555"/>
              <a:gd name="connsiteX3" fmla="*/ 35269 w 184875"/>
              <a:gd name="connsiteY3" fmla="*/ 78075 h 143555"/>
              <a:gd name="connsiteX4" fmla="*/ 0 w 184875"/>
              <a:gd name="connsiteY4" fmla="*/ 54101 h 143555"/>
              <a:gd name="connsiteX5" fmla="*/ 93935 w 184875"/>
              <a:gd name="connsiteY5" fmla="*/ 143543 h 143555"/>
              <a:gd name="connsiteX6" fmla="*/ 184874 w 184875"/>
              <a:gd name="connsiteY6" fmla="*/ 50643 h 143555"/>
              <a:gd name="connsiteX7" fmla="*/ 178881 w 184875"/>
              <a:gd name="connsiteY7" fmla="*/ 18140 h 1435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84875" h="143555">
                <a:moveTo>
                  <a:pt x="178881" y="18140"/>
                </a:moveTo>
                <a:cubicBezTo>
                  <a:pt x="172657" y="1888"/>
                  <a:pt x="153293" y="-4912"/>
                  <a:pt x="138195" y="3848"/>
                </a:cubicBezTo>
                <a:cubicBezTo>
                  <a:pt x="125055" y="11570"/>
                  <a:pt x="113529" y="25517"/>
                  <a:pt x="105922" y="36582"/>
                </a:cubicBezTo>
                <a:cubicBezTo>
                  <a:pt x="89325" y="60671"/>
                  <a:pt x="66389" y="80842"/>
                  <a:pt x="35269" y="78075"/>
                </a:cubicBezTo>
                <a:cubicBezTo>
                  <a:pt x="17635" y="76462"/>
                  <a:pt x="6109" y="67356"/>
                  <a:pt x="0" y="54101"/>
                </a:cubicBezTo>
                <a:cubicBezTo>
                  <a:pt x="1614" y="104239"/>
                  <a:pt x="43222" y="144350"/>
                  <a:pt x="93935" y="143543"/>
                </a:cubicBezTo>
                <a:cubicBezTo>
                  <a:pt x="144764" y="142736"/>
                  <a:pt x="185105" y="101473"/>
                  <a:pt x="184874" y="50643"/>
                </a:cubicBezTo>
                <a:cubicBezTo>
                  <a:pt x="184874" y="39233"/>
                  <a:pt x="182684" y="28283"/>
                  <a:pt x="178881" y="18140"/>
                </a:cubicBezTo>
                <a:close/>
              </a:path>
            </a:pathLst>
          </a:custGeom>
          <a:solidFill>
            <a:srgbClr val="E0E1E3"/>
          </a:solidFill>
          <a:ln w="115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78" name="Graphic 4">
            <a:extLst>
              <a:ext uri="{FF2B5EF4-FFF2-40B4-BE49-F238E27FC236}">
                <a16:creationId xmlns:a16="http://schemas.microsoft.com/office/drawing/2014/main" id="{E0FFAB49-5D82-D8DF-5BE2-520D09634882}"/>
              </a:ext>
            </a:extLst>
          </p:cNvPr>
          <p:cNvGrpSpPr/>
          <p:nvPr/>
        </p:nvGrpSpPr>
        <p:grpSpPr>
          <a:xfrm>
            <a:off x="3893293" y="3738293"/>
            <a:ext cx="984448" cy="675993"/>
            <a:chOff x="7459850" y="621945"/>
            <a:chExt cx="170582" cy="117134"/>
          </a:xfrm>
          <a:solidFill>
            <a:schemeClr val="accent6"/>
          </a:solidFill>
        </p:grpSpPr>
        <p:sp>
          <p:nvSpPr>
            <p:cNvPr id="79" name="Freeform 83">
              <a:extLst>
                <a:ext uri="{FF2B5EF4-FFF2-40B4-BE49-F238E27FC236}">
                  <a16:creationId xmlns:a16="http://schemas.microsoft.com/office/drawing/2014/main" id="{7C519A2D-EE5D-CA04-4AAB-0A20DBEEF481}"/>
                </a:ext>
              </a:extLst>
            </p:cNvPr>
            <p:cNvSpPr/>
            <p:nvPr/>
          </p:nvSpPr>
          <p:spPr>
            <a:xfrm>
              <a:off x="7459850" y="719271"/>
              <a:ext cx="1152" cy="598"/>
            </a:xfrm>
            <a:custGeom>
              <a:avLst/>
              <a:gdLst>
                <a:gd name="connsiteX0" fmla="*/ 0 w 1152"/>
                <a:gd name="connsiteY0" fmla="*/ 299 h 598"/>
                <a:gd name="connsiteX1" fmla="*/ 0 w 1152"/>
                <a:gd name="connsiteY1" fmla="*/ 299 h 598"/>
                <a:gd name="connsiteX2" fmla="*/ 0 w 1152"/>
                <a:gd name="connsiteY2" fmla="*/ 299 h 5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52" h="598">
                  <a:moveTo>
                    <a:pt x="0" y="299"/>
                  </a:moveTo>
                  <a:cubicBezTo>
                    <a:pt x="0" y="-738"/>
                    <a:pt x="0" y="1337"/>
                    <a:pt x="0" y="299"/>
                  </a:cubicBezTo>
                  <a:lnTo>
                    <a:pt x="0" y="299"/>
                  </a:lnTo>
                  <a:close/>
                </a:path>
              </a:pathLst>
            </a:custGeom>
            <a:grpFill/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0" name="Freeform 84">
              <a:extLst>
                <a:ext uri="{FF2B5EF4-FFF2-40B4-BE49-F238E27FC236}">
                  <a16:creationId xmlns:a16="http://schemas.microsoft.com/office/drawing/2014/main" id="{02A325C9-2A62-6F92-B71E-A7A0D6EE1C58}"/>
                </a:ext>
              </a:extLst>
            </p:cNvPr>
            <p:cNvSpPr/>
            <p:nvPr/>
          </p:nvSpPr>
          <p:spPr>
            <a:xfrm>
              <a:off x="7461297" y="621945"/>
              <a:ext cx="169134" cy="117134"/>
            </a:xfrm>
            <a:custGeom>
              <a:avLst/>
              <a:gdLst>
                <a:gd name="connsiteX0" fmla="*/ 90989 w 169134"/>
                <a:gd name="connsiteY0" fmla="*/ 115 h 117134"/>
                <a:gd name="connsiteX1" fmla="*/ 972 w 169134"/>
                <a:gd name="connsiteY1" fmla="*/ 72614 h 117134"/>
                <a:gd name="connsiteX2" fmla="*/ 32323 w 169134"/>
                <a:gd name="connsiteY2" fmla="*/ 116759 h 117134"/>
                <a:gd name="connsiteX3" fmla="*/ 33821 w 169134"/>
                <a:gd name="connsiteY3" fmla="*/ 116874 h 117134"/>
                <a:gd name="connsiteX4" fmla="*/ 104474 w 169134"/>
                <a:gd name="connsiteY4" fmla="*/ 76302 h 117134"/>
                <a:gd name="connsiteX5" fmla="*/ 169134 w 169134"/>
                <a:gd name="connsiteY5" fmla="*/ 42070 h 117134"/>
                <a:gd name="connsiteX6" fmla="*/ 90989 w 169134"/>
                <a:gd name="connsiteY6" fmla="*/ 0 h 1171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9134" h="117134">
                  <a:moveTo>
                    <a:pt x="90989" y="115"/>
                  </a:moveTo>
                  <a:cubicBezTo>
                    <a:pt x="47191" y="115"/>
                    <a:pt x="10654" y="32042"/>
                    <a:pt x="972" y="72614"/>
                  </a:cubicBezTo>
                  <a:cubicBezTo>
                    <a:pt x="-3983" y="93476"/>
                    <a:pt x="10539" y="114338"/>
                    <a:pt x="32323" y="116759"/>
                  </a:cubicBezTo>
                  <a:cubicBezTo>
                    <a:pt x="32784" y="116759"/>
                    <a:pt x="33245" y="116759"/>
                    <a:pt x="33821" y="116874"/>
                  </a:cubicBezTo>
                  <a:cubicBezTo>
                    <a:pt x="64941" y="119640"/>
                    <a:pt x="87762" y="99931"/>
                    <a:pt x="104474" y="76302"/>
                  </a:cubicBezTo>
                  <a:cubicBezTo>
                    <a:pt x="118075" y="57054"/>
                    <a:pt x="144123" y="28815"/>
                    <a:pt x="169134" y="42070"/>
                  </a:cubicBezTo>
                  <a:cubicBezTo>
                    <a:pt x="152768" y="16828"/>
                    <a:pt x="123838" y="0"/>
                    <a:pt x="90989" y="0"/>
                  </a:cubicBezTo>
                  <a:close/>
                </a:path>
              </a:pathLst>
            </a:custGeom>
            <a:grpFill/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81" name="Freeform 82">
            <a:extLst>
              <a:ext uri="{FF2B5EF4-FFF2-40B4-BE49-F238E27FC236}">
                <a16:creationId xmlns:a16="http://schemas.microsoft.com/office/drawing/2014/main" id="{1A513101-8595-CF86-C689-A05C739C6D6C}"/>
              </a:ext>
            </a:extLst>
          </p:cNvPr>
          <p:cNvSpPr/>
          <p:nvPr/>
        </p:nvSpPr>
        <p:spPr>
          <a:xfrm>
            <a:off x="3893293" y="3988811"/>
            <a:ext cx="1066934" cy="828472"/>
          </a:xfrm>
          <a:custGeom>
            <a:avLst/>
            <a:gdLst>
              <a:gd name="connsiteX0" fmla="*/ 178881 w 184875"/>
              <a:gd name="connsiteY0" fmla="*/ 18140 h 143555"/>
              <a:gd name="connsiteX1" fmla="*/ 138195 w 184875"/>
              <a:gd name="connsiteY1" fmla="*/ 3848 h 143555"/>
              <a:gd name="connsiteX2" fmla="*/ 105922 w 184875"/>
              <a:gd name="connsiteY2" fmla="*/ 36582 h 143555"/>
              <a:gd name="connsiteX3" fmla="*/ 35269 w 184875"/>
              <a:gd name="connsiteY3" fmla="*/ 78075 h 143555"/>
              <a:gd name="connsiteX4" fmla="*/ 0 w 184875"/>
              <a:gd name="connsiteY4" fmla="*/ 54101 h 143555"/>
              <a:gd name="connsiteX5" fmla="*/ 93935 w 184875"/>
              <a:gd name="connsiteY5" fmla="*/ 143543 h 143555"/>
              <a:gd name="connsiteX6" fmla="*/ 184874 w 184875"/>
              <a:gd name="connsiteY6" fmla="*/ 50643 h 143555"/>
              <a:gd name="connsiteX7" fmla="*/ 178881 w 184875"/>
              <a:gd name="connsiteY7" fmla="*/ 18140 h 1435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84875" h="143555">
                <a:moveTo>
                  <a:pt x="178881" y="18140"/>
                </a:moveTo>
                <a:cubicBezTo>
                  <a:pt x="172657" y="1888"/>
                  <a:pt x="153293" y="-4912"/>
                  <a:pt x="138195" y="3848"/>
                </a:cubicBezTo>
                <a:cubicBezTo>
                  <a:pt x="125055" y="11570"/>
                  <a:pt x="113529" y="25517"/>
                  <a:pt x="105922" y="36582"/>
                </a:cubicBezTo>
                <a:cubicBezTo>
                  <a:pt x="89325" y="60671"/>
                  <a:pt x="66389" y="80842"/>
                  <a:pt x="35269" y="78075"/>
                </a:cubicBezTo>
                <a:cubicBezTo>
                  <a:pt x="17635" y="76462"/>
                  <a:pt x="6109" y="67356"/>
                  <a:pt x="0" y="54101"/>
                </a:cubicBezTo>
                <a:cubicBezTo>
                  <a:pt x="1614" y="104239"/>
                  <a:pt x="43222" y="144350"/>
                  <a:pt x="93935" y="143543"/>
                </a:cubicBezTo>
                <a:cubicBezTo>
                  <a:pt x="144764" y="142736"/>
                  <a:pt x="185105" y="101473"/>
                  <a:pt x="184874" y="50643"/>
                </a:cubicBezTo>
                <a:cubicBezTo>
                  <a:pt x="184874" y="39233"/>
                  <a:pt x="182684" y="28283"/>
                  <a:pt x="178881" y="18140"/>
                </a:cubicBezTo>
                <a:close/>
              </a:path>
            </a:pathLst>
          </a:custGeom>
          <a:solidFill>
            <a:srgbClr val="E0E1E3"/>
          </a:solidFill>
          <a:ln w="115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30A44CD6-F8E7-7934-4F4C-F43154F6A9DC}"/>
              </a:ext>
            </a:extLst>
          </p:cNvPr>
          <p:cNvSpPr txBox="1"/>
          <p:nvPr/>
        </p:nvSpPr>
        <p:spPr>
          <a:xfrm>
            <a:off x="6217968" y="1551941"/>
            <a:ext cx="687796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>
                <a:solidFill>
                  <a:schemeClr val="tx2"/>
                </a:solidFill>
              </a:rPr>
              <a:t>01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C4D960D4-3F4E-0A0C-4925-0A80142378CA}"/>
              </a:ext>
            </a:extLst>
          </p:cNvPr>
          <p:cNvSpPr txBox="1"/>
          <p:nvPr/>
        </p:nvSpPr>
        <p:spPr>
          <a:xfrm>
            <a:off x="7205520" y="2512061"/>
            <a:ext cx="687796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>
                <a:solidFill>
                  <a:schemeClr val="tx2"/>
                </a:solidFill>
              </a:rPr>
              <a:t>02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7F50881C-4A3B-B83D-C9CF-D64B366A2101}"/>
              </a:ext>
            </a:extLst>
          </p:cNvPr>
          <p:cNvSpPr txBox="1"/>
          <p:nvPr/>
        </p:nvSpPr>
        <p:spPr>
          <a:xfrm>
            <a:off x="7223808" y="3911093"/>
            <a:ext cx="687796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>
                <a:solidFill>
                  <a:schemeClr val="tx2"/>
                </a:solidFill>
              </a:rPr>
              <a:t>03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EA14CD6D-CD0F-01F6-D15F-440A66342D16}"/>
              </a:ext>
            </a:extLst>
          </p:cNvPr>
          <p:cNvSpPr txBox="1"/>
          <p:nvPr/>
        </p:nvSpPr>
        <p:spPr>
          <a:xfrm>
            <a:off x="6245400" y="4889501"/>
            <a:ext cx="687796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>
                <a:solidFill>
                  <a:schemeClr val="tx2"/>
                </a:solidFill>
              </a:rPr>
              <a:t>04</a:t>
            </a:r>
          </a:p>
        </p:txBody>
      </p:sp>
      <p:sp>
        <p:nvSpPr>
          <p:cNvPr id="129" name="TextBox 128">
            <a:extLst>
              <a:ext uri="{FF2B5EF4-FFF2-40B4-BE49-F238E27FC236}">
                <a16:creationId xmlns:a16="http://schemas.microsoft.com/office/drawing/2014/main" id="{EC9DB397-5C6F-00D2-6F5E-0329A36C8F76}"/>
              </a:ext>
            </a:extLst>
          </p:cNvPr>
          <p:cNvSpPr txBox="1"/>
          <p:nvPr/>
        </p:nvSpPr>
        <p:spPr>
          <a:xfrm>
            <a:off x="4855512" y="4889501"/>
            <a:ext cx="687796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>
                <a:solidFill>
                  <a:schemeClr val="tx2"/>
                </a:solidFill>
              </a:rPr>
              <a:t>05</a:t>
            </a:r>
          </a:p>
        </p:txBody>
      </p:sp>
      <p:sp>
        <p:nvSpPr>
          <p:cNvPr id="130" name="TextBox 129">
            <a:extLst>
              <a:ext uri="{FF2B5EF4-FFF2-40B4-BE49-F238E27FC236}">
                <a16:creationId xmlns:a16="http://schemas.microsoft.com/office/drawing/2014/main" id="{F9751651-9009-7DD7-1D54-6B072EA49D3D}"/>
              </a:ext>
            </a:extLst>
          </p:cNvPr>
          <p:cNvSpPr txBox="1"/>
          <p:nvPr/>
        </p:nvSpPr>
        <p:spPr>
          <a:xfrm>
            <a:off x="3877104" y="3901949"/>
            <a:ext cx="687796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>
                <a:solidFill>
                  <a:schemeClr val="bg1"/>
                </a:solidFill>
              </a:rPr>
              <a:t>06</a:t>
            </a:r>
          </a:p>
        </p:txBody>
      </p:sp>
      <p:sp>
        <p:nvSpPr>
          <p:cNvPr id="131" name="TextBox 130">
            <a:extLst>
              <a:ext uri="{FF2B5EF4-FFF2-40B4-BE49-F238E27FC236}">
                <a16:creationId xmlns:a16="http://schemas.microsoft.com/office/drawing/2014/main" id="{036289F3-4421-9D31-1C80-AF76D5662327}"/>
              </a:ext>
            </a:extLst>
          </p:cNvPr>
          <p:cNvSpPr txBox="1"/>
          <p:nvPr/>
        </p:nvSpPr>
        <p:spPr>
          <a:xfrm>
            <a:off x="3877104" y="2512061"/>
            <a:ext cx="687796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>
                <a:solidFill>
                  <a:schemeClr val="tx2"/>
                </a:solidFill>
              </a:rPr>
              <a:t>07</a:t>
            </a:r>
          </a:p>
        </p:txBody>
      </p:sp>
      <p:sp>
        <p:nvSpPr>
          <p:cNvPr id="132" name="TextBox 131">
            <a:extLst>
              <a:ext uri="{FF2B5EF4-FFF2-40B4-BE49-F238E27FC236}">
                <a16:creationId xmlns:a16="http://schemas.microsoft.com/office/drawing/2014/main" id="{8FA77CF8-9672-D9BF-2C5E-65B313489F26}"/>
              </a:ext>
            </a:extLst>
          </p:cNvPr>
          <p:cNvSpPr txBox="1"/>
          <p:nvPr/>
        </p:nvSpPr>
        <p:spPr>
          <a:xfrm>
            <a:off x="4820840" y="1561085"/>
            <a:ext cx="687796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>
                <a:solidFill>
                  <a:schemeClr val="bg1"/>
                </a:solidFill>
              </a:rPr>
              <a:t>08</a:t>
            </a:r>
          </a:p>
        </p:txBody>
      </p:sp>
      <p:pic>
        <p:nvPicPr>
          <p:cNvPr id="133" name="Graphic 132" descr="Brainstorm with solid fill">
            <a:extLst>
              <a:ext uri="{FF2B5EF4-FFF2-40B4-BE49-F238E27FC236}">
                <a16:creationId xmlns:a16="http://schemas.microsoft.com/office/drawing/2014/main" id="{F840EB67-BDF3-A4A5-FFA7-728672F42A8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447031" y="4215073"/>
            <a:ext cx="409717" cy="409717"/>
          </a:xfrm>
          <a:prstGeom prst="rect">
            <a:avLst/>
          </a:prstGeom>
        </p:spPr>
      </p:pic>
      <p:pic>
        <p:nvPicPr>
          <p:cNvPr id="134" name="Graphic 133" descr="Bullseye with solid fill">
            <a:extLst>
              <a:ext uri="{FF2B5EF4-FFF2-40B4-BE49-F238E27FC236}">
                <a16:creationId xmlns:a16="http://schemas.microsoft.com/office/drawing/2014/main" id="{CB2392CA-9435-7164-6F22-16653ADB5B1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758356" y="5186505"/>
            <a:ext cx="409717" cy="409717"/>
          </a:xfrm>
          <a:prstGeom prst="rect">
            <a:avLst/>
          </a:prstGeom>
        </p:spPr>
      </p:pic>
      <p:pic>
        <p:nvPicPr>
          <p:cNvPr id="135" name="Graphic 134" descr="Hourglass 30% with solid fill">
            <a:extLst>
              <a:ext uri="{FF2B5EF4-FFF2-40B4-BE49-F238E27FC236}">
                <a16:creationId xmlns:a16="http://schemas.microsoft.com/office/drawing/2014/main" id="{F1836191-03D5-B67D-6160-D569301A5F4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416034" y="2823262"/>
            <a:ext cx="409717" cy="409717"/>
          </a:xfrm>
          <a:prstGeom prst="rect">
            <a:avLst/>
          </a:prstGeom>
        </p:spPr>
      </p:pic>
      <p:pic>
        <p:nvPicPr>
          <p:cNvPr id="136" name="Graphic 135" descr="Lightbulb with solid fill">
            <a:extLst>
              <a:ext uri="{FF2B5EF4-FFF2-40B4-BE49-F238E27FC236}">
                <a16:creationId xmlns:a16="http://schemas.microsoft.com/office/drawing/2014/main" id="{005B8109-EEB2-D117-F36F-94EB517559F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766680" y="1846537"/>
            <a:ext cx="409717" cy="409717"/>
          </a:xfrm>
          <a:prstGeom prst="rect">
            <a:avLst/>
          </a:prstGeom>
        </p:spPr>
      </p:pic>
      <p:pic>
        <p:nvPicPr>
          <p:cNvPr id="137" name="Graphic 136" descr="Research with solid fill">
            <a:extLst>
              <a:ext uri="{FF2B5EF4-FFF2-40B4-BE49-F238E27FC236}">
                <a16:creationId xmlns:a16="http://schemas.microsoft.com/office/drawing/2014/main" id="{4925EA25-9C8B-47BA-124A-2B516CEFB33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400662" y="1842016"/>
            <a:ext cx="409717" cy="409717"/>
          </a:xfrm>
          <a:prstGeom prst="rect">
            <a:avLst/>
          </a:prstGeom>
        </p:spPr>
      </p:pic>
      <p:pic>
        <p:nvPicPr>
          <p:cNvPr id="138" name="Graphic 137" descr="Bar graph with upward trend with solid fill">
            <a:extLst>
              <a:ext uri="{FF2B5EF4-FFF2-40B4-BE49-F238E27FC236}">
                <a16:creationId xmlns:a16="http://schemas.microsoft.com/office/drawing/2014/main" id="{732FDD8D-CCC2-93AC-6380-BC1B7E64F59F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7781434" y="2846643"/>
            <a:ext cx="409717" cy="409717"/>
          </a:xfrm>
          <a:prstGeom prst="rect">
            <a:avLst/>
          </a:prstGeom>
        </p:spPr>
      </p:pic>
      <p:pic>
        <p:nvPicPr>
          <p:cNvPr id="139" name="Graphic 138" descr="Gears with solid fill">
            <a:extLst>
              <a:ext uri="{FF2B5EF4-FFF2-40B4-BE49-F238E27FC236}">
                <a16:creationId xmlns:a16="http://schemas.microsoft.com/office/drawing/2014/main" id="{AE8C74ED-9CFE-7217-B39B-E4C6D984D5C6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5371695" y="5194556"/>
            <a:ext cx="409717" cy="409717"/>
          </a:xfrm>
          <a:prstGeom prst="rect">
            <a:avLst/>
          </a:prstGeom>
        </p:spPr>
      </p:pic>
      <p:pic>
        <p:nvPicPr>
          <p:cNvPr id="140" name="Graphic 139" descr="Eye with solid fill">
            <a:extLst>
              <a:ext uri="{FF2B5EF4-FFF2-40B4-BE49-F238E27FC236}">
                <a16:creationId xmlns:a16="http://schemas.microsoft.com/office/drawing/2014/main" id="{203FBE08-CF15-DEC0-8B9C-D06628CFD507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7725377" y="4229305"/>
            <a:ext cx="409717" cy="409717"/>
          </a:xfrm>
          <a:prstGeom prst="rect">
            <a:avLst/>
          </a:prstGeom>
        </p:spPr>
      </p:pic>
      <p:pic>
        <p:nvPicPr>
          <p:cNvPr id="142" name="Graphic 141" descr="Wreath with solid fill">
            <a:extLst>
              <a:ext uri="{FF2B5EF4-FFF2-40B4-BE49-F238E27FC236}">
                <a16:creationId xmlns:a16="http://schemas.microsoft.com/office/drawing/2014/main" id="{0723DC3A-89A6-6621-4FE6-C888066604DF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5322132" y="2814292"/>
            <a:ext cx="1556052" cy="1556052"/>
          </a:xfrm>
          <a:prstGeom prst="rect">
            <a:avLst/>
          </a:prstGeom>
        </p:spPr>
      </p:pic>
      <p:grpSp>
        <p:nvGrpSpPr>
          <p:cNvPr id="146" name="Group 145">
            <a:extLst>
              <a:ext uri="{FF2B5EF4-FFF2-40B4-BE49-F238E27FC236}">
                <a16:creationId xmlns:a16="http://schemas.microsoft.com/office/drawing/2014/main" id="{5A7FEB73-AF2B-C2C2-002E-B892D9B616E5}"/>
              </a:ext>
            </a:extLst>
          </p:cNvPr>
          <p:cNvGrpSpPr/>
          <p:nvPr/>
        </p:nvGrpSpPr>
        <p:grpSpPr>
          <a:xfrm>
            <a:off x="338440" y="3638720"/>
            <a:ext cx="2926080" cy="1105487"/>
            <a:chOff x="332936" y="4652338"/>
            <a:chExt cx="2926080" cy="1105487"/>
          </a:xfrm>
        </p:grpSpPr>
        <p:sp>
          <p:nvSpPr>
            <p:cNvPr id="147" name="TextBox 146">
              <a:extLst>
                <a:ext uri="{FF2B5EF4-FFF2-40B4-BE49-F238E27FC236}">
                  <a16:creationId xmlns:a16="http://schemas.microsoft.com/office/drawing/2014/main" id="{13E7F58D-582C-A18B-8077-CBA1DB3881CE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/>
                <a:t>06 - Lorem Ipsum</a:t>
              </a:r>
            </a:p>
          </p:txBody>
        </p:sp>
        <p:sp>
          <p:nvSpPr>
            <p:cNvPr id="148" name="TextBox 147">
              <a:extLst>
                <a:ext uri="{FF2B5EF4-FFF2-40B4-BE49-F238E27FC236}">
                  <a16:creationId xmlns:a16="http://schemas.microsoft.com/office/drawing/2014/main" id="{D43D6DB6-BFC2-543F-DEA5-893C30A1D97D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</a:t>
              </a:r>
            </a:p>
          </p:txBody>
        </p:sp>
      </p:grpSp>
      <p:grpSp>
        <p:nvGrpSpPr>
          <p:cNvPr id="152" name="Group 151">
            <a:extLst>
              <a:ext uri="{FF2B5EF4-FFF2-40B4-BE49-F238E27FC236}">
                <a16:creationId xmlns:a16="http://schemas.microsoft.com/office/drawing/2014/main" id="{1C029FA1-3455-57AA-5F79-DA3796E9CA57}"/>
              </a:ext>
            </a:extLst>
          </p:cNvPr>
          <p:cNvGrpSpPr/>
          <p:nvPr/>
        </p:nvGrpSpPr>
        <p:grpSpPr>
          <a:xfrm>
            <a:off x="8927481" y="2440434"/>
            <a:ext cx="2926080" cy="1105487"/>
            <a:chOff x="8921977" y="2947244"/>
            <a:chExt cx="2926080" cy="1105487"/>
          </a:xfrm>
        </p:grpSpPr>
        <p:sp>
          <p:nvSpPr>
            <p:cNvPr id="153" name="TextBox 152">
              <a:extLst>
                <a:ext uri="{FF2B5EF4-FFF2-40B4-BE49-F238E27FC236}">
                  <a16:creationId xmlns:a16="http://schemas.microsoft.com/office/drawing/2014/main" id="{EAE5BAA7-3EAB-A65D-402D-D18CDECF2FD2}"/>
                </a:ext>
              </a:extLst>
            </p:cNvPr>
            <p:cNvSpPr txBox="1"/>
            <p:nvPr/>
          </p:nvSpPr>
          <p:spPr>
            <a:xfrm>
              <a:off x="8921977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02 - Lorem Ipsum</a:t>
              </a:r>
            </a:p>
          </p:txBody>
        </p:sp>
        <p:sp>
          <p:nvSpPr>
            <p:cNvPr id="154" name="TextBox 153">
              <a:extLst>
                <a:ext uri="{FF2B5EF4-FFF2-40B4-BE49-F238E27FC236}">
                  <a16:creationId xmlns:a16="http://schemas.microsoft.com/office/drawing/2014/main" id="{23CBFB23-15AC-F2CA-931D-A86C2EDFF909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</a:t>
              </a:r>
            </a:p>
          </p:txBody>
        </p:sp>
      </p:grpSp>
      <p:grpSp>
        <p:nvGrpSpPr>
          <p:cNvPr id="155" name="Group 154">
            <a:extLst>
              <a:ext uri="{FF2B5EF4-FFF2-40B4-BE49-F238E27FC236}">
                <a16:creationId xmlns:a16="http://schemas.microsoft.com/office/drawing/2014/main" id="{33F38FB7-5B0C-3D9E-CCA2-61EAE7E095A2}"/>
              </a:ext>
            </a:extLst>
          </p:cNvPr>
          <p:cNvGrpSpPr/>
          <p:nvPr/>
        </p:nvGrpSpPr>
        <p:grpSpPr>
          <a:xfrm>
            <a:off x="8927481" y="1242150"/>
            <a:ext cx="2926080" cy="1105487"/>
            <a:chOff x="8921977" y="1242150"/>
            <a:chExt cx="2926080" cy="1105487"/>
          </a:xfrm>
        </p:grpSpPr>
        <p:sp>
          <p:nvSpPr>
            <p:cNvPr id="156" name="TextBox 155">
              <a:extLst>
                <a:ext uri="{FF2B5EF4-FFF2-40B4-BE49-F238E27FC236}">
                  <a16:creationId xmlns:a16="http://schemas.microsoft.com/office/drawing/2014/main" id="{8E9DF6AC-EB80-CAD4-6E5E-6D23629244D8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01 - Lorem Ipsum</a:t>
              </a:r>
            </a:p>
          </p:txBody>
        </p:sp>
        <p:sp>
          <p:nvSpPr>
            <p:cNvPr id="157" name="TextBox 156">
              <a:extLst>
                <a:ext uri="{FF2B5EF4-FFF2-40B4-BE49-F238E27FC236}">
                  <a16:creationId xmlns:a16="http://schemas.microsoft.com/office/drawing/2014/main" id="{E5E06341-282A-B41C-75EE-860762C82C58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</a:t>
              </a:r>
            </a:p>
          </p:txBody>
        </p:sp>
      </p:grpSp>
      <p:grpSp>
        <p:nvGrpSpPr>
          <p:cNvPr id="158" name="Group 157">
            <a:extLst>
              <a:ext uri="{FF2B5EF4-FFF2-40B4-BE49-F238E27FC236}">
                <a16:creationId xmlns:a16="http://schemas.microsoft.com/office/drawing/2014/main" id="{782478F5-447C-64A5-8AA1-19443B14B747}"/>
              </a:ext>
            </a:extLst>
          </p:cNvPr>
          <p:cNvGrpSpPr/>
          <p:nvPr/>
        </p:nvGrpSpPr>
        <p:grpSpPr>
          <a:xfrm>
            <a:off x="8927481" y="4837004"/>
            <a:ext cx="2926080" cy="1105487"/>
            <a:chOff x="8921977" y="4652338"/>
            <a:chExt cx="2926080" cy="1105487"/>
          </a:xfrm>
        </p:grpSpPr>
        <p:sp>
          <p:nvSpPr>
            <p:cNvPr id="159" name="TextBox 158">
              <a:extLst>
                <a:ext uri="{FF2B5EF4-FFF2-40B4-BE49-F238E27FC236}">
                  <a16:creationId xmlns:a16="http://schemas.microsoft.com/office/drawing/2014/main" id="{1B923411-42D9-974D-FE55-B57909873712}"/>
                </a:ext>
              </a:extLst>
            </p:cNvPr>
            <p:cNvSpPr txBox="1"/>
            <p:nvPr/>
          </p:nvSpPr>
          <p:spPr>
            <a:xfrm>
              <a:off x="8921977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04 - Lorem Ipsum</a:t>
              </a:r>
            </a:p>
          </p:txBody>
        </p:sp>
        <p:sp>
          <p:nvSpPr>
            <p:cNvPr id="160" name="TextBox 159">
              <a:extLst>
                <a:ext uri="{FF2B5EF4-FFF2-40B4-BE49-F238E27FC236}">
                  <a16:creationId xmlns:a16="http://schemas.microsoft.com/office/drawing/2014/main" id="{8B4A706D-AD85-97EA-0EAB-37D64AE5A309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</a:t>
              </a:r>
            </a:p>
          </p:txBody>
        </p:sp>
      </p:grpSp>
      <p:grpSp>
        <p:nvGrpSpPr>
          <p:cNvPr id="161" name="Group 160">
            <a:extLst>
              <a:ext uri="{FF2B5EF4-FFF2-40B4-BE49-F238E27FC236}">
                <a16:creationId xmlns:a16="http://schemas.microsoft.com/office/drawing/2014/main" id="{8A4FFDC1-EB00-55C2-4DA2-9C5D68FA262D}"/>
              </a:ext>
            </a:extLst>
          </p:cNvPr>
          <p:cNvGrpSpPr/>
          <p:nvPr/>
        </p:nvGrpSpPr>
        <p:grpSpPr>
          <a:xfrm>
            <a:off x="8927481" y="3638718"/>
            <a:ext cx="2926080" cy="1105487"/>
            <a:chOff x="8921977" y="4652338"/>
            <a:chExt cx="2926080" cy="1105487"/>
          </a:xfrm>
        </p:grpSpPr>
        <p:sp>
          <p:nvSpPr>
            <p:cNvPr id="162" name="TextBox 161">
              <a:extLst>
                <a:ext uri="{FF2B5EF4-FFF2-40B4-BE49-F238E27FC236}">
                  <a16:creationId xmlns:a16="http://schemas.microsoft.com/office/drawing/2014/main" id="{8213DA06-A004-74E3-3BDF-63DEB859F24D}"/>
                </a:ext>
              </a:extLst>
            </p:cNvPr>
            <p:cNvSpPr txBox="1"/>
            <p:nvPr/>
          </p:nvSpPr>
          <p:spPr>
            <a:xfrm>
              <a:off x="8921977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03 - Lorem Ipsum</a:t>
              </a:r>
            </a:p>
          </p:txBody>
        </p:sp>
        <p:sp>
          <p:nvSpPr>
            <p:cNvPr id="163" name="TextBox 162">
              <a:extLst>
                <a:ext uri="{FF2B5EF4-FFF2-40B4-BE49-F238E27FC236}">
                  <a16:creationId xmlns:a16="http://schemas.microsoft.com/office/drawing/2014/main" id="{A874F850-97EF-C7B8-75E7-9797324F956A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623180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Eight-Step Dual-Wave Circle Cycle</a:t>
            </a:r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8D54E9CC-7FE7-798F-7DD0-5DF01D3FFDE7}"/>
              </a:ext>
            </a:extLst>
          </p:cNvPr>
          <p:cNvGrpSpPr/>
          <p:nvPr/>
        </p:nvGrpSpPr>
        <p:grpSpPr>
          <a:xfrm>
            <a:off x="338440" y="2440435"/>
            <a:ext cx="2926080" cy="1105487"/>
            <a:chOff x="332936" y="2947244"/>
            <a:chExt cx="2926080" cy="1105487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E53E7ED5-5449-B60F-7137-AA33A4745254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bg1"/>
                  </a:solidFill>
                </a:rPr>
                <a:t>07 - Lorem Ipsum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BF318D6F-8735-026C-D3AB-25E8777E95C3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</a:t>
              </a: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DA104357-FD80-3BBA-C95E-CE9B011D6959}"/>
              </a:ext>
            </a:extLst>
          </p:cNvPr>
          <p:cNvGrpSpPr/>
          <p:nvPr/>
        </p:nvGrpSpPr>
        <p:grpSpPr>
          <a:xfrm>
            <a:off x="338440" y="4837004"/>
            <a:ext cx="2926080" cy="1105487"/>
            <a:chOff x="332936" y="4652338"/>
            <a:chExt cx="2926080" cy="1105487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E5DE19E0-2F7F-0BBB-01DA-B28CCF20191A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bg1"/>
                  </a:solidFill>
                </a:rPr>
                <a:t>05 - Lorem Ipsum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C63DE2C6-12CE-9C91-7200-1CA03DEAA5D2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</a:t>
              </a: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268CFA3D-0FCB-B77A-AB4A-32F97E340993}"/>
              </a:ext>
            </a:extLst>
          </p:cNvPr>
          <p:cNvGrpSpPr/>
          <p:nvPr/>
        </p:nvGrpSpPr>
        <p:grpSpPr>
          <a:xfrm>
            <a:off x="338440" y="1242150"/>
            <a:ext cx="2926080" cy="1105487"/>
            <a:chOff x="332936" y="2627766"/>
            <a:chExt cx="2926080" cy="1105487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744F5F73-904E-5DAF-D142-D128E0C4CE3F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08 - Lorem Ipsum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61B9015D-37B9-6C1E-3469-C4B123A4FA38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</a:t>
              </a:r>
            </a:p>
          </p:txBody>
        </p:sp>
      </p:grpSp>
      <p:sp>
        <p:nvSpPr>
          <p:cNvPr id="49" name="Freeform: Shape 48">
            <a:extLst>
              <a:ext uri="{FF2B5EF4-FFF2-40B4-BE49-F238E27FC236}">
                <a16:creationId xmlns:a16="http://schemas.microsoft.com/office/drawing/2014/main" id="{C212E6A5-5AAC-C1E7-897F-421B962A87B5}"/>
              </a:ext>
            </a:extLst>
          </p:cNvPr>
          <p:cNvSpPr/>
          <p:nvPr/>
        </p:nvSpPr>
        <p:spPr>
          <a:xfrm>
            <a:off x="4363779" y="1855939"/>
            <a:ext cx="3472758" cy="3472758"/>
          </a:xfrm>
          <a:custGeom>
            <a:avLst/>
            <a:gdLst>
              <a:gd name="connsiteX0" fmla="*/ 1736379 w 3472758"/>
              <a:gd name="connsiteY0" fmla="*/ 0 h 3472758"/>
              <a:gd name="connsiteX1" fmla="*/ 1780182 w 3472758"/>
              <a:gd name="connsiteY1" fmla="*/ 2212 h 3472758"/>
              <a:gd name="connsiteX2" fmla="*/ 1773419 w 3472758"/>
              <a:gd name="connsiteY2" fmla="*/ 69295 h 3472758"/>
              <a:gd name="connsiteX3" fmla="*/ 2431395 w 3472758"/>
              <a:gd name="connsiteY3" fmla="*/ 727271 h 3472758"/>
              <a:gd name="connsiteX4" fmla="*/ 2896655 w 3472758"/>
              <a:gd name="connsiteY4" fmla="*/ 534554 h 3472758"/>
              <a:gd name="connsiteX5" fmla="*/ 2937843 w 3472758"/>
              <a:gd name="connsiteY5" fmla="*/ 484633 h 3472758"/>
              <a:gd name="connsiteX6" fmla="*/ 2964185 w 3472758"/>
              <a:gd name="connsiteY6" fmla="*/ 508574 h 3472758"/>
              <a:gd name="connsiteX7" fmla="*/ 2985835 w 3472758"/>
              <a:gd name="connsiteY7" fmla="*/ 532395 h 3472758"/>
              <a:gd name="connsiteX8" fmla="*/ 2919096 w 3472758"/>
              <a:gd name="connsiteY8" fmla="*/ 587460 h 3472758"/>
              <a:gd name="connsiteX9" fmla="*/ 2726379 w 3472758"/>
              <a:gd name="connsiteY9" fmla="*/ 1052719 h 3472758"/>
              <a:gd name="connsiteX10" fmla="*/ 3384355 w 3472758"/>
              <a:gd name="connsiteY10" fmla="*/ 1710695 h 3472758"/>
              <a:gd name="connsiteX11" fmla="*/ 3471020 w 3472758"/>
              <a:gd name="connsiteY11" fmla="*/ 1701959 h 3472758"/>
              <a:gd name="connsiteX12" fmla="*/ 3472758 w 3472758"/>
              <a:gd name="connsiteY12" fmla="*/ 1736379 h 3472758"/>
              <a:gd name="connsiteX13" fmla="*/ 3471020 w 3472758"/>
              <a:gd name="connsiteY13" fmla="*/ 1770801 h 3472758"/>
              <a:gd name="connsiteX14" fmla="*/ 3384355 w 3472758"/>
              <a:gd name="connsiteY14" fmla="*/ 1762064 h 3472758"/>
              <a:gd name="connsiteX15" fmla="*/ 2726379 w 3472758"/>
              <a:gd name="connsiteY15" fmla="*/ 2420040 h 3472758"/>
              <a:gd name="connsiteX16" fmla="*/ 2919096 w 3472758"/>
              <a:gd name="connsiteY16" fmla="*/ 2885299 h 3472758"/>
              <a:gd name="connsiteX17" fmla="*/ 2985835 w 3472758"/>
              <a:gd name="connsiteY17" fmla="*/ 2940364 h 3472758"/>
              <a:gd name="connsiteX18" fmla="*/ 2964185 w 3472758"/>
              <a:gd name="connsiteY18" fmla="*/ 2964185 h 3472758"/>
              <a:gd name="connsiteX19" fmla="*/ 2940705 w 3472758"/>
              <a:gd name="connsiteY19" fmla="*/ 2985526 h 3472758"/>
              <a:gd name="connsiteX20" fmla="*/ 2896655 w 3472758"/>
              <a:gd name="connsiteY20" fmla="*/ 2932136 h 3472758"/>
              <a:gd name="connsiteX21" fmla="*/ 2431395 w 3472758"/>
              <a:gd name="connsiteY21" fmla="*/ 2739419 h 3472758"/>
              <a:gd name="connsiteX22" fmla="*/ 1773419 w 3472758"/>
              <a:gd name="connsiteY22" fmla="*/ 3397395 h 3472758"/>
              <a:gd name="connsiteX23" fmla="*/ 1780790 w 3472758"/>
              <a:gd name="connsiteY23" fmla="*/ 3470516 h 3472758"/>
              <a:gd name="connsiteX24" fmla="*/ 1736379 w 3472758"/>
              <a:gd name="connsiteY24" fmla="*/ 3472758 h 3472758"/>
              <a:gd name="connsiteX25" fmla="*/ 1683694 w 3472758"/>
              <a:gd name="connsiteY25" fmla="*/ 3470098 h 3472758"/>
              <a:gd name="connsiteX26" fmla="*/ 1691023 w 3472758"/>
              <a:gd name="connsiteY26" fmla="*/ 3397395 h 3472758"/>
              <a:gd name="connsiteX27" fmla="*/ 1033047 w 3472758"/>
              <a:gd name="connsiteY27" fmla="*/ 2739419 h 3472758"/>
              <a:gd name="connsiteX28" fmla="*/ 567788 w 3472758"/>
              <a:gd name="connsiteY28" fmla="*/ 2932136 h 3472758"/>
              <a:gd name="connsiteX29" fmla="*/ 527302 w 3472758"/>
              <a:gd name="connsiteY29" fmla="*/ 2981206 h 3472758"/>
              <a:gd name="connsiteX30" fmla="*/ 508574 w 3472758"/>
              <a:gd name="connsiteY30" fmla="*/ 2964185 h 3472758"/>
              <a:gd name="connsiteX31" fmla="*/ 476030 w 3472758"/>
              <a:gd name="connsiteY31" fmla="*/ 2928377 h 3472758"/>
              <a:gd name="connsiteX32" fmla="*/ 528241 w 3472758"/>
              <a:gd name="connsiteY32" fmla="*/ 2885299 h 3472758"/>
              <a:gd name="connsiteX33" fmla="*/ 720957 w 3472758"/>
              <a:gd name="connsiteY33" fmla="*/ 2420040 h 3472758"/>
              <a:gd name="connsiteX34" fmla="*/ 62981 w 3472758"/>
              <a:gd name="connsiteY34" fmla="*/ 1762064 h 3472758"/>
              <a:gd name="connsiteX35" fmla="*/ 1610 w 3472758"/>
              <a:gd name="connsiteY35" fmla="*/ 1768251 h 3472758"/>
              <a:gd name="connsiteX36" fmla="*/ 0 w 3472758"/>
              <a:gd name="connsiteY36" fmla="*/ 1736379 h 3472758"/>
              <a:gd name="connsiteX37" fmla="*/ 1610 w 3472758"/>
              <a:gd name="connsiteY37" fmla="*/ 1704508 h 3472758"/>
              <a:gd name="connsiteX38" fmla="*/ 62981 w 3472758"/>
              <a:gd name="connsiteY38" fmla="*/ 1710695 h 3472758"/>
              <a:gd name="connsiteX39" fmla="*/ 720957 w 3472758"/>
              <a:gd name="connsiteY39" fmla="*/ 1052719 h 3472758"/>
              <a:gd name="connsiteX40" fmla="*/ 528241 w 3472758"/>
              <a:gd name="connsiteY40" fmla="*/ 587460 h 3472758"/>
              <a:gd name="connsiteX41" fmla="*/ 476029 w 3472758"/>
              <a:gd name="connsiteY41" fmla="*/ 544382 h 3472758"/>
              <a:gd name="connsiteX42" fmla="*/ 508574 w 3472758"/>
              <a:gd name="connsiteY42" fmla="*/ 508574 h 3472758"/>
              <a:gd name="connsiteX43" fmla="*/ 530163 w 3472758"/>
              <a:gd name="connsiteY43" fmla="*/ 488953 h 3472758"/>
              <a:gd name="connsiteX44" fmla="*/ 567788 w 3472758"/>
              <a:gd name="connsiteY44" fmla="*/ 534554 h 3472758"/>
              <a:gd name="connsiteX45" fmla="*/ 1033047 w 3472758"/>
              <a:gd name="connsiteY45" fmla="*/ 727271 h 3472758"/>
              <a:gd name="connsiteX46" fmla="*/ 1691023 w 3472758"/>
              <a:gd name="connsiteY46" fmla="*/ 69295 h 3472758"/>
              <a:gd name="connsiteX47" fmla="*/ 1684303 w 3472758"/>
              <a:gd name="connsiteY47" fmla="*/ 2630 h 34727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3472758" h="3472758">
                <a:moveTo>
                  <a:pt x="1736379" y="0"/>
                </a:moveTo>
                <a:lnTo>
                  <a:pt x="1780182" y="2212"/>
                </a:lnTo>
                <a:lnTo>
                  <a:pt x="1773419" y="69295"/>
                </a:lnTo>
                <a:cubicBezTo>
                  <a:pt x="1773419" y="432685"/>
                  <a:pt x="2068005" y="727271"/>
                  <a:pt x="2431395" y="727271"/>
                </a:cubicBezTo>
                <a:cubicBezTo>
                  <a:pt x="2613090" y="727271"/>
                  <a:pt x="2777584" y="653625"/>
                  <a:pt x="2896655" y="534554"/>
                </a:cubicBezTo>
                <a:lnTo>
                  <a:pt x="2937843" y="484633"/>
                </a:lnTo>
                <a:lnTo>
                  <a:pt x="2964185" y="508574"/>
                </a:lnTo>
                <a:lnTo>
                  <a:pt x="2985835" y="532395"/>
                </a:lnTo>
                <a:lnTo>
                  <a:pt x="2919096" y="587460"/>
                </a:lnTo>
                <a:cubicBezTo>
                  <a:pt x="2800026" y="706530"/>
                  <a:pt x="2726379" y="871024"/>
                  <a:pt x="2726379" y="1052719"/>
                </a:cubicBezTo>
                <a:cubicBezTo>
                  <a:pt x="2726379" y="1416109"/>
                  <a:pt x="3020965" y="1710695"/>
                  <a:pt x="3384355" y="1710695"/>
                </a:cubicBezTo>
                <a:lnTo>
                  <a:pt x="3471020" y="1701959"/>
                </a:lnTo>
                <a:lnTo>
                  <a:pt x="3472758" y="1736379"/>
                </a:lnTo>
                <a:lnTo>
                  <a:pt x="3471020" y="1770801"/>
                </a:lnTo>
                <a:lnTo>
                  <a:pt x="3384355" y="1762064"/>
                </a:lnTo>
                <a:cubicBezTo>
                  <a:pt x="3020965" y="1762064"/>
                  <a:pt x="2726379" y="2056650"/>
                  <a:pt x="2726379" y="2420040"/>
                </a:cubicBezTo>
                <a:cubicBezTo>
                  <a:pt x="2726379" y="2601735"/>
                  <a:pt x="2800026" y="2766229"/>
                  <a:pt x="2919096" y="2885299"/>
                </a:cubicBezTo>
                <a:lnTo>
                  <a:pt x="2985835" y="2940364"/>
                </a:lnTo>
                <a:lnTo>
                  <a:pt x="2964185" y="2964185"/>
                </a:lnTo>
                <a:lnTo>
                  <a:pt x="2940705" y="2985526"/>
                </a:lnTo>
                <a:lnTo>
                  <a:pt x="2896655" y="2932136"/>
                </a:lnTo>
                <a:cubicBezTo>
                  <a:pt x="2777584" y="2813066"/>
                  <a:pt x="2613090" y="2739419"/>
                  <a:pt x="2431395" y="2739419"/>
                </a:cubicBezTo>
                <a:cubicBezTo>
                  <a:pt x="2068005" y="2739419"/>
                  <a:pt x="1773419" y="3034005"/>
                  <a:pt x="1773419" y="3397395"/>
                </a:cubicBezTo>
                <a:lnTo>
                  <a:pt x="1780790" y="3470516"/>
                </a:lnTo>
                <a:lnTo>
                  <a:pt x="1736379" y="3472758"/>
                </a:lnTo>
                <a:lnTo>
                  <a:pt x="1683694" y="3470098"/>
                </a:lnTo>
                <a:lnTo>
                  <a:pt x="1691023" y="3397395"/>
                </a:lnTo>
                <a:cubicBezTo>
                  <a:pt x="1691023" y="3034005"/>
                  <a:pt x="1396437" y="2739419"/>
                  <a:pt x="1033047" y="2739419"/>
                </a:cubicBezTo>
                <a:cubicBezTo>
                  <a:pt x="851352" y="2739419"/>
                  <a:pt x="686858" y="2813066"/>
                  <a:pt x="567788" y="2932136"/>
                </a:cubicBezTo>
                <a:lnTo>
                  <a:pt x="527302" y="2981206"/>
                </a:lnTo>
                <a:lnTo>
                  <a:pt x="508574" y="2964185"/>
                </a:lnTo>
                <a:lnTo>
                  <a:pt x="476030" y="2928377"/>
                </a:lnTo>
                <a:lnTo>
                  <a:pt x="528241" y="2885299"/>
                </a:lnTo>
                <a:cubicBezTo>
                  <a:pt x="647311" y="2766229"/>
                  <a:pt x="720957" y="2601735"/>
                  <a:pt x="720957" y="2420040"/>
                </a:cubicBezTo>
                <a:cubicBezTo>
                  <a:pt x="720957" y="2056650"/>
                  <a:pt x="426371" y="1762064"/>
                  <a:pt x="62981" y="1762064"/>
                </a:cubicBezTo>
                <a:lnTo>
                  <a:pt x="1610" y="1768251"/>
                </a:lnTo>
                <a:lnTo>
                  <a:pt x="0" y="1736379"/>
                </a:lnTo>
                <a:lnTo>
                  <a:pt x="1610" y="1704508"/>
                </a:lnTo>
                <a:lnTo>
                  <a:pt x="62981" y="1710695"/>
                </a:lnTo>
                <a:cubicBezTo>
                  <a:pt x="426371" y="1710695"/>
                  <a:pt x="720957" y="1416109"/>
                  <a:pt x="720957" y="1052719"/>
                </a:cubicBezTo>
                <a:cubicBezTo>
                  <a:pt x="720957" y="871024"/>
                  <a:pt x="647311" y="706530"/>
                  <a:pt x="528241" y="587460"/>
                </a:cubicBezTo>
                <a:lnTo>
                  <a:pt x="476029" y="544382"/>
                </a:lnTo>
                <a:lnTo>
                  <a:pt x="508574" y="508574"/>
                </a:lnTo>
                <a:lnTo>
                  <a:pt x="530163" y="488953"/>
                </a:lnTo>
                <a:lnTo>
                  <a:pt x="567788" y="534554"/>
                </a:lnTo>
                <a:cubicBezTo>
                  <a:pt x="686858" y="653625"/>
                  <a:pt x="851352" y="727271"/>
                  <a:pt x="1033047" y="727271"/>
                </a:cubicBezTo>
                <a:cubicBezTo>
                  <a:pt x="1396437" y="727271"/>
                  <a:pt x="1691023" y="432685"/>
                  <a:pt x="1691023" y="69295"/>
                </a:cubicBezTo>
                <a:lnTo>
                  <a:pt x="1684303" y="2630"/>
                </a:lnTo>
                <a:close/>
              </a:path>
            </a:pathLst>
          </a:custGeom>
          <a:solidFill>
            <a:schemeClr val="bg2">
              <a:lumMod val="75000"/>
            </a:schemeClr>
          </a:solidFill>
          <a:ln w="1152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grpSp>
        <p:nvGrpSpPr>
          <p:cNvPr id="50" name="Graphic 4">
            <a:extLst>
              <a:ext uri="{FF2B5EF4-FFF2-40B4-BE49-F238E27FC236}">
                <a16:creationId xmlns:a16="http://schemas.microsoft.com/office/drawing/2014/main" id="{B53F17DA-725B-A6D0-19BB-3CD358328E51}"/>
              </a:ext>
            </a:extLst>
          </p:cNvPr>
          <p:cNvGrpSpPr/>
          <p:nvPr/>
        </p:nvGrpSpPr>
        <p:grpSpPr>
          <a:xfrm>
            <a:off x="4881065" y="1381555"/>
            <a:ext cx="983778" cy="675994"/>
            <a:chOff x="7631008" y="213577"/>
            <a:chExt cx="170466" cy="117134"/>
          </a:xfrm>
          <a:solidFill>
            <a:srgbClr val="805AAB"/>
          </a:solidFill>
        </p:grpSpPr>
        <p:sp>
          <p:nvSpPr>
            <p:cNvPr id="51" name="Freeform 111">
              <a:extLst>
                <a:ext uri="{FF2B5EF4-FFF2-40B4-BE49-F238E27FC236}">
                  <a16:creationId xmlns:a16="http://schemas.microsoft.com/office/drawing/2014/main" id="{32A171A4-BC9E-BD71-86AF-8EA6C884C658}"/>
                </a:ext>
              </a:extLst>
            </p:cNvPr>
            <p:cNvSpPr/>
            <p:nvPr/>
          </p:nvSpPr>
          <p:spPr>
            <a:xfrm>
              <a:off x="7631008" y="310903"/>
              <a:ext cx="1152" cy="598"/>
            </a:xfrm>
            <a:custGeom>
              <a:avLst/>
              <a:gdLst>
                <a:gd name="connsiteX0" fmla="*/ 0 w 1152"/>
                <a:gd name="connsiteY0" fmla="*/ 299 h 598"/>
                <a:gd name="connsiteX1" fmla="*/ 0 w 1152"/>
                <a:gd name="connsiteY1" fmla="*/ 299 h 598"/>
                <a:gd name="connsiteX2" fmla="*/ 0 w 1152"/>
                <a:gd name="connsiteY2" fmla="*/ 299 h 5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52" h="598">
                  <a:moveTo>
                    <a:pt x="0" y="299"/>
                  </a:moveTo>
                  <a:cubicBezTo>
                    <a:pt x="0" y="-738"/>
                    <a:pt x="0" y="1337"/>
                    <a:pt x="0" y="299"/>
                  </a:cubicBezTo>
                  <a:lnTo>
                    <a:pt x="0" y="299"/>
                  </a:lnTo>
                  <a:close/>
                </a:path>
              </a:pathLst>
            </a:custGeom>
            <a:grpFill/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" name="Freeform 112">
              <a:extLst>
                <a:ext uri="{FF2B5EF4-FFF2-40B4-BE49-F238E27FC236}">
                  <a16:creationId xmlns:a16="http://schemas.microsoft.com/office/drawing/2014/main" id="{F61BDA1B-A73D-538E-C241-9D5C95B99B46}"/>
                </a:ext>
              </a:extLst>
            </p:cNvPr>
            <p:cNvSpPr/>
            <p:nvPr/>
          </p:nvSpPr>
          <p:spPr>
            <a:xfrm>
              <a:off x="7632341" y="213577"/>
              <a:ext cx="169134" cy="117134"/>
            </a:xfrm>
            <a:custGeom>
              <a:avLst/>
              <a:gdLst>
                <a:gd name="connsiteX0" fmla="*/ 90989 w 169134"/>
                <a:gd name="connsiteY0" fmla="*/ 115 h 117134"/>
                <a:gd name="connsiteX1" fmla="*/ 973 w 169134"/>
                <a:gd name="connsiteY1" fmla="*/ 72614 h 117134"/>
                <a:gd name="connsiteX2" fmla="*/ 32323 w 169134"/>
                <a:gd name="connsiteY2" fmla="*/ 116759 h 117134"/>
                <a:gd name="connsiteX3" fmla="*/ 33821 w 169134"/>
                <a:gd name="connsiteY3" fmla="*/ 116874 h 117134"/>
                <a:gd name="connsiteX4" fmla="*/ 104475 w 169134"/>
                <a:gd name="connsiteY4" fmla="*/ 76302 h 117134"/>
                <a:gd name="connsiteX5" fmla="*/ 169134 w 169134"/>
                <a:gd name="connsiteY5" fmla="*/ 42070 h 117134"/>
                <a:gd name="connsiteX6" fmla="*/ 90989 w 169134"/>
                <a:gd name="connsiteY6" fmla="*/ 0 h 1171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9134" h="117134">
                  <a:moveTo>
                    <a:pt x="90989" y="115"/>
                  </a:moveTo>
                  <a:cubicBezTo>
                    <a:pt x="47191" y="115"/>
                    <a:pt x="10654" y="32042"/>
                    <a:pt x="973" y="72614"/>
                  </a:cubicBezTo>
                  <a:cubicBezTo>
                    <a:pt x="-3984" y="93476"/>
                    <a:pt x="10539" y="114338"/>
                    <a:pt x="32323" y="116759"/>
                  </a:cubicBezTo>
                  <a:cubicBezTo>
                    <a:pt x="32784" y="116759"/>
                    <a:pt x="33245" y="116759"/>
                    <a:pt x="33821" y="116874"/>
                  </a:cubicBezTo>
                  <a:cubicBezTo>
                    <a:pt x="64941" y="119640"/>
                    <a:pt x="87762" y="99931"/>
                    <a:pt x="104475" y="76302"/>
                  </a:cubicBezTo>
                  <a:cubicBezTo>
                    <a:pt x="118075" y="57054"/>
                    <a:pt x="144123" y="28815"/>
                    <a:pt x="169134" y="42070"/>
                  </a:cubicBezTo>
                  <a:cubicBezTo>
                    <a:pt x="152768" y="16828"/>
                    <a:pt x="123838" y="0"/>
                    <a:pt x="90989" y="0"/>
                  </a:cubicBezTo>
                  <a:close/>
                </a:path>
              </a:pathLst>
            </a:custGeom>
            <a:grpFill/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53" name="Freeform 110">
            <a:extLst>
              <a:ext uri="{FF2B5EF4-FFF2-40B4-BE49-F238E27FC236}">
                <a16:creationId xmlns:a16="http://schemas.microsoft.com/office/drawing/2014/main" id="{3F4A02A4-FCA1-9298-8874-698EDBF23851}"/>
              </a:ext>
            </a:extLst>
          </p:cNvPr>
          <p:cNvSpPr/>
          <p:nvPr/>
        </p:nvSpPr>
        <p:spPr>
          <a:xfrm>
            <a:off x="4880401" y="1632743"/>
            <a:ext cx="1066934" cy="828472"/>
          </a:xfrm>
          <a:custGeom>
            <a:avLst/>
            <a:gdLst>
              <a:gd name="connsiteX0" fmla="*/ 178881 w 184875"/>
              <a:gd name="connsiteY0" fmla="*/ 18140 h 143555"/>
              <a:gd name="connsiteX1" fmla="*/ 138195 w 184875"/>
              <a:gd name="connsiteY1" fmla="*/ 3848 h 143555"/>
              <a:gd name="connsiteX2" fmla="*/ 105922 w 184875"/>
              <a:gd name="connsiteY2" fmla="*/ 36582 h 143555"/>
              <a:gd name="connsiteX3" fmla="*/ 35269 w 184875"/>
              <a:gd name="connsiteY3" fmla="*/ 78075 h 143555"/>
              <a:gd name="connsiteX4" fmla="*/ 0 w 184875"/>
              <a:gd name="connsiteY4" fmla="*/ 54101 h 143555"/>
              <a:gd name="connsiteX5" fmla="*/ 93935 w 184875"/>
              <a:gd name="connsiteY5" fmla="*/ 143543 h 143555"/>
              <a:gd name="connsiteX6" fmla="*/ 184874 w 184875"/>
              <a:gd name="connsiteY6" fmla="*/ 50643 h 143555"/>
              <a:gd name="connsiteX7" fmla="*/ 178881 w 184875"/>
              <a:gd name="connsiteY7" fmla="*/ 18140 h 1435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84875" h="143555">
                <a:moveTo>
                  <a:pt x="178881" y="18140"/>
                </a:moveTo>
                <a:cubicBezTo>
                  <a:pt x="172657" y="1888"/>
                  <a:pt x="153293" y="-4912"/>
                  <a:pt x="138195" y="3848"/>
                </a:cubicBezTo>
                <a:cubicBezTo>
                  <a:pt x="125055" y="11570"/>
                  <a:pt x="113529" y="25517"/>
                  <a:pt x="105922" y="36582"/>
                </a:cubicBezTo>
                <a:cubicBezTo>
                  <a:pt x="89325" y="60671"/>
                  <a:pt x="66389" y="80842"/>
                  <a:pt x="35269" y="78075"/>
                </a:cubicBezTo>
                <a:cubicBezTo>
                  <a:pt x="17635" y="76462"/>
                  <a:pt x="6109" y="67356"/>
                  <a:pt x="0" y="54101"/>
                </a:cubicBezTo>
                <a:cubicBezTo>
                  <a:pt x="1614" y="104239"/>
                  <a:pt x="43222" y="144350"/>
                  <a:pt x="93935" y="143543"/>
                </a:cubicBezTo>
                <a:cubicBezTo>
                  <a:pt x="144764" y="142736"/>
                  <a:pt x="185105" y="101473"/>
                  <a:pt x="184874" y="50643"/>
                </a:cubicBezTo>
                <a:cubicBezTo>
                  <a:pt x="184874" y="39233"/>
                  <a:pt x="182684" y="28283"/>
                  <a:pt x="178881" y="18140"/>
                </a:cubicBezTo>
                <a:close/>
              </a:path>
            </a:pathLst>
          </a:custGeom>
          <a:solidFill>
            <a:srgbClr val="E0E1E3"/>
          </a:solidFill>
          <a:ln w="115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54" name="Graphic 4">
            <a:extLst>
              <a:ext uri="{FF2B5EF4-FFF2-40B4-BE49-F238E27FC236}">
                <a16:creationId xmlns:a16="http://schemas.microsoft.com/office/drawing/2014/main" id="{3852DEE7-BAF3-305B-073E-7968FA6EE236}"/>
              </a:ext>
            </a:extLst>
          </p:cNvPr>
          <p:cNvGrpSpPr/>
          <p:nvPr/>
        </p:nvGrpSpPr>
        <p:grpSpPr>
          <a:xfrm>
            <a:off x="6261954" y="1381555"/>
            <a:ext cx="984448" cy="675994"/>
            <a:chOff x="7870284" y="213577"/>
            <a:chExt cx="170582" cy="117134"/>
          </a:xfrm>
          <a:solidFill>
            <a:schemeClr val="accent1"/>
          </a:solidFill>
        </p:grpSpPr>
        <p:sp>
          <p:nvSpPr>
            <p:cNvPr id="55" name="Freeform 107">
              <a:extLst>
                <a:ext uri="{FF2B5EF4-FFF2-40B4-BE49-F238E27FC236}">
                  <a16:creationId xmlns:a16="http://schemas.microsoft.com/office/drawing/2014/main" id="{E6D5F206-1DDF-8684-F044-3E797827B297}"/>
                </a:ext>
              </a:extLst>
            </p:cNvPr>
            <p:cNvSpPr/>
            <p:nvPr/>
          </p:nvSpPr>
          <p:spPr>
            <a:xfrm>
              <a:off x="7870284" y="310903"/>
              <a:ext cx="1152" cy="598"/>
            </a:xfrm>
            <a:custGeom>
              <a:avLst/>
              <a:gdLst>
                <a:gd name="connsiteX0" fmla="*/ 0 w 1152"/>
                <a:gd name="connsiteY0" fmla="*/ 299 h 598"/>
                <a:gd name="connsiteX1" fmla="*/ 0 w 1152"/>
                <a:gd name="connsiteY1" fmla="*/ 299 h 598"/>
                <a:gd name="connsiteX2" fmla="*/ 0 w 1152"/>
                <a:gd name="connsiteY2" fmla="*/ 299 h 5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52" h="598">
                  <a:moveTo>
                    <a:pt x="0" y="299"/>
                  </a:moveTo>
                  <a:cubicBezTo>
                    <a:pt x="0" y="-738"/>
                    <a:pt x="0" y="1337"/>
                    <a:pt x="0" y="299"/>
                  </a:cubicBezTo>
                  <a:lnTo>
                    <a:pt x="0" y="299"/>
                  </a:lnTo>
                  <a:close/>
                </a:path>
              </a:pathLst>
            </a:custGeom>
            <a:grpFill/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6" name="Freeform 108">
              <a:extLst>
                <a:ext uri="{FF2B5EF4-FFF2-40B4-BE49-F238E27FC236}">
                  <a16:creationId xmlns:a16="http://schemas.microsoft.com/office/drawing/2014/main" id="{890CAB41-BE07-4E06-6D41-5A1EF509A083}"/>
                </a:ext>
              </a:extLst>
            </p:cNvPr>
            <p:cNvSpPr/>
            <p:nvPr/>
          </p:nvSpPr>
          <p:spPr>
            <a:xfrm>
              <a:off x="7871732" y="213577"/>
              <a:ext cx="169134" cy="117134"/>
            </a:xfrm>
            <a:custGeom>
              <a:avLst/>
              <a:gdLst>
                <a:gd name="connsiteX0" fmla="*/ 90989 w 169134"/>
                <a:gd name="connsiteY0" fmla="*/ 115 h 117134"/>
                <a:gd name="connsiteX1" fmla="*/ 973 w 169134"/>
                <a:gd name="connsiteY1" fmla="*/ 72614 h 117134"/>
                <a:gd name="connsiteX2" fmla="*/ 32323 w 169134"/>
                <a:gd name="connsiteY2" fmla="*/ 116759 h 117134"/>
                <a:gd name="connsiteX3" fmla="*/ 33821 w 169134"/>
                <a:gd name="connsiteY3" fmla="*/ 116874 h 117134"/>
                <a:gd name="connsiteX4" fmla="*/ 104474 w 169134"/>
                <a:gd name="connsiteY4" fmla="*/ 76302 h 117134"/>
                <a:gd name="connsiteX5" fmla="*/ 169134 w 169134"/>
                <a:gd name="connsiteY5" fmla="*/ 42070 h 117134"/>
                <a:gd name="connsiteX6" fmla="*/ 90989 w 169134"/>
                <a:gd name="connsiteY6" fmla="*/ 0 h 1171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9134" h="117134">
                  <a:moveTo>
                    <a:pt x="90989" y="115"/>
                  </a:moveTo>
                  <a:cubicBezTo>
                    <a:pt x="47191" y="115"/>
                    <a:pt x="10654" y="32042"/>
                    <a:pt x="973" y="72614"/>
                  </a:cubicBezTo>
                  <a:cubicBezTo>
                    <a:pt x="-3984" y="93476"/>
                    <a:pt x="10539" y="114338"/>
                    <a:pt x="32323" y="116759"/>
                  </a:cubicBezTo>
                  <a:cubicBezTo>
                    <a:pt x="32784" y="116759"/>
                    <a:pt x="33245" y="116759"/>
                    <a:pt x="33821" y="116874"/>
                  </a:cubicBezTo>
                  <a:cubicBezTo>
                    <a:pt x="64941" y="119640"/>
                    <a:pt x="87762" y="99931"/>
                    <a:pt x="104474" y="76302"/>
                  </a:cubicBezTo>
                  <a:cubicBezTo>
                    <a:pt x="118075" y="57054"/>
                    <a:pt x="144124" y="28815"/>
                    <a:pt x="169134" y="42070"/>
                  </a:cubicBezTo>
                  <a:cubicBezTo>
                    <a:pt x="152768" y="16828"/>
                    <a:pt x="123838" y="0"/>
                    <a:pt x="90989" y="0"/>
                  </a:cubicBezTo>
                  <a:close/>
                </a:path>
              </a:pathLst>
            </a:custGeom>
            <a:grpFill/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57" name="Freeform 106">
            <a:extLst>
              <a:ext uri="{FF2B5EF4-FFF2-40B4-BE49-F238E27FC236}">
                <a16:creationId xmlns:a16="http://schemas.microsoft.com/office/drawing/2014/main" id="{6EC19B80-8A30-C4FD-08F5-FC317A9E12EB}"/>
              </a:ext>
            </a:extLst>
          </p:cNvPr>
          <p:cNvSpPr/>
          <p:nvPr/>
        </p:nvSpPr>
        <p:spPr>
          <a:xfrm>
            <a:off x="6261290" y="1632743"/>
            <a:ext cx="1066934" cy="828472"/>
          </a:xfrm>
          <a:custGeom>
            <a:avLst/>
            <a:gdLst>
              <a:gd name="connsiteX0" fmla="*/ 178881 w 184875"/>
              <a:gd name="connsiteY0" fmla="*/ 18140 h 143555"/>
              <a:gd name="connsiteX1" fmla="*/ 138195 w 184875"/>
              <a:gd name="connsiteY1" fmla="*/ 3848 h 143555"/>
              <a:gd name="connsiteX2" fmla="*/ 105922 w 184875"/>
              <a:gd name="connsiteY2" fmla="*/ 36582 h 143555"/>
              <a:gd name="connsiteX3" fmla="*/ 35269 w 184875"/>
              <a:gd name="connsiteY3" fmla="*/ 78075 h 143555"/>
              <a:gd name="connsiteX4" fmla="*/ 0 w 184875"/>
              <a:gd name="connsiteY4" fmla="*/ 54101 h 143555"/>
              <a:gd name="connsiteX5" fmla="*/ 93935 w 184875"/>
              <a:gd name="connsiteY5" fmla="*/ 143543 h 143555"/>
              <a:gd name="connsiteX6" fmla="*/ 184874 w 184875"/>
              <a:gd name="connsiteY6" fmla="*/ 50643 h 143555"/>
              <a:gd name="connsiteX7" fmla="*/ 178881 w 184875"/>
              <a:gd name="connsiteY7" fmla="*/ 18140 h 1435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84875" h="143555">
                <a:moveTo>
                  <a:pt x="178881" y="18140"/>
                </a:moveTo>
                <a:cubicBezTo>
                  <a:pt x="172657" y="1888"/>
                  <a:pt x="153293" y="-4912"/>
                  <a:pt x="138195" y="3848"/>
                </a:cubicBezTo>
                <a:cubicBezTo>
                  <a:pt x="125055" y="11570"/>
                  <a:pt x="113529" y="25517"/>
                  <a:pt x="105922" y="36582"/>
                </a:cubicBezTo>
                <a:cubicBezTo>
                  <a:pt x="89325" y="60671"/>
                  <a:pt x="66389" y="80842"/>
                  <a:pt x="35269" y="78075"/>
                </a:cubicBezTo>
                <a:cubicBezTo>
                  <a:pt x="17635" y="76462"/>
                  <a:pt x="6109" y="67356"/>
                  <a:pt x="0" y="54101"/>
                </a:cubicBezTo>
                <a:cubicBezTo>
                  <a:pt x="1614" y="104239"/>
                  <a:pt x="43222" y="144350"/>
                  <a:pt x="93935" y="143543"/>
                </a:cubicBezTo>
                <a:cubicBezTo>
                  <a:pt x="144764" y="142736"/>
                  <a:pt x="185105" y="101473"/>
                  <a:pt x="184874" y="50643"/>
                </a:cubicBezTo>
                <a:cubicBezTo>
                  <a:pt x="184874" y="39233"/>
                  <a:pt x="182684" y="28283"/>
                  <a:pt x="178881" y="18140"/>
                </a:cubicBezTo>
                <a:close/>
              </a:path>
            </a:pathLst>
          </a:custGeom>
          <a:solidFill>
            <a:srgbClr val="E0E1E3"/>
          </a:solidFill>
          <a:ln w="115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58" name="Graphic 4">
            <a:extLst>
              <a:ext uri="{FF2B5EF4-FFF2-40B4-BE49-F238E27FC236}">
                <a16:creationId xmlns:a16="http://schemas.microsoft.com/office/drawing/2014/main" id="{E750B4F4-1B9D-6319-6EF0-10507D824D93}"/>
              </a:ext>
            </a:extLst>
          </p:cNvPr>
          <p:cNvGrpSpPr/>
          <p:nvPr/>
        </p:nvGrpSpPr>
        <p:grpSpPr>
          <a:xfrm>
            <a:off x="4881065" y="4723427"/>
            <a:ext cx="983778" cy="675988"/>
            <a:chOff x="7631008" y="792646"/>
            <a:chExt cx="170466" cy="117133"/>
          </a:xfrm>
          <a:solidFill>
            <a:schemeClr val="accent5"/>
          </a:solidFill>
        </p:grpSpPr>
        <p:sp>
          <p:nvSpPr>
            <p:cNvPr id="59" name="Freeform 103">
              <a:extLst>
                <a:ext uri="{FF2B5EF4-FFF2-40B4-BE49-F238E27FC236}">
                  <a16:creationId xmlns:a16="http://schemas.microsoft.com/office/drawing/2014/main" id="{6B041950-FD82-B489-A92D-B13C7AE48EE8}"/>
                </a:ext>
              </a:extLst>
            </p:cNvPr>
            <p:cNvSpPr/>
            <p:nvPr/>
          </p:nvSpPr>
          <p:spPr>
            <a:xfrm>
              <a:off x="7631008" y="889972"/>
              <a:ext cx="0" cy="598"/>
            </a:xfrm>
            <a:custGeom>
              <a:avLst/>
              <a:gdLst>
                <a:gd name="connsiteX0" fmla="*/ 0 w 0"/>
                <a:gd name="connsiteY0" fmla="*/ 299 h 598"/>
                <a:gd name="connsiteX1" fmla="*/ 0 w 0"/>
                <a:gd name="connsiteY1" fmla="*/ 299 h 598"/>
                <a:gd name="connsiteX2" fmla="*/ 0 w 0"/>
                <a:gd name="connsiteY2" fmla="*/ 299 h 5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h="598">
                  <a:moveTo>
                    <a:pt x="0" y="299"/>
                  </a:moveTo>
                  <a:cubicBezTo>
                    <a:pt x="0" y="-738"/>
                    <a:pt x="0" y="1337"/>
                    <a:pt x="0" y="299"/>
                  </a:cubicBezTo>
                  <a:lnTo>
                    <a:pt x="0" y="299"/>
                  </a:lnTo>
                  <a:close/>
                </a:path>
              </a:pathLst>
            </a:custGeom>
            <a:grpFill/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0" name="Freeform 104">
              <a:extLst>
                <a:ext uri="{FF2B5EF4-FFF2-40B4-BE49-F238E27FC236}">
                  <a16:creationId xmlns:a16="http://schemas.microsoft.com/office/drawing/2014/main" id="{C1539A59-3734-F70C-F953-C578596678ED}"/>
                </a:ext>
              </a:extLst>
            </p:cNvPr>
            <p:cNvSpPr/>
            <p:nvPr/>
          </p:nvSpPr>
          <p:spPr>
            <a:xfrm>
              <a:off x="7632341" y="792646"/>
              <a:ext cx="169134" cy="117133"/>
            </a:xfrm>
            <a:custGeom>
              <a:avLst/>
              <a:gdLst>
                <a:gd name="connsiteX0" fmla="*/ 90989 w 169134"/>
                <a:gd name="connsiteY0" fmla="*/ 115 h 117133"/>
                <a:gd name="connsiteX1" fmla="*/ 973 w 169134"/>
                <a:gd name="connsiteY1" fmla="*/ 72614 h 117133"/>
                <a:gd name="connsiteX2" fmla="*/ 32323 w 169134"/>
                <a:gd name="connsiteY2" fmla="*/ 116759 h 117133"/>
                <a:gd name="connsiteX3" fmla="*/ 33821 w 169134"/>
                <a:gd name="connsiteY3" fmla="*/ 116874 h 117133"/>
                <a:gd name="connsiteX4" fmla="*/ 104475 w 169134"/>
                <a:gd name="connsiteY4" fmla="*/ 76302 h 117133"/>
                <a:gd name="connsiteX5" fmla="*/ 169134 w 169134"/>
                <a:gd name="connsiteY5" fmla="*/ 42070 h 117133"/>
                <a:gd name="connsiteX6" fmla="*/ 90989 w 169134"/>
                <a:gd name="connsiteY6" fmla="*/ 0 h 117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9134" h="117133">
                  <a:moveTo>
                    <a:pt x="90989" y="115"/>
                  </a:moveTo>
                  <a:cubicBezTo>
                    <a:pt x="47191" y="115"/>
                    <a:pt x="10654" y="32042"/>
                    <a:pt x="973" y="72614"/>
                  </a:cubicBezTo>
                  <a:cubicBezTo>
                    <a:pt x="-3984" y="93476"/>
                    <a:pt x="10539" y="114338"/>
                    <a:pt x="32323" y="116759"/>
                  </a:cubicBezTo>
                  <a:cubicBezTo>
                    <a:pt x="32784" y="116759"/>
                    <a:pt x="33245" y="116759"/>
                    <a:pt x="33821" y="116874"/>
                  </a:cubicBezTo>
                  <a:cubicBezTo>
                    <a:pt x="64941" y="119640"/>
                    <a:pt x="87762" y="99931"/>
                    <a:pt x="104475" y="76302"/>
                  </a:cubicBezTo>
                  <a:cubicBezTo>
                    <a:pt x="118075" y="57054"/>
                    <a:pt x="144123" y="28815"/>
                    <a:pt x="169134" y="42070"/>
                  </a:cubicBezTo>
                  <a:cubicBezTo>
                    <a:pt x="152768" y="16828"/>
                    <a:pt x="123838" y="0"/>
                    <a:pt x="90989" y="0"/>
                  </a:cubicBezTo>
                  <a:close/>
                </a:path>
              </a:pathLst>
            </a:custGeom>
            <a:grpFill/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61" name="Freeform 102">
            <a:extLst>
              <a:ext uri="{FF2B5EF4-FFF2-40B4-BE49-F238E27FC236}">
                <a16:creationId xmlns:a16="http://schemas.microsoft.com/office/drawing/2014/main" id="{C63836B9-DE4A-1088-956F-2DA43F951532}"/>
              </a:ext>
            </a:extLst>
          </p:cNvPr>
          <p:cNvSpPr/>
          <p:nvPr/>
        </p:nvSpPr>
        <p:spPr>
          <a:xfrm>
            <a:off x="4880401" y="4974615"/>
            <a:ext cx="1066934" cy="828472"/>
          </a:xfrm>
          <a:custGeom>
            <a:avLst/>
            <a:gdLst>
              <a:gd name="connsiteX0" fmla="*/ 178881 w 184875"/>
              <a:gd name="connsiteY0" fmla="*/ 18140 h 143555"/>
              <a:gd name="connsiteX1" fmla="*/ 138195 w 184875"/>
              <a:gd name="connsiteY1" fmla="*/ 3848 h 143555"/>
              <a:gd name="connsiteX2" fmla="*/ 105922 w 184875"/>
              <a:gd name="connsiteY2" fmla="*/ 36582 h 143555"/>
              <a:gd name="connsiteX3" fmla="*/ 35269 w 184875"/>
              <a:gd name="connsiteY3" fmla="*/ 78075 h 143555"/>
              <a:gd name="connsiteX4" fmla="*/ 0 w 184875"/>
              <a:gd name="connsiteY4" fmla="*/ 54101 h 143555"/>
              <a:gd name="connsiteX5" fmla="*/ 93935 w 184875"/>
              <a:gd name="connsiteY5" fmla="*/ 143543 h 143555"/>
              <a:gd name="connsiteX6" fmla="*/ 184874 w 184875"/>
              <a:gd name="connsiteY6" fmla="*/ 50643 h 143555"/>
              <a:gd name="connsiteX7" fmla="*/ 178881 w 184875"/>
              <a:gd name="connsiteY7" fmla="*/ 18140 h 1435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84875" h="143555">
                <a:moveTo>
                  <a:pt x="178881" y="18140"/>
                </a:moveTo>
                <a:cubicBezTo>
                  <a:pt x="172657" y="1888"/>
                  <a:pt x="153293" y="-4912"/>
                  <a:pt x="138195" y="3848"/>
                </a:cubicBezTo>
                <a:cubicBezTo>
                  <a:pt x="125055" y="11570"/>
                  <a:pt x="113529" y="25517"/>
                  <a:pt x="105922" y="36582"/>
                </a:cubicBezTo>
                <a:cubicBezTo>
                  <a:pt x="89325" y="60671"/>
                  <a:pt x="66389" y="80842"/>
                  <a:pt x="35269" y="78075"/>
                </a:cubicBezTo>
                <a:cubicBezTo>
                  <a:pt x="17635" y="76462"/>
                  <a:pt x="6109" y="67356"/>
                  <a:pt x="0" y="54101"/>
                </a:cubicBezTo>
                <a:cubicBezTo>
                  <a:pt x="1614" y="104239"/>
                  <a:pt x="43222" y="144350"/>
                  <a:pt x="93935" y="143543"/>
                </a:cubicBezTo>
                <a:cubicBezTo>
                  <a:pt x="144764" y="142736"/>
                  <a:pt x="185105" y="101473"/>
                  <a:pt x="184874" y="50643"/>
                </a:cubicBezTo>
                <a:cubicBezTo>
                  <a:pt x="184874" y="39233"/>
                  <a:pt x="182684" y="28283"/>
                  <a:pt x="178881" y="18140"/>
                </a:cubicBezTo>
                <a:close/>
              </a:path>
            </a:pathLst>
          </a:custGeom>
          <a:solidFill>
            <a:srgbClr val="E0E1E3"/>
          </a:solidFill>
          <a:ln w="115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62" name="Graphic 4">
            <a:extLst>
              <a:ext uri="{FF2B5EF4-FFF2-40B4-BE49-F238E27FC236}">
                <a16:creationId xmlns:a16="http://schemas.microsoft.com/office/drawing/2014/main" id="{D1F6AC19-EC4E-4F1B-F6DD-9879844938F6}"/>
              </a:ext>
            </a:extLst>
          </p:cNvPr>
          <p:cNvGrpSpPr/>
          <p:nvPr/>
        </p:nvGrpSpPr>
        <p:grpSpPr>
          <a:xfrm>
            <a:off x="6261954" y="4723427"/>
            <a:ext cx="984448" cy="675988"/>
            <a:chOff x="7870284" y="792646"/>
            <a:chExt cx="170582" cy="117133"/>
          </a:xfrm>
          <a:solidFill>
            <a:schemeClr val="accent4"/>
          </a:solidFill>
        </p:grpSpPr>
        <p:sp>
          <p:nvSpPr>
            <p:cNvPr id="63" name="Freeform 99">
              <a:extLst>
                <a:ext uri="{FF2B5EF4-FFF2-40B4-BE49-F238E27FC236}">
                  <a16:creationId xmlns:a16="http://schemas.microsoft.com/office/drawing/2014/main" id="{58895024-B5E9-413F-1BA4-15CBDC5B6605}"/>
                </a:ext>
              </a:extLst>
            </p:cNvPr>
            <p:cNvSpPr/>
            <p:nvPr/>
          </p:nvSpPr>
          <p:spPr>
            <a:xfrm>
              <a:off x="7870284" y="889972"/>
              <a:ext cx="1152" cy="598"/>
            </a:xfrm>
            <a:custGeom>
              <a:avLst/>
              <a:gdLst>
                <a:gd name="connsiteX0" fmla="*/ 0 w 1152"/>
                <a:gd name="connsiteY0" fmla="*/ 299 h 598"/>
                <a:gd name="connsiteX1" fmla="*/ 0 w 1152"/>
                <a:gd name="connsiteY1" fmla="*/ 299 h 598"/>
                <a:gd name="connsiteX2" fmla="*/ 0 w 1152"/>
                <a:gd name="connsiteY2" fmla="*/ 299 h 5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52" h="598">
                  <a:moveTo>
                    <a:pt x="0" y="299"/>
                  </a:moveTo>
                  <a:cubicBezTo>
                    <a:pt x="0" y="-738"/>
                    <a:pt x="0" y="1337"/>
                    <a:pt x="0" y="299"/>
                  </a:cubicBezTo>
                  <a:lnTo>
                    <a:pt x="0" y="299"/>
                  </a:lnTo>
                  <a:close/>
                </a:path>
              </a:pathLst>
            </a:custGeom>
            <a:grpFill/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" name="Freeform 100">
              <a:extLst>
                <a:ext uri="{FF2B5EF4-FFF2-40B4-BE49-F238E27FC236}">
                  <a16:creationId xmlns:a16="http://schemas.microsoft.com/office/drawing/2014/main" id="{E249A849-2E95-3795-FBE8-DEBC8F75266D}"/>
                </a:ext>
              </a:extLst>
            </p:cNvPr>
            <p:cNvSpPr/>
            <p:nvPr/>
          </p:nvSpPr>
          <p:spPr>
            <a:xfrm>
              <a:off x="7871732" y="792646"/>
              <a:ext cx="169134" cy="117133"/>
            </a:xfrm>
            <a:custGeom>
              <a:avLst/>
              <a:gdLst>
                <a:gd name="connsiteX0" fmla="*/ 90989 w 169134"/>
                <a:gd name="connsiteY0" fmla="*/ 115 h 117133"/>
                <a:gd name="connsiteX1" fmla="*/ 973 w 169134"/>
                <a:gd name="connsiteY1" fmla="*/ 72614 h 117133"/>
                <a:gd name="connsiteX2" fmla="*/ 32323 w 169134"/>
                <a:gd name="connsiteY2" fmla="*/ 116759 h 117133"/>
                <a:gd name="connsiteX3" fmla="*/ 33821 w 169134"/>
                <a:gd name="connsiteY3" fmla="*/ 116874 h 117133"/>
                <a:gd name="connsiteX4" fmla="*/ 104474 w 169134"/>
                <a:gd name="connsiteY4" fmla="*/ 76302 h 117133"/>
                <a:gd name="connsiteX5" fmla="*/ 169134 w 169134"/>
                <a:gd name="connsiteY5" fmla="*/ 42070 h 117133"/>
                <a:gd name="connsiteX6" fmla="*/ 90989 w 169134"/>
                <a:gd name="connsiteY6" fmla="*/ 0 h 117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9134" h="117133">
                  <a:moveTo>
                    <a:pt x="90989" y="115"/>
                  </a:moveTo>
                  <a:cubicBezTo>
                    <a:pt x="47191" y="115"/>
                    <a:pt x="10654" y="32042"/>
                    <a:pt x="973" y="72614"/>
                  </a:cubicBezTo>
                  <a:cubicBezTo>
                    <a:pt x="-3984" y="93476"/>
                    <a:pt x="10539" y="114338"/>
                    <a:pt x="32323" y="116759"/>
                  </a:cubicBezTo>
                  <a:cubicBezTo>
                    <a:pt x="32784" y="116759"/>
                    <a:pt x="33245" y="116759"/>
                    <a:pt x="33821" y="116874"/>
                  </a:cubicBezTo>
                  <a:cubicBezTo>
                    <a:pt x="64941" y="119640"/>
                    <a:pt x="87762" y="99931"/>
                    <a:pt x="104474" y="76302"/>
                  </a:cubicBezTo>
                  <a:cubicBezTo>
                    <a:pt x="118075" y="57054"/>
                    <a:pt x="144124" y="28815"/>
                    <a:pt x="169134" y="42070"/>
                  </a:cubicBezTo>
                  <a:cubicBezTo>
                    <a:pt x="152768" y="16828"/>
                    <a:pt x="123838" y="0"/>
                    <a:pt x="90989" y="0"/>
                  </a:cubicBezTo>
                  <a:close/>
                </a:path>
              </a:pathLst>
            </a:custGeom>
            <a:grpFill/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65" name="Freeform 98">
            <a:extLst>
              <a:ext uri="{FF2B5EF4-FFF2-40B4-BE49-F238E27FC236}">
                <a16:creationId xmlns:a16="http://schemas.microsoft.com/office/drawing/2014/main" id="{77F206AB-005D-EFFE-6E19-AB9BFA3377DF}"/>
              </a:ext>
            </a:extLst>
          </p:cNvPr>
          <p:cNvSpPr/>
          <p:nvPr/>
        </p:nvSpPr>
        <p:spPr>
          <a:xfrm>
            <a:off x="6261290" y="4974615"/>
            <a:ext cx="1066934" cy="828472"/>
          </a:xfrm>
          <a:custGeom>
            <a:avLst/>
            <a:gdLst>
              <a:gd name="connsiteX0" fmla="*/ 178881 w 184875"/>
              <a:gd name="connsiteY0" fmla="*/ 18140 h 143555"/>
              <a:gd name="connsiteX1" fmla="*/ 138195 w 184875"/>
              <a:gd name="connsiteY1" fmla="*/ 3848 h 143555"/>
              <a:gd name="connsiteX2" fmla="*/ 105922 w 184875"/>
              <a:gd name="connsiteY2" fmla="*/ 36582 h 143555"/>
              <a:gd name="connsiteX3" fmla="*/ 35269 w 184875"/>
              <a:gd name="connsiteY3" fmla="*/ 78075 h 143555"/>
              <a:gd name="connsiteX4" fmla="*/ 0 w 184875"/>
              <a:gd name="connsiteY4" fmla="*/ 54101 h 143555"/>
              <a:gd name="connsiteX5" fmla="*/ 93935 w 184875"/>
              <a:gd name="connsiteY5" fmla="*/ 143543 h 143555"/>
              <a:gd name="connsiteX6" fmla="*/ 184874 w 184875"/>
              <a:gd name="connsiteY6" fmla="*/ 50643 h 143555"/>
              <a:gd name="connsiteX7" fmla="*/ 178881 w 184875"/>
              <a:gd name="connsiteY7" fmla="*/ 18140 h 1435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84875" h="143555">
                <a:moveTo>
                  <a:pt x="178881" y="18140"/>
                </a:moveTo>
                <a:cubicBezTo>
                  <a:pt x="172657" y="1888"/>
                  <a:pt x="153293" y="-4912"/>
                  <a:pt x="138195" y="3848"/>
                </a:cubicBezTo>
                <a:cubicBezTo>
                  <a:pt x="125055" y="11570"/>
                  <a:pt x="113529" y="25517"/>
                  <a:pt x="105922" y="36582"/>
                </a:cubicBezTo>
                <a:cubicBezTo>
                  <a:pt x="89325" y="60671"/>
                  <a:pt x="66389" y="80842"/>
                  <a:pt x="35269" y="78075"/>
                </a:cubicBezTo>
                <a:cubicBezTo>
                  <a:pt x="17635" y="76462"/>
                  <a:pt x="6109" y="67356"/>
                  <a:pt x="0" y="54101"/>
                </a:cubicBezTo>
                <a:cubicBezTo>
                  <a:pt x="1614" y="104239"/>
                  <a:pt x="43222" y="144350"/>
                  <a:pt x="93935" y="143543"/>
                </a:cubicBezTo>
                <a:cubicBezTo>
                  <a:pt x="144764" y="142736"/>
                  <a:pt x="185105" y="101473"/>
                  <a:pt x="184874" y="50643"/>
                </a:cubicBezTo>
                <a:cubicBezTo>
                  <a:pt x="184874" y="39233"/>
                  <a:pt x="182684" y="28283"/>
                  <a:pt x="178881" y="18140"/>
                </a:cubicBezTo>
                <a:close/>
              </a:path>
            </a:pathLst>
          </a:custGeom>
          <a:solidFill>
            <a:srgbClr val="E0E1E3"/>
          </a:solidFill>
          <a:ln w="115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66" name="Graphic 4">
            <a:extLst>
              <a:ext uri="{FF2B5EF4-FFF2-40B4-BE49-F238E27FC236}">
                <a16:creationId xmlns:a16="http://schemas.microsoft.com/office/drawing/2014/main" id="{ED95A597-95B2-02B4-0B68-11529851BF01}"/>
              </a:ext>
            </a:extLst>
          </p:cNvPr>
          <p:cNvGrpSpPr/>
          <p:nvPr/>
        </p:nvGrpSpPr>
        <p:grpSpPr>
          <a:xfrm>
            <a:off x="7231772" y="2363365"/>
            <a:ext cx="984448" cy="675988"/>
            <a:chOff x="8038331" y="383702"/>
            <a:chExt cx="170582" cy="117133"/>
          </a:xfrm>
          <a:solidFill>
            <a:schemeClr val="accent2"/>
          </a:solidFill>
        </p:grpSpPr>
        <p:sp>
          <p:nvSpPr>
            <p:cNvPr id="67" name="Freeform 95">
              <a:extLst>
                <a:ext uri="{FF2B5EF4-FFF2-40B4-BE49-F238E27FC236}">
                  <a16:creationId xmlns:a16="http://schemas.microsoft.com/office/drawing/2014/main" id="{7534E8FB-FDC5-9678-3B95-F01A74404395}"/>
                </a:ext>
              </a:extLst>
            </p:cNvPr>
            <p:cNvSpPr/>
            <p:nvPr/>
          </p:nvSpPr>
          <p:spPr>
            <a:xfrm>
              <a:off x="8038331" y="481028"/>
              <a:ext cx="1152" cy="598"/>
            </a:xfrm>
            <a:custGeom>
              <a:avLst/>
              <a:gdLst>
                <a:gd name="connsiteX0" fmla="*/ 0 w 1152"/>
                <a:gd name="connsiteY0" fmla="*/ 299 h 598"/>
                <a:gd name="connsiteX1" fmla="*/ 0 w 1152"/>
                <a:gd name="connsiteY1" fmla="*/ 299 h 598"/>
                <a:gd name="connsiteX2" fmla="*/ 0 w 1152"/>
                <a:gd name="connsiteY2" fmla="*/ 299 h 5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52" h="598">
                  <a:moveTo>
                    <a:pt x="0" y="299"/>
                  </a:moveTo>
                  <a:cubicBezTo>
                    <a:pt x="0" y="-738"/>
                    <a:pt x="0" y="1337"/>
                    <a:pt x="0" y="299"/>
                  </a:cubicBezTo>
                  <a:lnTo>
                    <a:pt x="0" y="299"/>
                  </a:lnTo>
                  <a:close/>
                </a:path>
              </a:pathLst>
            </a:custGeom>
            <a:grpFill/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8" name="Freeform 96">
              <a:extLst>
                <a:ext uri="{FF2B5EF4-FFF2-40B4-BE49-F238E27FC236}">
                  <a16:creationId xmlns:a16="http://schemas.microsoft.com/office/drawing/2014/main" id="{7BE745DC-D85F-91FF-F356-0E94FEF463B0}"/>
                </a:ext>
              </a:extLst>
            </p:cNvPr>
            <p:cNvSpPr/>
            <p:nvPr/>
          </p:nvSpPr>
          <p:spPr>
            <a:xfrm>
              <a:off x="8039778" y="383702"/>
              <a:ext cx="169134" cy="117133"/>
            </a:xfrm>
            <a:custGeom>
              <a:avLst/>
              <a:gdLst>
                <a:gd name="connsiteX0" fmla="*/ 90989 w 169134"/>
                <a:gd name="connsiteY0" fmla="*/ 115 h 117133"/>
                <a:gd name="connsiteX1" fmla="*/ 972 w 169134"/>
                <a:gd name="connsiteY1" fmla="*/ 72614 h 117133"/>
                <a:gd name="connsiteX2" fmla="*/ 32323 w 169134"/>
                <a:gd name="connsiteY2" fmla="*/ 116759 h 117133"/>
                <a:gd name="connsiteX3" fmla="*/ 33821 w 169134"/>
                <a:gd name="connsiteY3" fmla="*/ 116874 h 117133"/>
                <a:gd name="connsiteX4" fmla="*/ 104475 w 169134"/>
                <a:gd name="connsiteY4" fmla="*/ 76302 h 117133"/>
                <a:gd name="connsiteX5" fmla="*/ 169135 w 169134"/>
                <a:gd name="connsiteY5" fmla="*/ 42070 h 117133"/>
                <a:gd name="connsiteX6" fmla="*/ 90989 w 169134"/>
                <a:gd name="connsiteY6" fmla="*/ 0 h 117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9134" h="117133">
                  <a:moveTo>
                    <a:pt x="90989" y="115"/>
                  </a:moveTo>
                  <a:cubicBezTo>
                    <a:pt x="47191" y="115"/>
                    <a:pt x="10655" y="32042"/>
                    <a:pt x="972" y="72614"/>
                  </a:cubicBezTo>
                  <a:cubicBezTo>
                    <a:pt x="-3983" y="93476"/>
                    <a:pt x="10539" y="114338"/>
                    <a:pt x="32323" y="116759"/>
                  </a:cubicBezTo>
                  <a:cubicBezTo>
                    <a:pt x="32784" y="116759"/>
                    <a:pt x="33245" y="116759"/>
                    <a:pt x="33821" y="116874"/>
                  </a:cubicBezTo>
                  <a:cubicBezTo>
                    <a:pt x="64941" y="119640"/>
                    <a:pt x="87762" y="99931"/>
                    <a:pt x="104475" y="76302"/>
                  </a:cubicBezTo>
                  <a:cubicBezTo>
                    <a:pt x="118075" y="57054"/>
                    <a:pt x="144123" y="28815"/>
                    <a:pt x="169135" y="42070"/>
                  </a:cubicBezTo>
                  <a:cubicBezTo>
                    <a:pt x="152768" y="16828"/>
                    <a:pt x="123838" y="0"/>
                    <a:pt x="90989" y="0"/>
                  </a:cubicBezTo>
                  <a:close/>
                </a:path>
              </a:pathLst>
            </a:custGeom>
            <a:grpFill/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69" name="Freeform 94">
            <a:extLst>
              <a:ext uri="{FF2B5EF4-FFF2-40B4-BE49-F238E27FC236}">
                <a16:creationId xmlns:a16="http://schemas.microsoft.com/office/drawing/2014/main" id="{5E7107DF-DCFD-9D7F-D0DC-E4D91B87E526}"/>
              </a:ext>
            </a:extLst>
          </p:cNvPr>
          <p:cNvSpPr/>
          <p:nvPr/>
        </p:nvSpPr>
        <p:spPr>
          <a:xfrm>
            <a:off x="7231772" y="2614547"/>
            <a:ext cx="1066934" cy="828472"/>
          </a:xfrm>
          <a:custGeom>
            <a:avLst/>
            <a:gdLst>
              <a:gd name="connsiteX0" fmla="*/ 178880 w 184875"/>
              <a:gd name="connsiteY0" fmla="*/ 18140 h 143555"/>
              <a:gd name="connsiteX1" fmla="*/ 138195 w 184875"/>
              <a:gd name="connsiteY1" fmla="*/ 3848 h 143555"/>
              <a:gd name="connsiteX2" fmla="*/ 105922 w 184875"/>
              <a:gd name="connsiteY2" fmla="*/ 36582 h 143555"/>
              <a:gd name="connsiteX3" fmla="*/ 35269 w 184875"/>
              <a:gd name="connsiteY3" fmla="*/ 78075 h 143555"/>
              <a:gd name="connsiteX4" fmla="*/ 0 w 184875"/>
              <a:gd name="connsiteY4" fmla="*/ 54101 h 143555"/>
              <a:gd name="connsiteX5" fmla="*/ 93935 w 184875"/>
              <a:gd name="connsiteY5" fmla="*/ 143543 h 143555"/>
              <a:gd name="connsiteX6" fmla="*/ 184874 w 184875"/>
              <a:gd name="connsiteY6" fmla="*/ 50643 h 143555"/>
              <a:gd name="connsiteX7" fmla="*/ 178880 w 184875"/>
              <a:gd name="connsiteY7" fmla="*/ 18140 h 1435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84875" h="143555">
                <a:moveTo>
                  <a:pt x="178880" y="18140"/>
                </a:moveTo>
                <a:cubicBezTo>
                  <a:pt x="172657" y="1888"/>
                  <a:pt x="153293" y="-4912"/>
                  <a:pt x="138195" y="3848"/>
                </a:cubicBezTo>
                <a:cubicBezTo>
                  <a:pt x="125055" y="11570"/>
                  <a:pt x="113529" y="25517"/>
                  <a:pt x="105922" y="36582"/>
                </a:cubicBezTo>
                <a:cubicBezTo>
                  <a:pt x="89325" y="60671"/>
                  <a:pt x="66388" y="80842"/>
                  <a:pt x="35269" y="78075"/>
                </a:cubicBezTo>
                <a:cubicBezTo>
                  <a:pt x="17634" y="76462"/>
                  <a:pt x="6108" y="67356"/>
                  <a:pt x="0" y="54101"/>
                </a:cubicBezTo>
                <a:cubicBezTo>
                  <a:pt x="1614" y="104239"/>
                  <a:pt x="43222" y="144350"/>
                  <a:pt x="93935" y="143543"/>
                </a:cubicBezTo>
                <a:cubicBezTo>
                  <a:pt x="144764" y="142736"/>
                  <a:pt x="185104" y="101473"/>
                  <a:pt x="184874" y="50643"/>
                </a:cubicBezTo>
                <a:cubicBezTo>
                  <a:pt x="184874" y="39233"/>
                  <a:pt x="182684" y="28283"/>
                  <a:pt x="178880" y="18140"/>
                </a:cubicBezTo>
                <a:close/>
              </a:path>
            </a:pathLst>
          </a:custGeom>
          <a:solidFill>
            <a:srgbClr val="E0E1E3"/>
          </a:solidFill>
          <a:ln w="115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70" name="Graphic 4">
            <a:extLst>
              <a:ext uri="{FF2B5EF4-FFF2-40B4-BE49-F238E27FC236}">
                <a16:creationId xmlns:a16="http://schemas.microsoft.com/office/drawing/2014/main" id="{3F0388D0-A218-58F2-3367-FA1AAE0A3C4A}"/>
              </a:ext>
            </a:extLst>
          </p:cNvPr>
          <p:cNvGrpSpPr/>
          <p:nvPr/>
        </p:nvGrpSpPr>
        <p:grpSpPr>
          <a:xfrm>
            <a:off x="7231772" y="3738293"/>
            <a:ext cx="984448" cy="675993"/>
            <a:chOff x="8038331" y="621945"/>
            <a:chExt cx="170582" cy="117134"/>
          </a:xfrm>
          <a:solidFill>
            <a:schemeClr val="accent3"/>
          </a:solidFill>
        </p:grpSpPr>
        <p:sp>
          <p:nvSpPr>
            <p:cNvPr id="71" name="Freeform 91">
              <a:extLst>
                <a:ext uri="{FF2B5EF4-FFF2-40B4-BE49-F238E27FC236}">
                  <a16:creationId xmlns:a16="http://schemas.microsoft.com/office/drawing/2014/main" id="{1F5F51C8-06D8-89CA-62C5-F23416D6ABB5}"/>
                </a:ext>
              </a:extLst>
            </p:cNvPr>
            <p:cNvSpPr/>
            <p:nvPr/>
          </p:nvSpPr>
          <p:spPr>
            <a:xfrm>
              <a:off x="8038331" y="719271"/>
              <a:ext cx="1152" cy="598"/>
            </a:xfrm>
            <a:custGeom>
              <a:avLst/>
              <a:gdLst>
                <a:gd name="connsiteX0" fmla="*/ 0 w 1152"/>
                <a:gd name="connsiteY0" fmla="*/ 299 h 598"/>
                <a:gd name="connsiteX1" fmla="*/ 0 w 1152"/>
                <a:gd name="connsiteY1" fmla="*/ 299 h 598"/>
                <a:gd name="connsiteX2" fmla="*/ 0 w 1152"/>
                <a:gd name="connsiteY2" fmla="*/ 299 h 5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52" h="598">
                  <a:moveTo>
                    <a:pt x="0" y="299"/>
                  </a:moveTo>
                  <a:cubicBezTo>
                    <a:pt x="0" y="-738"/>
                    <a:pt x="0" y="1337"/>
                    <a:pt x="0" y="299"/>
                  </a:cubicBezTo>
                  <a:lnTo>
                    <a:pt x="0" y="299"/>
                  </a:lnTo>
                  <a:close/>
                </a:path>
              </a:pathLst>
            </a:custGeom>
            <a:grpFill/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" name="Freeform 92">
              <a:extLst>
                <a:ext uri="{FF2B5EF4-FFF2-40B4-BE49-F238E27FC236}">
                  <a16:creationId xmlns:a16="http://schemas.microsoft.com/office/drawing/2014/main" id="{A71BD05F-ED7A-FBB8-DE7B-CF01C5929174}"/>
                </a:ext>
              </a:extLst>
            </p:cNvPr>
            <p:cNvSpPr/>
            <p:nvPr/>
          </p:nvSpPr>
          <p:spPr>
            <a:xfrm>
              <a:off x="8039778" y="621945"/>
              <a:ext cx="169134" cy="117134"/>
            </a:xfrm>
            <a:custGeom>
              <a:avLst/>
              <a:gdLst>
                <a:gd name="connsiteX0" fmla="*/ 90989 w 169134"/>
                <a:gd name="connsiteY0" fmla="*/ 115 h 117134"/>
                <a:gd name="connsiteX1" fmla="*/ 972 w 169134"/>
                <a:gd name="connsiteY1" fmla="*/ 72614 h 117134"/>
                <a:gd name="connsiteX2" fmla="*/ 32323 w 169134"/>
                <a:gd name="connsiteY2" fmla="*/ 116759 h 117134"/>
                <a:gd name="connsiteX3" fmla="*/ 33821 w 169134"/>
                <a:gd name="connsiteY3" fmla="*/ 116874 h 117134"/>
                <a:gd name="connsiteX4" fmla="*/ 104475 w 169134"/>
                <a:gd name="connsiteY4" fmla="*/ 76302 h 117134"/>
                <a:gd name="connsiteX5" fmla="*/ 169135 w 169134"/>
                <a:gd name="connsiteY5" fmla="*/ 42070 h 117134"/>
                <a:gd name="connsiteX6" fmla="*/ 90989 w 169134"/>
                <a:gd name="connsiteY6" fmla="*/ 0 h 1171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9134" h="117134">
                  <a:moveTo>
                    <a:pt x="90989" y="115"/>
                  </a:moveTo>
                  <a:cubicBezTo>
                    <a:pt x="47191" y="115"/>
                    <a:pt x="10655" y="32042"/>
                    <a:pt x="972" y="72614"/>
                  </a:cubicBezTo>
                  <a:cubicBezTo>
                    <a:pt x="-3983" y="93476"/>
                    <a:pt x="10539" y="114338"/>
                    <a:pt x="32323" y="116759"/>
                  </a:cubicBezTo>
                  <a:cubicBezTo>
                    <a:pt x="32784" y="116759"/>
                    <a:pt x="33245" y="116759"/>
                    <a:pt x="33821" y="116874"/>
                  </a:cubicBezTo>
                  <a:cubicBezTo>
                    <a:pt x="64941" y="119640"/>
                    <a:pt x="87762" y="99931"/>
                    <a:pt x="104475" y="76302"/>
                  </a:cubicBezTo>
                  <a:cubicBezTo>
                    <a:pt x="118075" y="57054"/>
                    <a:pt x="144123" y="28815"/>
                    <a:pt x="169135" y="42070"/>
                  </a:cubicBezTo>
                  <a:cubicBezTo>
                    <a:pt x="152768" y="16828"/>
                    <a:pt x="123838" y="0"/>
                    <a:pt x="90989" y="0"/>
                  </a:cubicBezTo>
                  <a:close/>
                </a:path>
              </a:pathLst>
            </a:custGeom>
            <a:grpFill/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73" name="Freeform 90">
            <a:extLst>
              <a:ext uri="{FF2B5EF4-FFF2-40B4-BE49-F238E27FC236}">
                <a16:creationId xmlns:a16="http://schemas.microsoft.com/office/drawing/2014/main" id="{E16F1F05-0348-5F55-68E7-4A89370B5A7B}"/>
              </a:ext>
            </a:extLst>
          </p:cNvPr>
          <p:cNvSpPr/>
          <p:nvPr/>
        </p:nvSpPr>
        <p:spPr>
          <a:xfrm>
            <a:off x="7231772" y="3988811"/>
            <a:ext cx="1066934" cy="828472"/>
          </a:xfrm>
          <a:custGeom>
            <a:avLst/>
            <a:gdLst>
              <a:gd name="connsiteX0" fmla="*/ 178880 w 184875"/>
              <a:gd name="connsiteY0" fmla="*/ 18140 h 143555"/>
              <a:gd name="connsiteX1" fmla="*/ 138195 w 184875"/>
              <a:gd name="connsiteY1" fmla="*/ 3848 h 143555"/>
              <a:gd name="connsiteX2" fmla="*/ 105922 w 184875"/>
              <a:gd name="connsiteY2" fmla="*/ 36582 h 143555"/>
              <a:gd name="connsiteX3" fmla="*/ 35269 w 184875"/>
              <a:gd name="connsiteY3" fmla="*/ 78075 h 143555"/>
              <a:gd name="connsiteX4" fmla="*/ 0 w 184875"/>
              <a:gd name="connsiteY4" fmla="*/ 54101 h 143555"/>
              <a:gd name="connsiteX5" fmla="*/ 93935 w 184875"/>
              <a:gd name="connsiteY5" fmla="*/ 143543 h 143555"/>
              <a:gd name="connsiteX6" fmla="*/ 184874 w 184875"/>
              <a:gd name="connsiteY6" fmla="*/ 50643 h 143555"/>
              <a:gd name="connsiteX7" fmla="*/ 178880 w 184875"/>
              <a:gd name="connsiteY7" fmla="*/ 18140 h 1435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84875" h="143555">
                <a:moveTo>
                  <a:pt x="178880" y="18140"/>
                </a:moveTo>
                <a:cubicBezTo>
                  <a:pt x="172657" y="1888"/>
                  <a:pt x="153293" y="-4912"/>
                  <a:pt x="138195" y="3848"/>
                </a:cubicBezTo>
                <a:cubicBezTo>
                  <a:pt x="125055" y="11570"/>
                  <a:pt x="113529" y="25517"/>
                  <a:pt x="105922" y="36582"/>
                </a:cubicBezTo>
                <a:cubicBezTo>
                  <a:pt x="89325" y="60671"/>
                  <a:pt x="66388" y="80842"/>
                  <a:pt x="35269" y="78075"/>
                </a:cubicBezTo>
                <a:cubicBezTo>
                  <a:pt x="17634" y="76462"/>
                  <a:pt x="6108" y="67356"/>
                  <a:pt x="0" y="54101"/>
                </a:cubicBezTo>
                <a:cubicBezTo>
                  <a:pt x="1614" y="104239"/>
                  <a:pt x="43222" y="144350"/>
                  <a:pt x="93935" y="143543"/>
                </a:cubicBezTo>
                <a:cubicBezTo>
                  <a:pt x="144764" y="142736"/>
                  <a:pt x="185104" y="101473"/>
                  <a:pt x="184874" y="50643"/>
                </a:cubicBezTo>
                <a:cubicBezTo>
                  <a:pt x="184874" y="39233"/>
                  <a:pt x="182684" y="28283"/>
                  <a:pt x="178880" y="18140"/>
                </a:cubicBezTo>
                <a:close/>
              </a:path>
            </a:pathLst>
          </a:custGeom>
          <a:solidFill>
            <a:srgbClr val="E0E1E3"/>
          </a:solidFill>
          <a:ln w="115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74" name="Graphic 4">
            <a:extLst>
              <a:ext uri="{FF2B5EF4-FFF2-40B4-BE49-F238E27FC236}">
                <a16:creationId xmlns:a16="http://schemas.microsoft.com/office/drawing/2014/main" id="{0F72F1A3-D959-881A-269E-5C643CEB4C99}"/>
              </a:ext>
            </a:extLst>
          </p:cNvPr>
          <p:cNvGrpSpPr/>
          <p:nvPr/>
        </p:nvGrpSpPr>
        <p:grpSpPr>
          <a:xfrm>
            <a:off x="3893293" y="2363365"/>
            <a:ext cx="984448" cy="675988"/>
            <a:chOff x="7459850" y="383702"/>
            <a:chExt cx="170582" cy="117133"/>
          </a:xfrm>
          <a:solidFill>
            <a:srgbClr val="F595A6"/>
          </a:solidFill>
        </p:grpSpPr>
        <p:sp>
          <p:nvSpPr>
            <p:cNvPr id="75" name="Freeform 87">
              <a:extLst>
                <a:ext uri="{FF2B5EF4-FFF2-40B4-BE49-F238E27FC236}">
                  <a16:creationId xmlns:a16="http://schemas.microsoft.com/office/drawing/2014/main" id="{EBA10C88-2973-F319-59C7-F0E57E0F4037}"/>
                </a:ext>
              </a:extLst>
            </p:cNvPr>
            <p:cNvSpPr/>
            <p:nvPr/>
          </p:nvSpPr>
          <p:spPr>
            <a:xfrm>
              <a:off x="7459850" y="481028"/>
              <a:ext cx="1152" cy="598"/>
            </a:xfrm>
            <a:custGeom>
              <a:avLst/>
              <a:gdLst>
                <a:gd name="connsiteX0" fmla="*/ 0 w 1152"/>
                <a:gd name="connsiteY0" fmla="*/ 299 h 598"/>
                <a:gd name="connsiteX1" fmla="*/ 0 w 1152"/>
                <a:gd name="connsiteY1" fmla="*/ 299 h 598"/>
                <a:gd name="connsiteX2" fmla="*/ 0 w 1152"/>
                <a:gd name="connsiteY2" fmla="*/ 299 h 5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52" h="598">
                  <a:moveTo>
                    <a:pt x="0" y="299"/>
                  </a:moveTo>
                  <a:cubicBezTo>
                    <a:pt x="0" y="-738"/>
                    <a:pt x="0" y="1337"/>
                    <a:pt x="0" y="299"/>
                  </a:cubicBezTo>
                  <a:lnTo>
                    <a:pt x="0" y="299"/>
                  </a:lnTo>
                  <a:close/>
                </a:path>
              </a:pathLst>
            </a:custGeom>
            <a:grpFill/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6" name="Freeform 88">
              <a:extLst>
                <a:ext uri="{FF2B5EF4-FFF2-40B4-BE49-F238E27FC236}">
                  <a16:creationId xmlns:a16="http://schemas.microsoft.com/office/drawing/2014/main" id="{CDA55652-F323-F981-D618-3671BBBEA817}"/>
                </a:ext>
              </a:extLst>
            </p:cNvPr>
            <p:cNvSpPr/>
            <p:nvPr/>
          </p:nvSpPr>
          <p:spPr>
            <a:xfrm>
              <a:off x="7461297" y="383702"/>
              <a:ext cx="169134" cy="117133"/>
            </a:xfrm>
            <a:custGeom>
              <a:avLst/>
              <a:gdLst>
                <a:gd name="connsiteX0" fmla="*/ 90989 w 169134"/>
                <a:gd name="connsiteY0" fmla="*/ 115 h 117133"/>
                <a:gd name="connsiteX1" fmla="*/ 972 w 169134"/>
                <a:gd name="connsiteY1" fmla="*/ 72614 h 117133"/>
                <a:gd name="connsiteX2" fmla="*/ 32323 w 169134"/>
                <a:gd name="connsiteY2" fmla="*/ 116759 h 117133"/>
                <a:gd name="connsiteX3" fmla="*/ 33821 w 169134"/>
                <a:gd name="connsiteY3" fmla="*/ 116874 h 117133"/>
                <a:gd name="connsiteX4" fmla="*/ 104474 w 169134"/>
                <a:gd name="connsiteY4" fmla="*/ 76302 h 117133"/>
                <a:gd name="connsiteX5" fmla="*/ 169134 w 169134"/>
                <a:gd name="connsiteY5" fmla="*/ 42070 h 117133"/>
                <a:gd name="connsiteX6" fmla="*/ 90989 w 169134"/>
                <a:gd name="connsiteY6" fmla="*/ 0 h 117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9134" h="117133">
                  <a:moveTo>
                    <a:pt x="90989" y="115"/>
                  </a:moveTo>
                  <a:cubicBezTo>
                    <a:pt x="47191" y="115"/>
                    <a:pt x="10654" y="32042"/>
                    <a:pt x="972" y="72614"/>
                  </a:cubicBezTo>
                  <a:cubicBezTo>
                    <a:pt x="-3983" y="93476"/>
                    <a:pt x="10539" y="114338"/>
                    <a:pt x="32323" y="116759"/>
                  </a:cubicBezTo>
                  <a:cubicBezTo>
                    <a:pt x="32784" y="116759"/>
                    <a:pt x="33245" y="116759"/>
                    <a:pt x="33821" y="116874"/>
                  </a:cubicBezTo>
                  <a:cubicBezTo>
                    <a:pt x="64941" y="119640"/>
                    <a:pt x="87762" y="99931"/>
                    <a:pt x="104474" y="76302"/>
                  </a:cubicBezTo>
                  <a:cubicBezTo>
                    <a:pt x="118075" y="57054"/>
                    <a:pt x="144123" y="28815"/>
                    <a:pt x="169134" y="42070"/>
                  </a:cubicBezTo>
                  <a:cubicBezTo>
                    <a:pt x="152768" y="16828"/>
                    <a:pt x="123838" y="0"/>
                    <a:pt x="90989" y="0"/>
                  </a:cubicBezTo>
                  <a:close/>
                </a:path>
              </a:pathLst>
            </a:custGeom>
            <a:grpFill/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77" name="Freeform 86">
            <a:extLst>
              <a:ext uri="{FF2B5EF4-FFF2-40B4-BE49-F238E27FC236}">
                <a16:creationId xmlns:a16="http://schemas.microsoft.com/office/drawing/2014/main" id="{26428DA4-0BCE-7F50-A5CB-669B9392D832}"/>
              </a:ext>
            </a:extLst>
          </p:cNvPr>
          <p:cNvSpPr/>
          <p:nvPr/>
        </p:nvSpPr>
        <p:spPr>
          <a:xfrm>
            <a:off x="3893293" y="2614547"/>
            <a:ext cx="1066934" cy="828472"/>
          </a:xfrm>
          <a:custGeom>
            <a:avLst/>
            <a:gdLst>
              <a:gd name="connsiteX0" fmla="*/ 178881 w 184875"/>
              <a:gd name="connsiteY0" fmla="*/ 18140 h 143555"/>
              <a:gd name="connsiteX1" fmla="*/ 138195 w 184875"/>
              <a:gd name="connsiteY1" fmla="*/ 3848 h 143555"/>
              <a:gd name="connsiteX2" fmla="*/ 105922 w 184875"/>
              <a:gd name="connsiteY2" fmla="*/ 36582 h 143555"/>
              <a:gd name="connsiteX3" fmla="*/ 35269 w 184875"/>
              <a:gd name="connsiteY3" fmla="*/ 78075 h 143555"/>
              <a:gd name="connsiteX4" fmla="*/ 0 w 184875"/>
              <a:gd name="connsiteY4" fmla="*/ 54101 h 143555"/>
              <a:gd name="connsiteX5" fmla="*/ 93935 w 184875"/>
              <a:gd name="connsiteY5" fmla="*/ 143543 h 143555"/>
              <a:gd name="connsiteX6" fmla="*/ 184874 w 184875"/>
              <a:gd name="connsiteY6" fmla="*/ 50643 h 143555"/>
              <a:gd name="connsiteX7" fmla="*/ 178881 w 184875"/>
              <a:gd name="connsiteY7" fmla="*/ 18140 h 1435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84875" h="143555">
                <a:moveTo>
                  <a:pt x="178881" y="18140"/>
                </a:moveTo>
                <a:cubicBezTo>
                  <a:pt x="172657" y="1888"/>
                  <a:pt x="153293" y="-4912"/>
                  <a:pt x="138195" y="3848"/>
                </a:cubicBezTo>
                <a:cubicBezTo>
                  <a:pt x="125055" y="11570"/>
                  <a:pt x="113529" y="25517"/>
                  <a:pt x="105922" y="36582"/>
                </a:cubicBezTo>
                <a:cubicBezTo>
                  <a:pt x="89325" y="60671"/>
                  <a:pt x="66389" y="80842"/>
                  <a:pt x="35269" y="78075"/>
                </a:cubicBezTo>
                <a:cubicBezTo>
                  <a:pt x="17635" y="76462"/>
                  <a:pt x="6109" y="67356"/>
                  <a:pt x="0" y="54101"/>
                </a:cubicBezTo>
                <a:cubicBezTo>
                  <a:pt x="1614" y="104239"/>
                  <a:pt x="43222" y="144350"/>
                  <a:pt x="93935" y="143543"/>
                </a:cubicBezTo>
                <a:cubicBezTo>
                  <a:pt x="144764" y="142736"/>
                  <a:pt x="185105" y="101473"/>
                  <a:pt x="184874" y="50643"/>
                </a:cubicBezTo>
                <a:cubicBezTo>
                  <a:pt x="184874" y="39233"/>
                  <a:pt x="182684" y="28283"/>
                  <a:pt x="178881" y="18140"/>
                </a:cubicBezTo>
                <a:close/>
              </a:path>
            </a:pathLst>
          </a:custGeom>
          <a:solidFill>
            <a:srgbClr val="E0E1E3"/>
          </a:solidFill>
          <a:ln w="115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78" name="Graphic 4">
            <a:extLst>
              <a:ext uri="{FF2B5EF4-FFF2-40B4-BE49-F238E27FC236}">
                <a16:creationId xmlns:a16="http://schemas.microsoft.com/office/drawing/2014/main" id="{E0FFAB49-5D82-D8DF-5BE2-520D09634882}"/>
              </a:ext>
            </a:extLst>
          </p:cNvPr>
          <p:cNvGrpSpPr/>
          <p:nvPr/>
        </p:nvGrpSpPr>
        <p:grpSpPr>
          <a:xfrm>
            <a:off x="3893293" y="3738293"/>
            <a:ext cx="984448" cy="675993"/>
            <a:chOff x="7459850" y="621945"/>
            <a:chExt cx="170582" cy="117134"/>
          </a:xfrm>
          <a:solidFill>
            <a:schemeClr val="accent6"/>
          </a:solidFill>
        </p:grpSpPr>
        <p:sp>
          <p:nvSpPr>
            <p:cNvPr id="79" name="Freeform 83">
              <a:extLst>
                <a:ext uri="{FF2B5EF4-FFF2-40B4-BE49-F238E27FC236}">
                  <a16:creationId xmlns:a16="http://schemas.microsoft.com/office/drawing/2014/main" id="{7C519A2D-EE5D-CA04-4AAB-0A20DBEEF481}"/>
                </a:ext>
              </a:extLst>
            </p:cNvPr>
            <p:cNvSpPr/>
            <p:nvPr/>
          </p:nvSpPr>
          <p:spPr>
            <a:xfrm>
              <a:off x="7459850" y="719271"/>
              <a:ext cx="1152" cy="598"/>
            </a:xfrm>
            <a:custGeom>
              <a:avLst/>
              <a:gdLst>
                <a:gd name="connsiteX0" fmla="*/ 0 w 1152"/>
                <a:gd name="connsiteY0" fmla="*/ 299 h 598"/>
                <a:gd name="connsiteX1" fmla="*/ 0 w 1152"/>
                <a:gd name="connsiteY1" fmla="*/ 299 h 598"/>
                <a:gd name="connsiteX2" fmla="*/ 0 w 1152"/>
                <a:gd name="connsiteY2" fmla="*/ 299 h 5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52" h="598">
                  <a:moveTo>
                    <a:pt x="0" y="299"/>
                  </a:moveTo>
                  <a:cubicBezTo>
                    <a:pt x="0" y="-738"/>
                    <a:pt x="0" y="1337"/>
                    <a:pt x="0" y="299"/>
                  </a:cubicBezTo>
                  <a:lnTo>
                    <a:pt x="0" y="299"/>
                  </a:lnTo>
                  <a:close/>
                </a:path>
              </a:pathLst>
            </a:custGeom>
            <a:grpFill/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0" name="Freeform 84">
              <a:extLst>
                <a:ext uri="{FF2B5EF4-FFF2-40B4-BE49-F238E27FC236}">
                  <a16:creationId xmlns:a16="http://schemas.microsoft.com/office/drawing/2014/main" id="{02A325C9-2A62-6F92-B71E-A7A0D6EE1C58}"/>
                </a:ext>
              </a:extLst>
            </p:cNvPr>
            <p:cNvSpPr/>
            <p:nvPr/>
          </p:nvSpPr>
          <p:spPr>
            <a:xfrm>
              <a:off x="7461297" y="621945"/>
              <a:ext cx="169134" cy="117134"/>
            </a:xfrm>
            <a:custGeom>
              <a:avLst/>
              <a:gdLst>
                <a:gd name="connsiteX0" fmla="*/ 90989 w 169134"/>
                <a:gd name="connsiteY0" fmla="*/ 115 h 117134"/>
                <a:gd name="connsiteX1" fmla="*/ 972 w 169134"/>
                <a:gd name="connsiteY1" fmla="*/ 72614 h 117134"/>
                <a:gd name="connsiteX2" fmla="*/ 32323 w 169134"/>
                <a:gd name="connsiteY2" fmla="*/ 116759 h 117134"/>
                <a:gd name="connsiteX3" fmla="*/ 33821 w 169134"/>
                <a:gd name="connsiteY3" fmla="*/ 116874 h 117134"/>
                <a:gd name="connsiteX4" fmla="*/ 104474 w 169134"/>
                <a:gd name="connsiteY4" fmla="*/ 76302 h 117134"/>
                <a:gd name="connsiteX5" fmla="*/ 169134 w 169134"/>
                <a:gd name="connsiteY5" fmla="*/ 42070 h 117134"/>
                <a:gd name="connsiteX6" fmla="*/ 90989 w 169134"/>
                <a:gd name="connsiteY6" fmla="*/ 0 h 1171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9134" h="117134">
                  <a:moveTo>
                    <a:pt x="90989" y="115"/>
                  </a:moveTo>
                  <a:cubicBezTo>
                    <a:pt x="47191" y="115"/>
                    <a:pt x="10654" y="32042"/>
                    <a:pt x="972" y="72614"/>
                  </a:cubicBezTo>
                  <a:cubicBezTo>
                    <a:pt x="-3983" y="93476"/>
                    <a:pt x="10539" y="114338"/>
                    <a:pt x="32323" y="116759"/>
                  </a:cubicBezTo>
                  <a:cubicBezTo>
                    <a:pt x="32784" y="116759"/>
                    <a:pt x="33245" y="116759"/>
                    <a:pt x="33821" y="116874"/>
                  </a:cubicBezTo>
                  <a:cubicBezTo>
                    <a:pt x="64941" y="119640"/>
                    <a:pt x="87762" y="99931"/>
                    <a:pt x="104474" y="76302"/>
                  </a:cubicBezTo>
                  <a:cubicBezTo>
                    <a:pt x="118075" y="57054"/>
                    <a:pt x="144123" y="28815"/>
                    <a:pt x="169134" y="42070"/>
                  </a:cubicBezTo>
                  <a:cubicBezTo>
                    <a:pt x="152768" y="16828"/>
                    <a:pt x="123838" y="0"/>
                    <a:pt x="90989" y="0"/>
                  </a:cubicBezTo>
                  <a:close/>
                </a:path>
              </a:pathLst>
            </a:custGeom>
            <a:grpFill/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81" name="Freeform 82">
            <a:extLst>
              <a:ext uri="{FF2B5EF4-FFF2-40B4-BE49-F238E27FC236}">
                <a16:creationId xmlns:a16="http://schemas.microsoft.com/office/drawing/2014/main" id="{1A513101-8595-CF86-C689-A05C739C6D6C}"/>
              </a:ext>
            </a:extLst>
          </p:cNvPr>
          <p:cNvSpPr/>
          <p:nvPr/>
        </p:nvSpPr>
        <p:spPr>
          <a:xfrm>
            <a:off x="3893293" y="3988811"/>
            <a:ext cx="1066934" cy="828472"/>
          </a:xfrm>
          <a:custGeom>
            <a:avLst/>
            <a:gdLst>
              <a:gd name="connsiteX0" fmla="*/ 178881 w 184875"/>
              <a:gd name="connsiteY0" fmla="*/ 18140 h 143555"/>
              <a:gd name="connsiteX1" fmla="*/ 138195 w 184875"/>
              <a:gd name="connsiteY1" fmla="*/ 3848 h 143555"/>
              <a:gd name="connsiteX2" fmla="*/ 105922 w 184875"/>
              <a:gd name="connsiteY2" fmla="*/ 36582 h 143555"/>
              <a:gd name="connsiteX3" fmla="*/ 35269 w 184875"/>
              <a:gd name="connsiteY3" fmla="*/ 78075 h 143555"/>
              <a:gd name="connsiteX4" fmla="*/ 0 w 184875"/>
              <a:gd name="connsiteY4" fmla="*/ 54101 h 143555"/>
              <a:gd name="connsiteX5" fmla="*/ 93935 w 184875"/>
              <a:gd name="connsiteY5" fmla="*/ 143543 h 143555"/>
              <a:gd name="connsiteX6" fmla="*/ 184874 w 184875"/>
              <a:gd name="connsiteY6" fmla="*/ 50643 h 143555"/>
              <a:gd name="connsiteX7" fmla="*/ 178881 w 184875"/>
              <a:gd name="connsiteY7" fmla="*/ 18140 h 1435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84875" h="143555">
                <a:moveTo>
                  <a:pt x="178881" y="18140"/>
                </a:moveTo>
                <a:cubicBezTo>
                  <a:pt x="172657" y="1888"/>
                  <a:pt x="153293" y="-4912"/>
                  <a:pt x="138195" y="3848"/>
                </a:cubicBezTo>
                <a:cubicBezTo>
                  <a:pt x="125055" y="11570"/>
                  <a:pt x="113529" y="25517"/>
                  <a:pt x="105922" y="36582"/>
                </a:cubicBezTo>
                <a:cubicBezTo>
                  <a:pt x="89325" y="60671"/>
                  <a:pt x="66389" y="80842"/>
                  <a:pt x="35269" y="78075"/>
                </a:cubicBezTo>
                <a:cubicBezTo>
                  <a:pt x="17635" y="76462"/>
                  <a:pt x="6109" y="67356"/>
                  <a:pt x="0" y="54101"/>
                </a:cubicBezTo>
                <a:cubicBezTo>
                  <a:pt x="1614" y="104239"/>
                  <a:pt x="43222" y="144350"/>
                  <a:pt x="93935" y="143543"/>
                </a:cubicBezTo>
                <a:cubicBezTo>
                  <a:pt x="144764" y="142736"/>
                  <a:pt x="185105" y="101473"/>
                  <a:pt x="184874" y="50643"/>
                </a:cubicBezTo>
                <a:cubicBezTo>
                  <a:pt x="184874" y="39233"/>
                  <a:pt x="182684" y="28283"/>
                  <a:pt x="178881" y="18140"/>
                </a:cubicBezTo>
                <a:close/>
              </a:path>
            </a:pathLst>
          </a:custGeom>
          <a:solidFill>
            <a:srgbClr val="E0E1E3"/>
          </a:solidFill>
          <a:ln w="115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30A44CD6-F8E7-7934-4F4C-F43154F6A9DC}"/>
              </a:ext>
            </a:extLst>
          </p:cNvPr>
          <p:cNvSpPr txBox="1"/>
          <p:nvPr/>
        </p:nvSpPr>
        <p:spPr>
          <a:xfrm>
            <a:off x="6217968" y="1551941"/>
            <a:ext cx="687796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>
                <a:solidFill>
                  <a:schemeClr val="tx2"/>
                </a:solidFill>
              </a:rPr>
              <a:t>01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C4D960D4-3F4E-0A0C-4925-0A80142378CA}"/>
              </a:ext>
            </a:extLst>
          </p:cNvPr>
          <p:cNvSpPr txBox="1"/>
          <p:nvPr/>
        </p:nvSpPr>
        <p:spPr>
          <a:xfrm>
            <a:off x="7205520" y="2512061"/>
            <a:ext cx="687796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>
                <a:solidFill>
                  <a:schemeClr val="tx2"/>
                </a:solidFill>
              </a:rPr>
              <a:t>02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7F50881C-4A3B-B83D-C9CF-D64B366A2101}"/>
              </a:ext>
            </a:extLst>
          </p:cNvPr>
          <p:cNvSpPr txBox="1"/>
          <p:nvPr/>
        </p:nvSpPr>
        <p:spPr>
          <a:xfrm>
            <a:off x="7223808" y="3911093"/>
            <a:ext cx="687796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>
                <a:solidFill>
                  <a:schemeClr val="tx2"/>
                </a:solidFill>
              </a:rPr>
              <a:t>03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EA14CD6D-CD0F-01F6-D15F-440A66342D16}"/>
              </a:ext>
            </a:extLst>
          </p:cNvPr>
          <p:cNvSpPr txBox="1"/>
          <p:nvPr/>
        </p:nvSpPr>
        <p:spPr>
          <a:xfrm>
            <a:off x="6245400" y="4889501"/>
            <a:ext cx="687796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>
                <a:solidFill>
                  <a:schemeClr val="tx2"/>
                </a:solidFill>
              </a:rPr>
              <a:t>04</a:t>
            </a:r>
          </a:p>
        </p:txBody>
      </p:sp>
      <p:sp>
        <p:nvSpPr>
          <p:cNvPr id="129" name="TextBox 128">
            <a:extLst>
              <a:ext uri="{FF2B5EF4-FFF2-40B4-BE49-F238E27FC236}">
                <a16:creationId xmlns:a16="http://schemas.microsoft.com/office/drawing/2014/main" id="{EC9DB397-5C6F-00D2-6F5E-0329A36C8F76}"/>
              </a:ext>
            </a:extLst>
          </p:cNvPr>
          <p:cNvSpPr txBox="1"/>
          <p:nvPr/>
        </p:nvSpPr>
        <p:spPr>
          <a:xfrm>
            <a:off x="4855512" y="4889501"/>
            <a:ext cx="687796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>
                <a:solidFill>
                  <a:schemeClr val="tx2"/>
                </a:solidFill>
              </a:rPr>
              <a:t>05</a:t>
            </a:r>
          </a:p>
        </p:txBody>
      </p:sp>
      <p:sp>
        <p:nvSpPr>
          <p:cNvPr id="130" name="TextBox 129">
            <a:extLst>
              <a:ext uri="{FF2B5EF4-FFF2-40B4-BE49-F238E27FC236}">
                <a16:creationId xmlns:a16="http://schemas.microsoft.com/office/drawing/2014/main" id="{F9751651-9009-7DD7-1D54-6B072EA49D3D}"/>
              </a:ext>
            </a:extLst>
          </p:cNvPr>
          <p:cNvSpPr txBox="1"/>
          <p:nvPr/>
        </p:nvSpPr>
        <p:spPr>
          <a:xfrm>
            <a:off x="3877104" y="3901949"/>
            <a:ext cx="687796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>
                <a:solidFill>
                  <a:schemeClr val="bg1"/>
                </a:solidFill>
              </a:rPr>
              <a:t>06</a:t>
            </a:r>
          </a:p>
        </p:txBody>
      </p:sp>
      <p:sp>
        <p:nvSpPr>
          <p:cNvPr id="131" name="TextBox 130">
            <a:extLst>
              <a:ext uri="{FF2B5EF4-FFF2-40B4-BE49-F238E27FC236}">
                <a16:creationId xmlns:a16="http://schemas.microsoft.com/office/drawing/2014/main" id="{036289F3-4421-9D31-1C80-AF76D5662327}"/>
              </a:ext>
            </a:extLst>
          </p:cNvPr>
          <p:cNvSpPr txBox="1"/>
          <p:nvPr/>
        </p:nvSpPr>
        <p:spPr>
          <a:xfrm>
            <a:off x="3877104" y="2512061"/>
            <a:ext cx="687796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>
                <a:solidFill>
                  <a:schemeClr val="tx2"/>
                </a:solidFill>
              </a:rPr>
              <a:t>07</a:t>
            </a:r>
          </a:p>
        </p:txBody>
      </p:sp>
      <p:sp>
        <p:nvSpPr>
          <p:cNvPr id="132" name="TextBox 131">
            <a:extLst>
              <a:ext uri="{FF2B5EF4-FFF2-40B4-BE49-F238E27FC236}">
                <a16:creationId xmlns:a16="http://schemas.microsoft.com/office/drawing/2014/main" id="{8FA77CF8-9672-D9BF-2C5E-65B313489F26}"/>
              </a:ext>
            </a:extLst>
          </p:cNvPr>
          <p:cNvSpPr txBox="1"/>
          <p:nvPr/>
        </p:nvSpPr>
        <p:spPr>
          <a:xfrm>
            <a:off x="4820840" y="1561085"/>
            <a:ext cx="687796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>
                <a:solidFill>
                  <a:schemeClr val="bg1"/>
                </a:solidFill>
              </a:rPr>
              <a:t>08</a:t>
            </a:r>
          </a:p>
        </p:txBody>
      </p:sp>
      <p:pic>
        <p:nvPicPr>
          <p:cNvPr id="133" name="Graphic 132" descr="Brainstorm with solid fill">
            <a:extLst>
              <a:ext uri="{FF2B5EF4-FFF2-40B4-BE49-F238E27FC236}">
                <a16:creationId xmlns:a16="http://schemas.microsoft.com/office/drawing/2014/main" id="{F840EB67-BDF3-A4A5-FFA7-728672F42A8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447031" y="4215073"/>
            <a:ext cx="409717" cy="409717"/>
          </a:xfrm>
          <a:prstGeom prst="rect">
            <a:avLst/>
          </a:prstGeom>
        </p:spPr>
      </p:pic>
      <p:pic>
        <p:nvPicPr>
          <p:cNvPr id="134" name="Graphic 133" descr="Bullseye with solid fill">
            <a:extLst>
              <a:ext uri="{FF2B5EF4-FFF2-40B4-BE49-F238E27FC236}">
                <a16:creationId xmlns:a16="http://schemas.microsoft.com/office/drawing/2014/main" id="{CB2392CA-9435-7164-6F22-16653ADB5B1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758356" y="5186505"/>
            <a:ext cx="409717" cy="409717"/>
          </a:xfrm>
          <a:prstGeom prst="rect">
            <a:avLst/>
          </a:prstGeom>
        </p:spPr>
      </p:pic>
      <p:pic>
        <p:nvPicPr>
          <p:cNvPr id="135" name="Graphic 134" descr="Hourglass 30% with solid fill">
            <a:extLst>
              <a:ext uri="{FF2B5EF4-FFF2-40B4-BE49-F238E27FC236}">
                <a16:creationId xmlns:a16="http://schemas.microsoft.com/office/drawing/2014/main" id="{F1836191-03D5-B67D-6160-D569301A5F4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416034" y="2823262"/>
            <a:ext cx="409717" cy="409717"/>
          </a:xfrm>
          <a:prstGeom prst="rect">
            <a:avLst/>
          </a:prstGeom>
        </p:spPr>
      </p:pic>
      <p:pic>
        <p:nvPicPr>
          <p:cNvPr id="136" name="Graphic 135" descr="Lightbulb with solid fill">
            <a:extLst>
              <a:ext uri="{FF2B5EF4-FFF2-40B4-BE49-F238E27FC236}">
                <a16:creationId xmlns:a16="http://schemas.microsoft.com/office/drawing/2014/main" id="{005B8109-EEB2-D117-F36F-94EB517559F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766680" y="1846537"/>
            <a:ext cx="409717" cy="409717"/>
          </a:xfrm>
          <a:prstGeom prst="rect">
            <a:avLst/>
          </a:prstGeom>
        </p:spPr>
      </p:pic>
      <p:pic>
        <p:nvPicPr>
          <p:cNvPr id="137" name="Graphic 136" descr="Research with solid fill">
            <a:extLst>
              <a:ext uri="{FF2B5EF4-FFF2-40B4-BE49-F238E27FC236}">
                <a16:creationId xmlns:a16="http://schemas.microsoft.com/office/drawing/2014/main" id="{4925EA25-9C8B-47BA-124A-2B516CEFB33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400662" y="1842016"/>
            <a:ext cx="409717" cy="409717"/>
          </a:xfrm>
          <a:prstGeom prst="rect">
            <a:avLst/>
          </a:prstGeom>
        </p:spPr>
      </p:pic>
      <p:pic>
        <p:nvPicPr>
          <p:cNvPr id="138" name="Graphic 137" descr="Bar graph with upward trend with solid fill">
            <a:extLst>
              <a:ext uri="{FF2B5EF4-FFF2-40B4-BE49-F238E27FC236}">
                <a16:creationId xmlns:a16="http://schemas.microsoft.com/office/drawing/2014/main" id="{732FDD8D-CCC2-93AC-6380-BC1B7E64F59F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7781434" y="2846643"/>
            <a:ext cx="409717" cy="409717"/>
          </a:xfrm>
          <a:prstGeom prst="rect">
            <a:avLst/>
          </a:prstGeom>
        </p:spPr>
      </p:pic>
      <p:pic>
        <p:nvPicPr>
          <p:cNvPr id="139" name="Graphic 138" descr="Gears with solid fill">
            <a:extLst>
              <a:ext uri="{FF2B5EF4-FFF2-40B4-BE49-F238E27FC236}">
                <a16:creationId xmlns:a16="http://schemas.microsoft.com/office/drawing/2014/main" id="{AE8C74ED-9CFE-7217-B39B-E4C6D984D5C6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5371695" y="5194556"/>
            <a:ext cx="409717" cy="409717"/>
          </a:xfrm>
          <a:prstGeom prst="rect">
            <a:avLst/>
          </a:prstGeom>
        </p:spPr>
      </p:pic>
      <p:pic>
        <p:nvPicPr>
          <p:cNvPr id="140" name="Graphic 139" descr="Eye with solid fill">
            <a:extLst>
              <a:ext uri="{FF2B5EF4-FFF2-40B4-BE49-F238E27FC236}">
                <a16:creationId xmlns:a16="http://schemas.microsoft.com/office/drawing/2014/main" id="{203FBE08-CF15-DEC0-8B9C-D06628CFD507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7725377" y="4229305"/>
            <a:ext cx="409717" cy="409717"/>
          </a:xfrm>
          <a:prstGeom prst="rect">
            <a:avLst/>
          </a:prstGeom>
        </p:spPr>
      </p:pic>
      <p:pic>
        <p:nvPicPr>
          <p:cNvPr id="142" name="Graphic 141" descr="Wreath with solid fill">
            <a:extLst>
              <a:ext uri="{FF2B5EF4-FFF2-40B4-BE49-F238E27FC236}">
                <a16:creationId xmlns:a16="http://schemas.microsoft.com/office/drawing/2014/main" id="{0723DC3A-89A6-6621-4FE6-C888066604DF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5322132" y="2814292"/>
            <a:ext cx="1556052" cy="1556052"/>
          </a:xfrm>
          <a:prstGeom prst="rect">
            <a:avLst/>
          </a:prstGeom>
        </p:spPr>
      </p:pic>
      <p:grpSp>
        <p:nvGrpSpPr>
          <p:cNvPr id="146" name="Group 145">
            <a:extLst>
              <a:ext uri="{FF2B5EF4-FFF2-40B4-BE49-F238E27FC236}">
                <a16:creationId xmlns:a16="http://schemas.microsoft.com/office/drawing/2014/main" id="{5A7FEB73-AF2B-C2C2-002E-B892D9B616E5}"/>
              </a:ext>
            </a:extLst>
          </p:cNvPr>
          <p:cNvGrpSpPr/>
          <p:nvPr/>
        </p:nvGrpSpPr>
        <p:grpSpPr>
          <a:xfrm>
            <a:off x="338440" y="3638720"/>
            <a:ext cx="2926080" cy="1105487"/>
            <a:chOff x="332936" y="4652338"/>
            <a:chExt cx="2926080" cy="1105487"/>
          </a:xfrm>
        </p:grpSpPr>
        <p:sp>
          <p:nvSpPr>
            <p:cNvPr id="147" name="TextBox 146">
              <a:extLst>
                <a:ext uri="{FF2B5EF4-FFF2-40B4-BE49-F238E27FC236}">
                  <a16:creationId xmlns:a16="http://schemas.microsoft.com/office/drawing/2014/main" id="{13E7F58D-582C-A18B-8077-CBA1DB3881CE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bg1"/>
                  </a:solidFill>
                </a:rPr>
                <a:t>06 - Lorem Ipsum</a:t>
              </a:r>
            </a:p>
          </p:txBody>
        </p:sp>
        <p:sp>
          <p:nvSpPr>
            <p:cNvPr id="148" name="TextBox 147">
              <a:extLst>
                <a:ext uri="{FF2B5EF4-FFF2-40B4-BE49-F238E27FC236}">
                  <a16:creationId xmlns:a16="http://schemas.microsoft.com/office/drawing/2014/main" id="{D43D6DB6-BFC2-543F-DEA5-893C30A1D97D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</a:t>
              </a:r>
            </a:p>
          </p:txBody>
        </p:sp>
      </p:grpSp>
      <p:grpSp>
        <p:nvGrpSpPr>
          <p:cNvPr id="152" name="Group 151">
            <a:extLst>
              <a:ext uri="{FF2B5EF4-FFF2-40B4-BE49-F238E27FC236}">
                <a16:creationId xmlns:a16="http://schemas.microsoft.com/office/drawing/2014/main" id="{1C029FA1-3455-57AA-5F79-DA3796E9CA57}"/>
              </a:ext>
            </a:extLst>
          </p:cNvPr>
          <p:cNvGrpSpPr/>
          <p:nvPr/>
        </p:nvGrpSpPr>
        <p:grpSpPr>
          <a:xfrm>
            <a:off x="8927481" y="2440434"/>
            <a:ext cx="2926080" cy="1105487"/>
            <a:chOff x="8921977" y="2947244"/>
            <a:chExt cx="2926080" cy="1105487"/>
          </a:xfrm>
        </p:grpSpPr>
        <p:sp>
          <p:nvSpPr>
            <p:cNvPr id="153" name="TextBox 152">
              <a:extLst>
                <a:ext uri="{FF2B5EF4-FFF2-40B4-BE49-F238E27FC236}">
                  <a16:creationId xmlns:a16="http://schemas.microsoft.com/office/drawing/2014/main" id="{EAE5BAA7-3EAB-A65D-402D-D18CDECF2FD2}"/>
                </a:ext>
              </a:extLst>
            </p:cNvPr>
            <p:cNvSpPr txBox="1"/>
            <p:nvPr/>
          </p:nvSpPr>
          <p:spPr>
            <a:xfrm>
              <a:off x="8921977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02 - Lorem Ipsum</a:t>
              </a:r>
            </a:p>
          </p:txBody>
        </p:sp>
        <p:sp>
          <p:nvSpPr>
            <p:cNvPr id="154" name="TextBox 153">
              <a:extLst>
                <a:ext uri="{FF2B5EF4-FFF2-40B4-BE49-F238E27FC236}">
                  <a16:creationId xmlns:a16="http://schemas.microsoft.com/office/drawing/2014/main" id="{23CBFB23-15AC-F2CA-931D-A86C2EDFF909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</a:t>
              </a:r>
            </a:p>
          </p:txBody>
        </p:sp>
      </p:grpSp>
      <p:grpSp>
        <p:nvGrpSpPr>
          <p:cNvPr id="155" name="Group 154">
            <a:extLst>
              <a:ext uri="{FF2B5EF4-FFF2-40B4-BE49-F238E27FC236}">
                <a16:creationId xmlns:a16="http://schemas.microsoft.com/office/drawing/2014/main" id="{33F38FB7-5B0C-3D9E-CCA2-61EAE7E095A2}"/>
              </a:ext>
            </a:extLst>
          </p:cNvPr>
          <p:cNvGrpSpPr/>
          <p:nvPr/>
        </p:nvGrpSpPr>
        <p:grpSpPr>
          <a:xfrm>
            <a:off x="8927481" y="1242150"/>
            <a:ext cx="2926080" cy="1105487"/>
            <a:chOff x="8921977" y="1242150"/>
            <a:chExt cx="2926080" cy="1105487"/>
          </a:xfrm>
        </p:grpSpPr>
        <p:sp>
          <p:nvSpPr>
            <p:cNvPr id="156" name="TextBox 155">
              <a:extLst>
                <a:ext uri="{FF2B5EF4-FFF2-40B4-BE49-F238E27FC236}">
                  <a16:creationId xmlns:a16="http://schemas.microsoft.com/office/drawing/2014/main" id="{8E9DF6AC-EB80-CAD4-6E5E-6D23629244D8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01 - Lorem Ipsum</a:t>
              </a:r>
            </a:p>
          </p:txBody>
        </p:sp>
        <p:sp>
          <p:nvSpPr>
            <p:cNvPr id="157" name="TextBox 156">
              <a:extLst>
                <a:ext uri="{FF2B5EF4-FFF2-40B4-BE49-F238E27FC236}">
                  <a16:creationId xmlns:a16="http://schemas.microsoft.com/office/drawing/2014/main" id="{E5E06341-282A-B41C-75EE-860762C82C58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</a:t>
              </a:r>
            </a:p>
          </p:txBody>
        </p:sp>
      </p:grpSp>
      <p:grpSp>
        <p:nvGrpSpPr>
          <p:cNvPr id="158" name="Group 157">
            <a:extLst>
              <a:ext uri="{FF2B5EF4-FFF2-40B4-BE49-F238E27FC236}">
                <a16:creationId xmlns:a16="http://schemas.microsoft.com/office/drawing/2014/main" id="{782478F5-447C-64A5-8AA1-19443B14B747}"/>
              </a:ext>
            </a:extLst>
          </p:cNvPr>
          <p:cNvGrpSpPr/>
          <p:nvPr/>
        </p:nvGrpSpPr>
        <p:grpSpPr>
          <a:xfrm>
            <a:off x="8927481" y="4837004"/>
            <a:ext cx="2926080" cy="1105487"/>
            <a:chOff x="8921977" y="4652338"/>
            <a:chExt cx="2926080" cy="1105487"/>
          </a:xfrm>
        </p:grpSpPr>
        <p:sp>
          <p:nvSpPr>
            <p:cNvPr id="159" name="TextBox 158">
              <a:extLst>
                <a:ext uri="{FF2B5EF4-FFF2-40B4-BE49-F238E27FC236}">
                  <a16:creationId xmlns:a16="http://schemas.microsoft.com/office/drawing/2014/main" id="{1B923411-42D9-974D-FE55-B57909873712}"/>
                </a:ext>
              </a:extLst>
            </p:cNvPr>
            <p:cNvSpPr txBox="1"/>
            <p:nvPr/>
          </p:nvSpPr>
          <p:spPr>
            <a:xfrm>
              <a:off x="8921977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04 - Lorem Ipsum</a:t>
              </a:r>
            </a:p>
          </p:txBody>
        </p:sp>
        <p:sp>
          <p:nvSpPr>
            <p:cNvPr id="160" name="TextBox 159">
              <a:extLst>
                <a:ext uri="{FF2B5EF4-FFF2-40B4-BE49-F238E27FC236}">
                  <a16:creationId xmlns:a16="http://schemas.microsoft.com/office/drawing/2014/main" id="{8B4A706D-AD85-97EA-0EAB-37D64AE5A309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</a:t>
              </a:r>
            </a:p>
          </p:txBody>
        </p:sp>
      </p:grpSp>
      <p:grpSp>
        <p:nvGrpSpPr>
          <p:cNvPr id="161" name="Group 160">
            <a:extLst>
              <a:ext uri="{FF2B5EF4-FFF2-40B4-BE49-F238E27FC236}">
                <a16:creationId xmlns:a16="http://schemas.microsoft.com/office/drawing/2014/main" id="{8A4FFDC1-EB00-55C2-4DA2-9C5D68FA262D}"/>
              </a:ext>
            </a:extLst>
          </p:cNvPr>
          <p:cNvGrpSpPr/>
          <p:nvPr/>
        </p:nvGrpSpPr>
        <p:grpSpPr>
          <a:xfrm>
            <a:off x="8927481" y="3638718"/>
            <a:ext cx="2926080" cy="1105487"/>
            <a:chOff x="8921977" y="4652338"/>
            <a:chExt cx="2926080" cy="1105487"/>
          </a:xfrm>
        </p:grpSpPr>
        <p:sp>
          <p:nvSpPr>
            <p:cNvPr id="162" name="TextBox 161">
              <a:extLst>
                <a:ext uri="{FF2B5EF4-FFF2-40B4-BE49-F238E27FC236}">
                  <a16:creationId xmlns:a16="http://schemas.microsoft.com/office/drawing/2014/main" id="{8213DA06-A004-74E3-3BDF-63DEB859F24D}"/>
                </a:ext>
              </a:extLst>
            </p:cNvPr>
            <p:cNvSpPr txBox="1"/>
            <p:nvPr/>
          </p:nvSpPr>
          <p:spPr>
            <a:xfrm>
              <a:off x="8921977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03 - Lorem Ipsum</a:t>
              </a:r>
            </a:p>
          </p:txBody>
        </p:sp>
        <p:sp>
          <p:nvSpPr>
            <p:cNvPr id="163" name="TextBox 162">
              <a:extLst>
                <a:ext uri="{FF2B5EF4-FFF2-40B4-BE49-F238E27FC236}">
                  <a16:creationId xmlns:a16="http://schemas.microsoft.com/office/drawing/2014/main" id="{A874F850-97EF-C7B8-75E7-9797324F956A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104245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9458</TotalTime>
  <Words>582</Words>
  <Application>Microsoft Office PowerPoint</Application>
  <PresentationFormat>Widescreen</PresentationFormat>
  <Paragraphs>57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Eight-Step Dual-Wave Circle Cycle</vt:lpstr>
      <vt:lpstr>Eight-Step Dual-Wave Circle Cycle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Eight-Step Dual-Wave Circle Cycle</dc:title>
  <dc:creator>PresentationGO.com</dc:creator>
  <dc:description>© Copyright PresentationGO.com - Do not distribute or sale without written permission.</dc:description>
  <cp:lastModifiedBy>Christophe Barroche</cp:lastModifiedBy>
  <cp:revision>43</cp:revision>
  <dcterms:created xsi:type="dcterms:W3CDTF">2014-11-26T05:14:11Z</dcterms:created>
  <dcterms:modified xsi:type="dcterms:W3CDTF">2024-09-27T20:42:49Z</dcterms:modified>
  <cp:category>Charts &amp; Diagrams</cp:category>
</cp:coreProperties>
</file>