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5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77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A85B8669-038D-A8EB-4141-B758FF5408DE}"/>
              </a:ext>
            </a:extLst>
          </p:cNvPr>
          <p:cNvGrpSpPr/>
          <p:nvPr/>
        </p:nvGrpSpPr>
        <p:grpSpPr>
          <a:xfrm>
            <a:off x="3588959" y="1853258"/>
            <a:ext cx="738336" cy="506991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4" name="Freeform 69">
              <a:extLst>
                <a:ext uri="{FF2B5EF4-FFF2-40B4-BE49-F238E27FC236}">
                  <a16:creationId xmlns:a16="http://schemas.microsoft.com/office/drawing/2014/main" id="{60AF5BFB-62E1-08B8-5BB2-A3E8EF937DBC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70">
              <a:extLst>
                <a:ext uri="{FF2B5EF4-FFF2-40B4-BE49-F238E27FC236}">
                  <a16:creationId xmlns:a16="http://schemas.microsoft.com/office/drawing/2014/main" id="{09F9144D-D3EC-D73C-D136-A0117FE976D9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" name="Freeform 68">
            <a:extLst>
              <a:ext uri="{FF2B5EF4-FFF2-40B4-BE49-F238E27FC236}">
                <a16:creationId xmlns:a16="http://schemas.microsoft.com/office/drawing/2014/main" id="{DE31DD63-300F-1D99-134F-4690BAADE9EF}"/>
              </a:ext>
            </a:extLst>
          </p:cNvPr>
          <p:cNvSpPr/>
          <p:nvPr/>
        </p:nvSpPr>
        <p:spPr>
          <a:xfrm>
            <a:off x="3588462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9707206-DF7E-C8DF-0428-0A8852D059F4}"/>
              </a:ext>
            </a:extLst>
          </p:cNvPr>
          <p:cNvGrpSpPr/>
          <p:nvPr/>
        </p:nvGrpSpPr>
        <p:grpSpPr>
          <a:xfrm>
            <a:off x="4759826" y="1853258"/>
            <a:ext cx="738336" cy="506991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8" name="Freeform 65">
              <a:extLst>
                <a:ext uri="{FF2B5EF4-FFF2-40B4-BE49-F238E27FC236}">
                  <a16:creationId xmlns:a16="http://schemas.microsoft.com/office/drawing/2014/main" id="{F3523EF1-F49F-01F8-8B28-DE11479A5CF2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B94E71F2-8459-DF60-1397-2883DFBBA67A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64">
            <a:extLst>
              <a:ext uri="{FF2B5EF4-FFF2-40B4-BE49-F238E27FC236}">
                <a16:creationId xmlns:a16="http://schemas.microsoft.com/office/drawing/2014/main" id="{FE287B56-9BD3-0E92-AAA6-FF3C78B85A86}"/>
              </a:ext>
            </a:extLst>
          </p:cNvPr>
          <p:cNvSpPr/>
          <p:nvPr/>
        </p:nvSpPr>
        <p:spPr>
          <a:xfrm>
            <a:off x="4759826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390F3759-7E33-727D-535D-A260DD45B00F}"/>
              </a:ext>
            </a:extLst>
          </p:cNvPr>
          <p:cNvGrpSpPr/>
          <p:nvPr/>
        </p:nvGrpSpPr>
        <p:grpSpPr>
          <a:xfrm>
            <a:off x="5492673" y="2782681"/>
            <a:ext cx="738336" cy="506991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EEE615A-D103-990D-35C5-EA54E396D5E5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62">
              <a:extLst>
                <a:ext uri="{FF2B5EF4-FFF2-40B4-BE49-F238E27FC236}">
                  <a16:creationId xmlns:a16="http://schemas.microsoft.com/office/drawing/2014/main" id="{63C73F01-0484-C37B-179C-E54E8301471B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60">
            <a:extLst>
              <a:ext uri="{FF2B5EF4-FFF2-40B4-BE49-F238E27FC236}">
                <a16:creationId xmlns:a16="http://schemas.microsoft.com/office/drawing/2014/main" id="{1D4D05AD-4073-F7A9-7DCA-79741049C0BD}"/>
              </a:ext>
            </a:extLst>
          </p:cNvPr>
          <p:cNvSpPr/>
          <p:nvPr/>
        </p:nvSpPr>
        <p:spPr>
          <a:xfrm>
            <a:off x="5492674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18C6AAD0-BFFF-A6A9-56E8-006152EE298F}"/>
              </a:ext>
            </a:extLst>
          </p:cNvPr>
          <p:cNvGrpSpPr/>
          <p:nvPr/>
        </p:nvGrpSpPr>
        <p:grpSpPr>
          <a:xfrm>
            <a:off x="2851125" y="2782681"/>
            <a:ext cx="738336" cy="506991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6" name="Freeform 57">
              <a:extLst>
                <a:ext uri="{FF2B5EF4-FFF2-40B4-BE49-F238E27FC236}">
                  <a16:creationId xmlns:a16="http://schemas.microsoft.com/office/drawing/2014/main" id="{5788C0D4-D131-14A1-B9BD-33E86943067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58">
              <a:extLst>
                <a:ext uri="{FF2B5EF4-FFF2-40B4-BE49-F238E27FC236}">
                  <a16:creationId xmlns:a16="http://schemas.microsoft.com/office/drawing/2014/main" id="{4B75B890-D087-6E25-60C0-9091BE02A884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Freeform 56">
            <a:extLst>
              <a:ext uri="{FF2B5EF4-FFF2-40B4-BE49-F238E27FC236}">
                <a16:creationId xmlns:a16="http://schemas.microsoft.com/office/drawing/2014/main" id="{B9C2BC09-D1B1-5573-DC9B-D27FACE8FE8F}"/>
              </a:ext>
            </a:extLst>
          </p:cNvPr>
          <p:cNvSpPr/>
          <p:nvPr/>
        </p:nvSpPr>
        <p:spPr>
          <a:xfrm>
            <a:off x="2851126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B54BE46-CE1C-7ABA-C680-2FA5AE1B1026}"/>
              </a:ext>
            </a:extLst>
          </p:cNvPr>
          <p:cNvGrpSpPr/>
          <p:nvPr/>
        </p:nvGrpSpPr>
        <p:grpSpPr>
          <a:xfrm>
            <a:off x="5228767" y="3924132"/>
            <a:ext cx="737834" cy="506995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E3D7354E-57AB-263E-28FB-36C6D9283C06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325B3268-275F-03B3-6C4B-A19CF34D4D46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2" name="Freeform 52">
            <a:extLst>
              <a:ext uri="{FF2B5EF4-FFF2-40B4-BE49-F238E27FC236}">
                <a16:creationId xmlns:a16="http://schemas.microsoft.com/office/drawing/2014/main" id="{1008C4F6-A312-2679-0FD2-51334BB03CB6}"/>
              </a:ext>
            </a:extLst>
          </p:cNvPr>
          <p:cNvSpPr/>
          <p:nvPr/>
        </p:nvSpPr>
        <p:spPr>
          <a:xfrm>
            <a:off x="5228269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DE8C8E0D-1526-7ACE-D2F0-02BDFD66F3A6}"/>
              </a:ext>
            </a:extLst>
          </p:cNvPr>
          <p:cNvGrpSpPr/>
          <p:nvPr/>
        </p:nvGrpSpPr>
        <p:grpSpPr>
          <a:xfrm>
            <a:off x="4174643" y="4440481"/>
            <a:ext cx="738336" cy="506995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24" name="Freeform 49">
              <a:extLst>
                <a:ext uri="{FF2B5EF4-FFF2-40B4-BE49-F238E27FC236}">
                  <a16:creationId xmlns:a16="http://schemas.microsoft.com/office/drawing/2014/main" id="{4710D8CA-E4A2-4DAE-E014-9A3ADFFC942B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302CFBE1-8522-B349-C0EC-F43EAA9A03D9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6" name="Freeform 48">
            <a:extLst>
              <a:ext uri="{FF2B5EF4-FFF2-40B4-BE49-F238E27FC236}">
                <a16:creationId xmlns:a16="http://schemas.microsoft.com/office/drawing/2014/main" id="{36964228-C811-525B-A756-1345BAD38F76}"/>
              </a:ext>
            </a:extLst>
          </p:cNvPr>
          <p:cNvSpPr/>
          <p:nvPr/>
        </p:nvSpPr>
        <p:spPr>
          <a:xfrm>
            <a:off x="4174644" y="462836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F3012A4F-8777-C958-C9C6-31E99784BF29}"/>
              </a:ext>
            </a:extLst>
          </p:cNvPr>
          <p:cNvGrpSpPr/>
          <p:nvPr/>
        </p:nvGrpSpPr>
        <p:grpSpPr>
          <a:xfrm>
            <a:off x="3121014" y="3924132"/>
            <a:ext cx="738336" cy="506995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27241E00-4509-5358-3236-B12865105C71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458DAF94-0FA3-61D3-6E28-4CC8EBF326AC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30" name="Freeform 44">
            <a:extLst>
              <a:ext uri="{FF2B5EF4-FFF2-40B4-BE49-F238E27FC236}">
                <a16:creationId xmlns:a16="http://schemas.microsoft.com/office/drawing/2014/main" id="{B2A2244B-6E48-C647-33E3-5110B25965B4}"/>
              </a:ext>
            </a:extLst>
          </p:cNvPr>
          <p:cNvSpPr/>
          <p:nvPr/>
        </p:nvSpPr>
        <p:spPr>
          <a:xfrm>
            <a:off x="3120517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7D1B256-DA2D-5314-D81C-B447C743D12D}"/>
              </a:ext>
            </a:extLst>
          </p:cNvPr>
          <p:cNvSpPr/>
          <p:nvPr/>
        </p:nvSpPr>
        <p:spPr>
          <a:xfrm>
            <a:off x="3279180" y="2249208"/>
            <a:ext cx="2591848" cy="2509628"/>
          </a:xfrm>
          <a:custGeom>
            <a:avLst/>
            <a:gdLst>
              <a:gd name="connsiteX0" fmla="*/ 1727919 w 3455797"/>
              <a:gd name="connsiteY0" fmla="*/ 0 h 3346171"/>
              <a:gd name="connsiteX1" fmla="*/ 1842204 w 3455797"/>
              <a:gd name="connsiteY1" fmla="*/ 5771 h 3346171"/>
              <a:gd name="connsiteX2" fmla="*/ 1841071 w 3455797"/>
              <a:gd name="connsiteY2" fmla="*/ 17010 h 3346171"/>
              <a:gd name="connsiteX3" fmla="*/ 2499047 w 3455797"/>
              <a:gd name="connsiteY3" fmla="*/ 674986 h 3346171"/>
              <a:gd name="connsiteX4" fmla="*/ 2866928 w 3455797"/>
              <a:gd name="connsiteY4" fmla="*/ 562614 h 3346171"/>
              <a:gd name="connsiteX5" fmla="*/ 2944638 w 3455797"/>
              <a:gd name="connsiteY5" fmla="*/ 498497 h 3346171"/>
              <a:gd name="connsiteX6" fmla="*/ 2955725 w 3455797"/>
              <a:gd name="connsiteY6" fmla="*/ 508574 h 3346171"/>
              <a:gd name="connsiteX7" fmla="*/ 3067794 w 3455797"/>
              <a:gd name="connsiteY7" fmla="*/ 631881 h 3346171"/>
              <a:gd name="connsiteX8" fmla="*/ 3117934 w 3455797"/>
              <a:gd name="connsiteY8" fmla="*/ 698932 h 3346171"/>
              <a:gd name="connsiteX9" fmla="*/ 3109764 w 3455797"/>
              <a:gd name="connsiteY9" fmla="*/ 703367 h 3346171"/>
              <a:gd name="connsiteX10" fmla="*/ 2819668 w 3455797"/>
              <a:gd name="connsiteY10" fmla="*/ 1248971 h 3346171"/>
              <a:gd name="connsiteX11" fmla="*/ 3345039 w 3455797"/>
              <a:gd name="connsiteY11" fmla="*/ 1893579 h 3346171"/>
              <a:gd name="connsiteX12" fmla="*/ 3455797 w 3455797"/>
              <a:gd name="connsiteY12" fmla="*/ 1904745 h 3346171"/>
              <a:gd name="connsiteX13" fmla="*/ 3455334 w 3455797"/>
              <a:gd name="connsiteY13" fmla="*/ 1913914 h 3346171"/>
              <a:gd name="connsiteX14" fmla="*/ 3431158 w 3455797"/>
              <a:gd name="connsiteY14" fmla="*/ 2075712 h 3346171"/>
              <a:gd name="connsiteX15" fmla="*/ 3411940 w 3455797"/>
              <a:gd name="connsiteY15" fmla="*/ 2153454 h 3346171"/>
              <a:gd name="connsiteX16" fmla="*/ 3395967 w 3455797"/>
              <a:gd name="connsiteY16" fmla="*/ 2144784 h 3346171"/>
              <a:gd name="connsiteX17" fmla="*/ 3139853 w 3455797"/>
              <a:gd name="connsiteY17" fmla="*/ 2093077 h 3346171"/>
              <a:gd name="connsiteX18" fmla="*/ 2481877 w 3455797"/>
              <a:gd name="connsiteY18" fmla="*/ 2751053 h 3346171"/>
              <a:gd name="connsiteX19" fmla="*/ 2594249 w 3455797"/>
              <a:gd name="connsiteY19" fmla="*/ 3118934 h 3346171"/>
              <a:gd name="connsiteX20" fmla="*/ 2661166 w 3455797"/>
              <a:gd name="connsiteY20" fmla="*/ 3200037 h 3346171"/>
              <a:gd name="connsiteX21" fmla="*/ 2646124 w 3455797"/>
              <a:gd name="connsiteY21" fmla="*/ 3210396 h 3346171"/>
              <a:gd name="connsiteX22" fmla="*/ 2437692 w 3455797"/>
              <a:gd name="connsiteY22" fmla="*/ 3321539 h 3346171"/>
              <a:gd name="connsiteX23" fmla="*/ 2370686 w 3455797"/>
              <a:gd name="connsiteY23" fmla="*/ 3346171 h 3346171"/>
              <a:gd name="connsiteX24" fmla="*/ 2368368 w 3455797"/>
              <a:gd name="connsiteY24" fmla="*/ 3323182 h 3346171"/>
              <a:gd name="connsiteX25" fmla="*/ 1723760 w 3455797"/>
              <a:gd name="connsiteY25" fmla="*/ 2797811 h 3346171"/>
              <a:gd name="connsiteX26" fmla="*/ 1079152 w 3455797"/>
              <a:gd name="connsiteY26" fmla="*/ 3323182 h 3346171"/>
              <a:gd name="connsiteX27" fmla="*/ 1076864 w 3455797"/>
              <a:gd name="connsiteY27" fmla="*/ 3345875 h 3346171"/>
              <a:gd name="connsiteX28" fmla="*/ 946806 w 3455797"/>
              <a:gd name="connsiteY28" fmla="*/ 3287566 h 3346171"/>
              <a:gd name="connsiteX29" fmla="*/ 803526 w 3455797"/>
              <a:gd name="connsiteY29" fmla="*/ 3203684 h 3346171"/>
              <a:gd name="connsiteX30" fmla="*/ 873452 w 3455797"/>
              <a:gd name="connsiteY30" fmla="*/ 3118933 h 3346171"/>
              <a:gd name="connsiteX31" fmla="*/ 985824 w 3455797"/>
              <a:gd name="connsiteY31" fmla="*/ 2751052 h 3346171"/>
              <a:gd name="connsiteX32" fmla="*/ 327848 w 3455797"/>
              <a:gd name="connsiteY32" fmla="*/ 2093076 h 3346171"/>
              <a:gd name="connsiteX33" fmla="*/ 71734 w 3455797"/>
              <a:gd name="connsiteY33" fmla="*/ 2144783 h 3346171"/>
              <a:gd name="connsiteX34" fmla="*/ 44900 w 3455797"/>
              <a:gd name="connsiteY34" fmla="*/ 2159349 h 3346171"/>
              <a:gd name="connsiteX35" fmla="*/ 37532 w 3455797"/>
              <a:gd name="connsiteY35" fmla="*/ 2135077 h 3346171"/>
              <a:gd name="connsiteX36" fmla="*/ 505 w 3455797"/>
              <a:gd name="connsiteY36" fmla="*/ 1913914 h 3346171"/>
              <a:gd name="connsiteX37" fmla="*/ 0 w 3455797"/>
              <a:gd name="connsiteY37" fmla="*/ 1903911 h 3346171"/>
              <a:gd name="connsiteX38" fmla="*/ 102484 w 3455797"/>
              <a:gd name="connsiteY38" fmla="*/ 1893579 h 3346171"/>
              <a:gd name="connsiteX39" fmla="*/ 627855 w 3455797"/>
              <a:gd name="connsiteY39" fmla="*/ 1248971 h 3346171"/>
              <a:gd name="connsiteX40" fmla="*/ 337760 w 3455797"/>
              <a:gd name="connsiteY40" fmla="*/ 703367 h 3346171"/>
              <a:gd name="connsiteX41" fmla="*/ 335504 w 3455797"/>
              <a:gd name="connsiteY41" fmla="*/ 702143 h 3346171"/>
              <a:gd name="connsiteX42" fmla="*/ 388045 w 3455797"/>
              <a:gd name="connsiteY42" fmla="*/ 631881 h 3346171"/>
              <a:gd name="connsiteX43" fmla="*/ 507346 w 3455797"/>
              <a:gd name="connsiteY43" fmla="*/ 502179 h 3346171"/>
              <a:gd name="connsiteX44" fmla="*/ 580595 w 3455797"/>
              <a:gd name="connsiteY44" fmla="*/ 562614 h 3346171"/>
              <a:gd name="connsiteX45" fmla="*/ 948475 w 3455797"/>
              <a:gd name="connsiteY45" fmla="*/ 674986 h 3346171"/>
              <a:gd name="connsiteX46" fmla="*/ 1606451 w 3455797"/>
              <a:gd name="connsiteY46" fmla="*/ 17010 h 3346171"/>
              <a:gd name="connsiteX47" fmla="*/ 1605438 w 3455797"/>
              <a:gd name="connsiteY47" fmla="*/ 6956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55797" h="3346171">
                <a:moveTo>
                  <a:pt x="1727919" y="0"/>
                </a:moveTo>
                <a:lnTo>
                  <a:pt x="1842204" y="5771"/>
                </a:lnTo>
                <a:lnTo>
                  <a:pt x="1841071" y="17010"/>
                </a:lnTo>
                <a:cubicBezTo>
                  <a:pt x="1841071" y="380400"/>
                  <a:pt x="2135657" y="674986"/>
                  <a:pt x="2499047" y="674986"/>
                </a:cubicBezTo>
                <a:cubicBezTo>
                  <a:pt x="2635319" y="674986"/>
                  <a:pt x="2761914" y="633560"/>
                  <a:pt x="2866928" y="562614"/>
                </a:cubicBezTo>
                <a:lnTo>
                  <a:pt x="2944638" y="498497"/>
                </a:lnTo>
                <a:lnTo>
                  <a:pt x="2955725" y="508574"/>
                </a:lnTo>
                <a:cubicBezTo>
                  <a:pt x="2995003" y="547852"/>
                  <a:pt x="3032408" y="589003"/>
                  <a:pt x="3067794" y="631881"/>
                </a:cubicBezTo>
                <a:lnTo>
                  <a:pt x="3117934" y="698932"/>
                </a:lnTo>
                <a:lnTo>
                  <a:pt x="3109764" y="703367"/>
                </a:lnTo>
                <a:cubicBezTo>
                  <a:pt x="2934741" y="821610"/>
                  <a:pt x="2819668" y="1021852"/>
                  <a:pt x="2819668" y="1248971"/>
                </a:cubicBezTo>
                <a:cubicBezTo>
                  <a:pt x="2819668" y="1566937"/>
                  <a:pt x="3045211" y="1832226"/>
                  <a:pt x="3345039" y="1893579"/>
                </a:cubicBezTo>
                <a:lnTo>
                  <a:pt x="3455797" y="1904745"/>
                </a:lnTo>
                <a:lnTo>
                  <a:pt x="3455334" y="1913914"/>
                </a:lnTo>
                <a:cubicBezTo>
                  <a:pt x="3449777" y="1968638"/>
                  <a:pt x="3441678" y="2022610"/>
                  <a:pt x="3431158" y="2075712"/>
                </a:cubicBezTo>
                <a:lnTo>
                  <a:pt x="3411940" y="2153454"/>
                </a:lnTo>
                <a:lnTo>
                  <a:pt x="3395967" y="2144784"/>
                </a:lnTo>
                <a:cubicBezTo>
                  <a:pt x="3317248" y="2111489"/>
                  <a:pt x="3230701" y="2093077"/>
                  <a:pt x="3139853" y="2093077"/>
                </a:cubicBezTo>
                <a:cubicBezTo>
                  <a:pt x="2776463" y="2093077"/>
                  <a:pt x="2481877" y="2387663"/>
                  <a:pt x="2481877" y="2751053"/>
                </a:cubicBezTo>
                <a:cubicBezTo>
                  <a:pt x="2481877" y="2887324"/>
                  <a:pt x="2523303" y="3013920"/>
                  <a:pt x="2594249" y="3118934"/>
                </a:cubicBezTo>
                <a:lnTo>
                  <a:pt x="2661166" y="3200037"/>
                </a:lnTo>
                <a:lnTo>
                  <a:pt x="2646124" y="3210396"/>
                </a:lnTo>
                <a:cubicBezTo>
                  <a:pt x="2579533" y="3251966"/>
                  <a:pt x="2509920" y="3289148"/>
                  <a:pt x="2437692" y="3321539"/>
                </a:cubicBezTo>
                <a:lnTo>
                  <a:pt x="2370686" y="3346171"/>
                </a:lnTo>
                <a:lnTo>
                  <a:pt x="2368368" y="3323182"/>
                </a:lnTo>
                <a:cubicBezTo>
                  <a:pt x="2307015" y="3023354"/>
                  <a:pt x="2041726" y="2797811"/>
                  <a:pt x="1723760" y="2797811"/>
                </a:cubicBezTo>
                <a:cubicBezTo>
                  <a:pt x="1405794" y="2797811"/>
                  <a:pt x="1140506" y="3023354"/>
                  <a:pt x="1079152" y="3323182"/>
                </a:cubicBezTo>
                <a:lnTo>
                  <a:pt x="1076864" y="3345875"/>
                </a:lnTo>
                <a:lnTo>
                  <a:pt x="946806" y="3287566"/>
                </a:lnTo>
                <a:lnTo>
                  <a:pt x="803526" y="3203684"/>
                </a:lnTo>
                <a:lnTo>
                  <a:pt x="873452" y="3118933"/>
                </a:lnTo>
                <a:cubicBezTo>
                  <a:pt x="944398" y="3013919"/>
                  <a:pt x="985824" y="2887323"/>
                  <a:pt x="985824" y="2751052"/>
                </a:cubicBezTo>
                <a:cubicBezTo>
                  <a:pt x="985824" y="2387662"/>
                  <a:pt x="691238" y="2093076"/>
                  <a:pt x="327848" y="2093076"/>
                </a:cubicBezTo>
                <a:cubicBezTo>
                  <a:pt x="237001" y="2093076"/>
                  <a:pt x="150454" y="2111488"/>
                  <a:pt x="71734" y="2144783"/>
                </a:cubicBezTo>
                <a:lnTo>
                  <a:pt x="44900" y="2159349"/>
                </a:lnTo>
                <a:lnTo>
                  <a:pt x="37532" y="2135077"/>
                </a:lnTo>
                <a:cubicBezTo>
                  <a:pt x="20593" y="2062984"/>
                  <a:pt x="8147" y="1989159"/>
                  <a:pt x="505" y="1913914"/>
                </a:cubicBezTo>
                <a:lnTo>
                  <a:pt x="0" y="1903911"/>
                </a:lnTo>
                <a:lnTo>
                  <a:pt x="102484" y="1893579"/>
                </a:lnTo>
                <a:cubicBezTo>
                  <a:pt x="402313" y="1832226"/>
                  <a:pt x="627855" y="1566937"/>
                  <a:pt x="627855" y="1248971"/>
                </a:cubicBezTo>
                <a:cubicBezTo>
                  <a:pt x="627855" y="1021852"/>
                  <a:pt x="512783" y="821610"/>
                  <a:pt x="337760" y="703367"/>
                </a:cubicBezTo>
                <a:lnTo>
                  <a:pt x="335504" y="702143"/>
                </a:lnTo>
                <a:lnTo>
                  <a:pt x="388045" y="631881"/>
                </a:lnTo>
                <a:lnTo>
                  <a:pt x="507346" y="502179"/>
                </a:lnTo>
                <a:lnTo>
                  <a:pt x="580595" y="562614"/>
                </a:lnTo>
                <a:cubicBezTo>
                  <a:pt x="685608" y="633560"/>
                  <a:pt x="812204" y="674986"/>
                  <a:pt x="948475" y="674986"/>
                </a:cubicBezTo>
                <a:cubicBezTo>
                  <a:pt x="1311865" y="674986"/>
                  <a:pt x="1606451" y="380400"/>
                  <a:pt x="1606451" y="17010"/>
                </a:cubicBezTo>
                <a:lnTo>
                  <a:pt x="1605438" y="6956"/>
                </a:ln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4A03D23F-2192-1442-5CD1-AE9D9512EACE}"/>
              </a:ext>
            </a:extLst>
          </p:cNvPr>
          <p:cNvGrpSpPr/>
          <p:nvPr/>
        </p:nvGrpSpPr>
        <p:grpSpPr>
          <a:xfrm>
            <a:off x="3588959" y="1853258"/>
            <a:ext cx="738336" cy="506991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33" name="Freeform 69">
              <a:extLst>
                <a:ext uri="{FF2B5EF4-FFF2-40B4-BE49-F238E27FC236}">
                  <a16:creationId xmlns:a16="http://schemas.microsoft.com/office/drawing/2014/main" id="{B59F3994-6A19-0310-0C07-0E713ED590D2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 70">
              <a:extLst>
                <a:ext uri="{FF2B5EF4-FFF2-40B4-BE49-F238E27FC236}">
                  <a16:creationId xmlns:a16="http://schemas.microsoft.com/office/drawing/2014/main" id="{BB5AFCBD-4FC0-FD43-F863-11EFF7E1F82D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0" name="Freeform 68">
            <a:extLst>
              <a:ext uri="{FF2B5EF4-FFF2-40B4-BE49-F238E27FC236}">
                <a16:creationId xmlns:a16="http://schemas.microsoft.com/office/drawing/2014/main" id="{EE03E4FA-089D-DC7C-7EE4-DB626C503137}"/>
              </a:ext>
            </a:extLst>
          </p:cNvPr>
          <p:cNvSpPr/>
          <p:nvPr/>
        </p:nvSpPr>
        <p:spPr>
          <a:xfrm>
            <a:off x="3588462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F4602046-6FC8-E42C-76EF-E1934460B725}"/>
              </a:ext>
            </a:extLst>
          </p:cNvPr>
          <p:cNvGrpSpPr/>
          <p:nvPr/>
        </p:nvGrpSpPr>
        <p:grpSpPr>
          <a:xfrm>
            <a:off x="4759826" y="1853258"/>
            <a:ext cx="738336" cy="506991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92" name="Freeform 65">
              <a:extLst>
                <a:ext uri="{FF2B5EF4-FFF2-40B4-BE49-F238E27FC236}">
                  <a16:creationId xmlns:a16="http://schemas.microsoft.com/office/drawing/2014/main" id="{9D2B21F2-3A2A-08DA-00C7-7F461433C037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 66">
              <a:extLst>
                <a:ext uri="{FF2B5EF4-FFF2-40B4-BE49-F238E27FC236}">
                  <a16:creationId xmlns:a16="http://schemas.microsoft.com/office/drawing/2014/main" id="{C92B56D4-D92D-2EC3-4033-1217384823D8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4" name="Freeform 64">
            <a:extLst>
              <a:ext uri="{FF2B5EF4-FFF2-40B4-BE49-F238E27FC236}">
                <a16:creationId xmlns:a16="http://schemas.microsoft.com/office/drawing/2014/main" id="{F2CC08E4-111D-BFFA-EB43-F0A5550E2AA0}"/>
              </a:ext>
            </a:extLst>
          </p:cNvPr>
          <p:cNvSpPr/>
          <p:nvPr/>
        </p:nvSpPr>
        <p:spPr>
          <a:xfrm>
            <a:off x="4759826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5" name="Graphic 4">
            <a:extLst>
              <a:ext uri="{FF2B5EF4-FFF2-40B4-BE49-F238E27FC236}">
                <a16:creationId xmlns:a16="http://schemas.microsoft.com/office/drawing/2014/main" id="{3BDFC270-48FC-2B30-FFAF-F16E18EC43A3}"/>
              </a:ext>
            </a:extLst>
          </p:cNvPr>
          <p:cNvGrpSpPr/>
          <p:nvPr/>
        </p:nvGrpSpPr>
        <p:grpSpPr>
          <a:xfrm>
            <a:off x="5492673" y="2782681"/>
            <a:ext cx="738336" cy="506991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96" name="Freeform 61">
              <a:extLst>
                <a:ext uri="{FF2B5EF4-FFF2-40B4-BE49-F238E27FC236}">
                  <a16:creationId xmlns:a16="http://schemas.microsoft.com/office/drawing/2014/main" id="{FA1AB5EC-C44A-2070-35D0-ECCF2A1D839F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Freeform 62">
              <a:extLst>
                <a:ext uri="{FF2B5EF4-FFF2-40B4-BE49-F238E27FC236}">
                  <a16:creationId xmlns:a16="http://schemas.microsoft.com/office/drawing/2014/main" id="{090AC0B8-5EEA-352C-C86B-395CB2B69E30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8" name="Freeform 60">
            <a:extLst>
              <a:ext uri="{FF2B5EF4-FFF2-40B4-BE49-F238E27FC236}">
                <a16:creationId xmlns:a16="http://schemas.microsoft.com/office/drawing/2014/main" id="{12EBF9E4-315A-9B0C-07F1-97586A908024}"/>
              </a:ext>
            </a:extLst>
          </p:cNvPr>
          <p:cNvSpPr/>
          <p:nvPr/>
        </p:nvSpPr>
        <p:spPr>
          <a:xfrm>
            <a:off x="5492674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9" name="Graphic 4">
            <a:extLst>
              <a:ext uri="{FF2B5EF4-FFF2-40B4-BE49-F238E27FC236}">
                <a16:creationId xmlns:a16="http://schemas.microsoft.com/office/drawing/2014/main" id="{05889736-CB83-2203-80D2-5692C233821F}"/>
              </a:ext>
            </a:extLst>
          </p:cNvPr>
          <p:cNvGrpSpPr/>
          <p:nvPr/>
        </p:nvGrpSpPr>
        <p:grpSpPr>
          <a:xfrm>
            <a:off x="2851125" y="2782681"/>
            <a:ext cx="738336" cy="506991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00" name="Freeform 57">
              <a:extLst>
                <a:ext uri="{FF2B5EF4-FFF2-40B4-BE49-F238E27FC236}">
                  <a16:creationId xmlns:a16="http://schemas.microsoft.com/office/drawing/2014/main" id="{B3E99D1A-DFF0-E316-6C61-7D598EED313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 58">
              <a:extLst>
                <a:ext uri="{FF2B5EF4-FFF2-40B4-BE49-F238E27FC236}">
                  <a16:creationId xmlns:a16="http://schemas.microsoft.com/office/drawing/2014/main" id="{C594ECED-7829-24B7-15CD-D63F7318CE71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2" name="Freeform 56">
            <a:extLst>
              <a:ext uri="{FF2B5EF4-FFF2-40B4-BE49-F238E27FC236}">
                <a16:creationId xmlns:a16="http://schemas.microsoft.com/office/drawing/2014/main" id="{E1FED8B4-F74E-C422-2942-1352CBC7235C}"/>
              </a:ext>
            </a:extLst>
          </p:cNvPr>
          <p:cNvSpPr/>
          <p:nvPr/>
        </p:nvSpPr>
        <p:spPr>
          <a:xfrm>
            <a:off x="2851126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3" name="Graphic 4">
            <a:extLst>
              <a:ext uri="{FF2B5EF4-FFF2-40B4-BE49-F238E27FC236}">
                <a16:creationId xmlns:a16="http://schemas.microsoft.com/office/drawing/2014/main" id="{4A568919-D898-BF09-02DA-90FC543845C3}"/>
              </a:ext>
            </a:extLst>
          </p:cNvPr>
          <p:cNvGrpSpPr/>
          <p:nvPr/>
        </p:nvGrpSpPr>
        <p:grpSpPr>
          <a:xfrm>
            <a:off x="5228767" y="3924132"/>
            <a:ext cx="737834" cy="506995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5088D894-E95D-1221-AAE6-307B3A1FC10C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137E65A2-8C4C-E4A2-715D-F13E369BBB32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6" name="Freeform 52">
            <a:extLst>
              <a:ext uri="{FF2B5EF4-FFF2-40B4-BE49-F238E27FC236}">
                <a16:creationId xmlns:a16="http://schemas.microsoft.com/office/drawing/2014/main" id="{EE8CC4EF-A1E3-CF17-A72C-22BDAE5DF1EE}"/>
              </a:ext>
            </a:extLst>
          </p:cNvPr>
          <p:cNvSpPr/>
          <p:nvPr/>
        </p:nvSpPr>
        <p:spPr>
          <a:xfrm>
            <a:off x="5228269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7" name="Graphic 4">
            <a:extLst>
              <a:ext uri="{FF2B5EF4-FFF2-40B4-BE49-F238E27FC236}">
                <a16:creationId xmlns:a16="http://schemas.microsoft.com/office/drawing/2014/main" id="{EB9C54A4-76AD-E271-1D3C-415CA9F9C07B}"/>
              </a:ext>
            </a:extLst>
          </p:cNvPr>
          <p:cNvGrpSpPr/>
          <p:nvPr/>
        </p:nvGrpSpPr>
        <p:grpSpPr>
          <a:xfrm>
            <a:off x="4174643" y="4440481"/>
            <a:ext cx="738336" cy="506995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108" name="Freeform 49">
              <a:extLst>
                <a:ext uri="{FF2B5EF4-FFF2-40B4-BE49-F238E27FC236}">
                  <a16:creationId xmlns:a16="http://schemas.microsoft.com/office/drawing/2014/main" id="{4962C2F2-9595-5272-B2A6-20CF64CA50AD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 50">
              <a:extLst>
                <a:ext uri="{FF2B5EF4-FFF2-40B4-BE49-F238E27FC236}">
                  <a16:creationId xmlns:a16="http://schemas.microsoft.com/office/drawing/2014/main" id="{85CAA0C4-EE46-A31A-3EFC-C6908C27BC42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0" name="Freeform 48">
            <a:extLst>
              <a:ext uri="{FF2B5EF4-FFF2-40B4-BE49-F238E27FC236}">
                <a16:creationId xmlns:a16="http://schemas.microsoft.com/office/drawing/2014/main" id="{E9B83A85-3919-FD0E-66C2-059E8779D1F0}"/>
              </a:ext>
            </a:extLst>
          </p:cNvPr>
          <p:cNvSpPr/>
          <p:nvPr/>
        </p:nvSpPr>
        <p:spPr>
          <a:xfrm>
            <a:off x="4174644" y="462836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1" name="Graphic 4">
            <a:extLst>
              <a:ext uri="{FF2B5EF4-FFF2-40B4-BE49-F238E27FC236}">
                <a16:creationId xmlns:a16="http://schemas.microsoft.com/office/drawing/2014/main" id="{F3523D20-1405-4C16-B87F-A149F8BB5F52}"/>
              </a:ext>
            </a:extLst>
          </p:cNvPr>
          <p:cNvGrpSpPr/>
          <p:nvPr/>
        </p:nvGrpSpPr>
        <p:grpSpPr>
          <a:xfrm>
            <a:off x="3121014" y="3924132"/>
            <a:ext cx="738336" cy="506995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112" name="Freeform 45">
              <a:extLst>
                <a:ext uri="{FF2B5EF4-FFF2-40B4-BE49-F238E27FC236}">
                  <a16:creationId xmlns:a16="http://schemas.microsoft.com/office/drawing/2014/main" id="{E3441C67-6F6E-2521-DA4C-96A8C2DA108B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 46">
              <a:extLst>
                <a:ext uri="{FF2B5EF4-FFF2-40B4-BE49-F238E27FC236}">
                  <a16:creationId xmlns:a16="http://schemas.microsoft.com/office/drawing/2014/main" id="{43CCCFF5-D0D8-8785-7F46-58DE6A3928FD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4" name="Freeform 44">
            <a:extLst>
              <a:ext uri="{FF2B5EF4-FFF2-40B4-BE49-F238E27FC236}">
                <a16:creationId xmlns:a16="http://schemas.microsoft.com/office/drawing/2014/main" id="{02C9E801-C906-5842-3F47-7CEF2984A090}"/>
              </a:ext>
            </a:extLst>
          </p:cNvPr>
          <p:cNvSpPr/>
          <p:nvPr/>
        </p:nvSpPr>
        <p:spPr>
          <a:xfrm>
            <a:off x="3120517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2155E0-9D77-169A-225C-A55EFE0B106F}"/>
              </a:ext>
            </a:extLst>
          </p:cNvPr>
          <p:cNvSpPr txBox="1"/>
          <p:nvPr/>
        </p:nvSpPr>
        <p:spPr>
          <a:xfrm>
            <a:off x="4717905" y="195929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33AA8C2-029D-225C-03F2-A7AB753B7AF6}"/>
              </a:ext>
            </a:extLst>
          </p:cNvPr>
          <p:cNvSpPr txBox="1"/>
          <p:nvPr/>
        </p:nvSpPr>
        <p:spPr>
          <a:xfrm>
            <a:off x="5465427" y="289198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482EF78-F1F6-63E4-DE88-4EDF48396DDC}"/>
              </a:ext>
            </a:extLst>
          </p:cNvPr>
          <p:cNvSpPr txBox="1"/>
          <p:nvPr/>
        </p:nvSpPr>
        <p:spPr>
          <a:xfrm>
            <a:off x="5211681" y="403727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1818423-6A27-3C22-84A2-E8C274405006}"/>
              </a:ext>
            </a:extLst>
          </p:cNvPr>
          <p:cNvSpPr txBox="1"/>
          <p:nvPr/>
        </p:nvSpPr>
        <p:spPr>
          <a:xfrm>
            <a:off x="4155549" y="453790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1974F6-0E61-36EB-AA30-48F093B1A2FF}"/>
              </a:ext>
            </a:extLst>
          </p:cNvPr>
          <p:cNvSpPr txBox="1"/>
          <p:nvPr/>
        </p:nvSpPr>
        <p:spPr>
          <a:xfrm>
            <a:off x="3099417" y="401669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734563-43AB-F60E-CB4F-36B64D462CC0}"/>
              </a:ext>
            </a:extLst>
          </p:cNvPr>
          <p:cNvSpPr txBox="1"/>
          <p:nvPr/>
        </p:nvSpPr>
        <p:spPr>
          <a:xfrm>
            <a:off x="2838813" y="291256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B271A90-A48A-8A3B-08F8-775E6EF22D9F}"/>
              </a:ext>
            </a:extLst>
          </p:cNvPr>
          <p:cNvSpPr txBox="1"/>
          <p:nvPr/>
        </p:nvSpPr>
        <p:spPr>
          <a:xfrm>
            <a:off x="3600051" y="196615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07</a:t>
            </a:r>
          </a:p>
        </p:txBody>
      </p:sp>
      <p:pic>
        <p:nvPicPr>
          <p:cNvPr id="122" name="Graphic 121" descr="Brainstorm with solid fill">
            <a:extLst>
              <a:ext uri="{FF2B5EF4-FFF2-40B4-BE49-F238E27FC236}">
                <a16:creationId xmlns:a16="http://schemas.microsoft.com/office/drawing/2014/main" id="{3ADD4F47-8802-2725-4DF7-B384C13E2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9015" y="3113282"/>
            <a:ext cx="307288" cy="307288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36089534-0E48-FD47-9EC0-A972F043A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2950" y="4800205"/>
            <a:ext cx="307288" cy="307288"/>
          </a:xfrm>
          <a:prstGeom prst="rect">
            <a:avLst/>
          </a:prstGeom>
        </p:spPr>
      </p:pic>
      <p:pic>
        <p:nvPicPr>
          <p:cNvPr id="124" name="Graphic 123" descr="Hourglass 30% with solid fill">
            <a:extLst>
              <a:ext uri="{FF2B5EF4-FFF2-40B4-BE49-F238E27FC236}">
                <a16:creationId xmlns:a16="http://schemas.microsoft.com/office/drawing/2014/main" id="{36758562-F000-646C-5B3A-D0529C172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8071" y="2197110"/>
            <a:ext cx="307288" cy="307288"/>
          </a:xfrm>
          <a:prstGeom prst="rect">
            <a:avLst/>
          </a:prstGeom>
        </p:spPr>
      </p:pic>
      <p:pic>
        <p:nvPicPr>
          <p:cNvPr id="125" name="Graphic 124" descr="Lightbulb with solid fill">
            <a:extLst>
              <a:ext uri="{FF2B5EF4-FFF2-40B4-BE49-F238E27FC236}">
                <a16:creationId xmlns:a16="http://schemas.microsoft.com/office/drawing/2014/main" id="{AB9F6345-BC7D-62F8-ED9E-08C0BE37F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9878" y="2205404"/>
            <a:ext cx="307288" cy="307288"/>
          </a:xfrm>
          <a:prstGeom prst="rect">
            <a:avLst/>
          </a:prstGeom>
        </p:spPr>
      </p:pic>
      <p:pic>
        <p:nvPicPr>
          <p:cNvPr id="126" name="Graphic 125" descr="Bar graph with upward trend with solid fill">
            <a:extLst>
              <a:ext uri="{FF2B5EF4-FFF2-40B4-BE49-F238E27FC236}">
                <a16:creationId xmlns:a16="http://schemas.microsoft.com/office/drawing/2014/main" id="{4A2C9C92-AF47-639C-7933-40414DA50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1573" y="3126537"/>
            <a:ext cx="307288" cy="307288"/>
          </a:xfrm>
          <a:prstGeom prst="rect">
            <a:avLst/>
          </a:prstGeom>
        </p:spPr>
      </p:pic>
      <p:pic>
        <p:nvPicPr>
          <p:cNvPr id="127" name="Graphic 126" descr="Gears with solid fill">
            <a:extLst>
              <a:ext uri="{FF2B5EF4-FFF2-40B4-BE49-F238E27FC236}">
                <a16:creationId xmlns:a16="http://schemas.microsoft.com/office/drawing/2014/main" id="{F641ADE3-C0AA-335E-CE58-38AA91D463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33781" y="4258182"/>
            <a:ext cx="307288" cy="307288"/>
          </a:xfrm>
          <a:prstGeom prst="rect">
            <a:avLst/>
          </a:prstGeom>
        </p:spPr>
      </p:pic>
      <p:pic>
        <p:nvPicPr>
          <p:cNvPr id="128" name="Graphic 127" descr="Eye with solid fill">
            <a:extLst>
              <a:ext uri="{FF2B5EF4-FFF2-40B4-BE49-F238E27FC236}">
                <a16:creationId xmlns:a16="http://schemas.microsoft.com/office/drawing/2014/main" id="{4DAEE2CE-7CE2-5CD5-3108-26BDDD191A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591" y="4287080"/>
            <a:ext cx="307288" cy="307288"/>
          </a:xfrm>
          <a:prstGeom prst="rect">
            <a:avLst/>
          </a:prstGeom>
        </p:spPr>
      </p:pic>
      <p:pic>
        <p:nvPicPr>
          <p:cNvPr id="130" name="Graphic 129" descr="Wreath with solid fill">
            <a:extLst>
              <a:ext uri="{FF2B5EF4-FFF2-40B4-BE49-F238E27FC236}">
                <a16:creationId xmlns:a16="http://schemas.microsoft.com/office/drawing/2014/main" id="{201777D7-0DBD-819A-28FE-A95084565E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91584" y="2920502"/>
            <a:ext cx="1167039" cy="1167039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C9C53AF-CB9F-6096-6220-627D50425A44}"/>
              </a:ext>
            </a:extLst>
          </p:cNvPr>
          <p:cNvGrpSpPr/>
          <p:nvPr/>
        </p:nvGrpSpPr>
        <p:grpSpPr>
          <a:xfrm>
            <a:off x="6695611" y="2530022"/>
            <a:ext cx="2194560" cy="875283"/>
            <a:chOff x="8921977" y="2916466"/>
            <a:chExt cx="2926080" cy="1167043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C8674A0-3C2C-FC48-F2D8-E3EBC9E5310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02 - 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2C2FDDA-8509-8ED9-46E3-A473A604681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4325CD5-D828-F462-6B57-4E84DBBF5964}"/>
              </a:ext>
            </a:extLst>
          </p:cNvPr>
          <p:cNvGrpSpPr/>
          <p:nvPr/>
        </p:nvGrpSpPr>
        <p:grpSpPr>
          <a:xfrm>
            <a:off x="253830" y="4201631"/>
            <a:ext cx="2194560" cy="875283"/>
            <a:chOff x="332936" y="4621560"/>
            <a:chExt cx="2926080" cy="116704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CE1C2F0-DBFF-DC89-CB02-A5EDE0BD48E4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05 - 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772F286-35D2-A0B5-5D3A-B68FF68F6A7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705C5F2-DBE5-4B75-5F41-6E0DB5DB8DAD}"/>
              </a:ext>
            </a:extLst>
          </p:cNvPr>
          <p:cNvGrpSpPr/>
          <p:nvPr/>
        </p:nvGrpSpPr>
        <p:grpSpPr>
          <a:xfrm>
            <a:off x="6695611" y="1415616"/>
            <a:ext cx="2194560" cy="875283"/>
            <a:chOff x="8921977" y="1211372"/>
            <a:chExt cx="2926080" cy="1167043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7927670-624B-3A70-7CB7-C4D27C9C9A40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01 - 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4F6364A-E73C-5C5D-5DF7-DC65C2DD20E1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1320E7-ED93-13F5-8835-94729D10DBD9}"/>
              </a:ext>
            </a:extLst>
          </p:cNvPr>
          <p:cNvGrpSpPr/>
          <p:nvPr/>
        </p:nvGrpSpPr>
        <p:grpSpPr>
          <a:xfrm>
            <a:off x="253830" y="1972819"/>
            <a:ext cx="2194560" cy="875283"/>
            <a:chOff x="332936" y="2596988"/>
            <a:chExt cx="2926080" cy="116704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72FCBF-FC39-65FA-1C5C-769A55B6C80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07 - 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A494B5B-D8A9-9FB0-28C9-904F02BA700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8E7F157-BDBF-E7BC-90A7-1ED6122CBC5B}"/>
              </a:ext>
            </a:extLst>
          </p:cNvPr>
          <p:cNvGrpSpPr/>
          <p:nvPr/>
        </p:nvGrpSpPr>
        <p:grpSpPr>
          <a:xfrm>
            <a:off x="6695611" y="4758836"/>
            <a:ext cx="2194560" cy="875283"/>
            <a:chOff x="8921977" y="4621560"/>
            <a:chExt cx="2926080" cy="116704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6558B97-44B9-B5D6-AC3B-75570350EA98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04 -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CACF901-C63B-BA72-49F0-92ABE2BFB123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EC9229-ACA6-58D6-F131-59612D8AF976}"/>
              </a:ext>
            </a:extLst>
          </p:cNvPr>
          <p:cNvGrpSpPr/>
          <p:nvPr/>
        </p:nvGrpSpPr>
        <p:grpSpPr>
          <a:xfrm>
            <a:off x="253830" y="3087225"/>
            <a:ext cx="2194560" cy="875283"/>
            <a:chOff x="332936" y="4621560"/>
            <a:chExt cx="2926080" cy="1167043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F37AF2F-B59D-25C1-0C30-E16198D1DC1D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/>
                <a:t>06 - 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8E25BE5-4B4D-F8C3-676D-C2A97CCB728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D50D8C00-71EE-7799-6FBA-483A1176EA64}"/>
              </a:ext>
            </a:extLst>
          </p:cNvPr>
          <p:cNvGrpSpPr/>
          <p:nvPr/>
        </p:nvGrpSpPr>
        <p:grpSpPr>
          <a:xfrm>
            <a:off x="6695611" y="3644428"/>
            <a:ext cx="2194560" cy="875283"/>
            <a:chOff x="8921977" y="4621560"/>
            <a:chExt cx="2926080" cy="1167043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DDDAEC4-3989-F7FA-6087-8A05E31B485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03 - 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1A19EB5-64E9-6667-50FA-28F083F4993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962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A85B8669-038D-A8EB-4141-B758FF5408DE}"/>
              </a:ext>
            </a:extLst>
          </p:cNvPr>
          <p:cNvGrpSpPr/>
          <p:nvPr/>
        </p:nvGrpSpPr>
        <p:grpSpPr>
          <a:xfrm>
            <a:off x="3588959" y="1853258"/>
            <a:ext cx="738336" cy="506991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4" name="Freeform 69">
              <a:extLst>
                <a:ext uri="{FF2B5EF4-FFF2-40B4-BE49-F238E27FC236}">
                  <a16:creationId xmlns:a16="http://schemas.microsoft.com/office/drawing/2014/main" id="{60AF5BFB-62E1-08B8-5BB2-A3E8EF937DBC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70">
              <a:extLst>
                <a:ext uri="{FF2B5EF4-FFF2-40B4-BE49-F238E27FC236}">
                  <a16:creationId xmlns:a16="http://schemas.microsoft.com/office/drawing/2014/main" id="{09F9144D-D3EC-D73C-D136-A0117FE976D9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" name="Freeform 68">
            <a:extLst>
              <a:ext uri="{FF2B5EF4-FFF2-40B4-BE49-F238E27FC236}">
                <a16:creationId xmlns:a16="http://schemas.microsoft.com/office/drawing/2014/main" id="{DE31DD63-300F-1D99-134F-4690BAADE9EF}"/>
              </a:ext>
            </a:extLst>
          </p:cNvPr>
          <p:cNvSpPr/>
          <p:nvPr/>
        </p:nvSpPr>
        <p:spPr>
          <a:xfrm>
            <a:off x="3588462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9707206-DF7E-C8DF-0428-0A8852D059F4}"/>
              </a:ext>
            </a:extLst>
          </p:cNvPr>
          <p:cNvGrpSpPr/>
          <p:nvPr/>
        </p:nvGrpSpPr>
        <p:grpSpPr>
          <a:xfrm>
            <a:off x="4759826" y="1853258"/>
            <a:ext cx="738336" cy="506991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8" name="Freeform 65">
              <a:extLst>
                <a:ext uri="{FF2B5EF4-FFF2-40B4-BE49-F238E27FC236}">
                  <a16:creationId xmlns:a16="http://schemas.microsoft.com/office/drawing/2014/main" id="{F3523EF1-F49F-01F8-8B28-DE11479A5CF2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B94E71F2-8459-DF60-1397-2883DFBBA67A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Freeform 64">
            <a:extLst>
              <a:ext uri="{FF2B5EF4-FFF2-40B4-BE49-F238E27FC236}">
                <a16:creationId xmlns:a16="http://schemas.microsoft.com/office/drawing/2014/main" id="{FE287B56-9BD3-0E92-AAA6-FF3C78B85A86}"/>
              </a:ext>
            </a:extLst>
          </p:cNvPr>
          <p:cNvSpPr/>
          <p:nvPr/>
        </p:nvSpPr>
        <p:spPr>
          <a:xfrm>
            <a:off x="4759826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390F3759-7E33-727D-535D-A260DD45B00F}"/>
              </a:ext>
            </a:extLst>
          </p:cNvPr>
          <p:cNvGrpSpPr/>
          <p:nvPr/>
        </p:nvGrpSpPr>
        <p:grpSpPr>
          <a:xfrm>
            <a:off x="5492673" y="2782681"/>
            <a:ext cx="738336" cy="506991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EEE615A-D103-990D-35C5-EA54E396D5E5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62">
              <a:extLst>
                <a:ext uri="{FF2B5EF4-FFF2-40B4-BE49-F238E27FC236}">
                  <a16:creationId xmlns:a16="http://schemas.microsoft.com/office/drawing/2014/main" id="{63C73F01-0484-C37B-179C-E54E8301471B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Freeform 60">
            <a:extLst>
              <a:ext uri="{FF2B5EF4-FFF2-40B4-BE49-F238E27FC236}">
                <a16:creationId xmlns:a16="http://schemas.microsoft.com/office/drawing/2014/main" id="{1D4D05AD-4073-F7A9-7DCA-79741049C0BD}"/>
              </a:ext>
            </a:extLst>
          </p:cNvPr>
          <p:cNvSpPr/>
          <p:nvPr/>
        </p:nvSpPr>
        <p:spPr>
          <a:xfrm>
            <a:off x="5492674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18C6AAD0-BFFF-A6A9-56E8-006152EE298F}"/>
              </a:ext>
            </a:extLst>
          </p:cNvPr>
          <p:cNvGrpSpPr/>
          <p:nvPr/>
        </p:nvGrpSpPr>
        <p:grpSpPr>
          <a:xfrm>
            <a:off x="2851125" y="2782681"/>
            <a:ext cx="738336" cy="506991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6" name="Freeform 57">
              <a:extLst>
                <a:ext uri="{FF2B5EF4-FFF2-40B4-BE49-F238E27FC236}">
                  <a16:creationId xmlns:a16="http://schemas.microsoft.com/office/drawing/2014/main" id="{5788C0D4-D131-14A1-B9BD-33E86943067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58">
              <a:extLst>
                <a:ext uri="{FF2B5EF4-FFF2-40B4-BE49-F238E27FC236}">
                  <a16:creationId xmlns:a16="http://schemas.microsoft.com/office/drawing/2014/main" id="{4B75B890-D087-6E25-60C0-9091BE02A884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" name="Freeform 56">
            <a:extLst>
              <a:ext uri="{FF2B5EF4-FFF2-40B4-BE49-F238E27FC236}">
                <a16:creationId xmlns:a16="http://schemas.microsoft.com/office/drawing/2014/main" id="{B9C2BC09-D1B1-5573-DC9B-D27FACE8FE8F}"/>
              </a:ext>
            </a:extLst>
          </p:cNvPr>
          <p:cNvSpPr/>
          <p:nvPr/>
        </p:nvSpPr>
        <p:spPr>
          <a:xfrm>
            <a:off x="2851126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B54BE46-CE1C-7ABA-C680-2FA5AE1B1026}"/>
              </a:ext>
            </a:extLst>
          </p:cNvPr>
          <p:cNvGrpSpPr/>
          <p:nvPr/>
        </p:nvGrpSpPr>
        <p:grpSpPr>
          <a:xfrm>
            <a:off x="5228767" y="3924132"/>
            <a:ext cx="737834" cy="506995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E3D7354E-57AB-263E-28FB-36C6D9283C06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325B3268-275F-03B3-6C4B-A19CF34D4D46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2" name="Freeform 52">
            <a:extLst>
              <a:ext uri="{FF2B5EF4-FFF2-40B4-BE49-F238E27FC236}">
                <a16:creationId xmlns:a16="http://schemas.microsoft.com/office/drawing/2014/main" id="{1008C4F6-A312-2679-0FD2-51334BB03CB6}"/>
              </a:ext>
            </a:extLst>
          </p:cNvPr>
          <p:cNvSpPr/>
          <p:nvPr/>
        </p:nvSpPr>
        <p:spPr>
          <a:xfrm>
            <a:off x="5228269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DE8C8E0D-1526-7ACE-D2F0-02BDFD66F3A6}"/>
              </a:ext>
            </a:extLst>
          </p:cNvPr>
          <p:cNvGrpSpPr/>
          <p:nvPr/>
        </p:nvGrpSpPr>
        <p:grpSpPr>
          <a:xfrm>
            <a:off x="4174643" y="4440481"/>
            <a:ext cx="738336" cy="506995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24" name="Freeform 49">
              <a:extLst>
                <a:ext uri="{FF2B5EF4-FFF2-40B4-BE49-F238E27FC236}">
                  <a16:creationId xmlns:a16="http://schemas.microsoft.com/office/drawing/2014/main" id="{4710D8CA-E4A2-4DAE-E014-9A3ADFFC942B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302CFBE1-8522-B349-C0EC-F43EAA9A03D9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6" name="Freeform 48">
            <a:extLst>
              <a:ext uri="{FF2B5EF4-FFF2-40B4-BE49-F238E27FC236}">
                <a16:creationId xmlns:a16="http://schemas.microsoft.com/office/drawing/2014/main" id="{36964228-C811-525B-A756-1345BAD38F76}"/>
              </a:ext>
            </a:extLst>
          </p:cNvPr>
          <p:cNvSpPr/>
          <p:nvPr/>
        </p:nvSpPr>
        <p:spPr>
          <a:xfrm>
            <a:off x="4174644" y="462836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F3012A4F-8777-C958-C9C6-31E99784BF29}"/>
              </a:ext>
            </a:extLst>
          </p:cNvPr>
          <p:cNvGrpSpPr/>
          <p:nvPr/>
        </p:nvGrpSpPr>
        <p:grpSpPr>
          <a:xfrm>
            <a:off x="3121014" y="3924132"/>
            <a:ext cx="738336" cy="506995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27241E00-4509-5358-3236-B12865105C71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458DAF94-0FA3-61D3-6E28-4CC8EBF326AC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30" name="Freeform 44">
            <a:extLst>
              <a:ext uri="{FF2B5EF4-FFF2-40B4-BE49-F238E27FC236}">
                <a16:creationId xmlns:a16="http://schemas.microsoft.com/office/drawing/2014/main" id="{B2A2244B-6E48-C647-33E3-5110B25965B4}"/>
              </a:ext>
            </a:extLst>
          </p:cNvPr>
          <p:cNvSpPr/>
          <p:nvPr/>
        </p:nvSpPr>
        <p:spPr>
          <a:xfrm>
            <a:off x="3120517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7D1B256-DA2D-5314-D81C-B447C743D12D}"/>
              </a:ext>
            </a:extLst>
          </p:cNvPr>
          <p:cNvSpPr/>
          <p:nvPr/>
        </p:nvSpPr>
        <p:spPr>
          <a:xfrm>
            <a:off x="3279180" y="2249208"/>
            <a:ext cx="2591848" cy="2509628"/>
          </a:xfrm>
          <a:custGeom>
            <a:avLst/>
            <a:gdLst>
              <a:gd name="connsiteX0" fmla="*/ 1727919 w 3455797"/>
              <a:gd name="connsiteY0" fmla="*/ 0 h 3346171"/>
              <a:gd name="connsiteX1" fmla="*/ 1842204 w 3455797"/>
              <a:gd name="connsiteY1" fmla="*/ 5771 h 3346171"/>
              <a:gd name="connsiteX2" fmla="*/ 1841071 w 3455797"/>
              <a:gd name="connsiteY2" fmla="*/ 17010 h 3346171"/>
              <a:gd name="connsiteX3" fmla="*/ 2499047 w 3455797"/>
              <a:gd name="connsiteY3" fmla="*/ 674986 h 3346171"/>
              <a:gd name="connsiteX4" fmla="*/ 2866928 w 3455797"/>
              <a:gd name="connsiteY4" fmla="*/ 562614 h 3346171"/>
              <a:gd name="connsiteX5" fmla="*/ 2944638 w 3455797"/>
              <a:gd name="connsiteY5" fmla="*/ 498497 h 3346171"/>
              <a:gd name="connsiteX6" fmla="*/ 2955725 w 3455797"/>
              <a:gd name="connsiteY6" fmla="*/ 508574 h 3346171"/>
              <a:gd name="connsiteX7" fmla="*/ 3067794 w 3455797"/>
              <a:gd name="connsiteY7" fmla="*/ 631881 h 3346171"/>
              <a:gd name="connsiteX8" fmla="*/ 3117934 w 3455797"/>
              <a:gd name="connsiteY8" fmla="*/ 698932 h 3346171"/>
              <a:gd name="connsiteX9" fmla="*/ 3109764 w 3455797"/>
              <a:gd name="connsiteY9" fmla="*/ 703367 h 3346171"/>
              <a:gd name="connsiteX10" fmla="*/ 2819668 w 3455797"/>
              <a:gd name="connsiteY10" fmla="*/ 1248971 h 3346171"/>
              <a:gd name="connsiteX11" fmla="*/ 3345039 w 3455797"/>
              <a:gd name="connsiteY11" fmla="*/ 1893579 h 3346171"/>
              <a:gd name="connsiteX12" fmla="*/ 3455797 w 3455797"/>
              <a:gd name="connsiteY12" fmla="*/ 1904745 h 3346171"/>
              <a:gd name="connsiteX13" fmla="*/ 3455334 w 3455797"/>
              <a:gd name="connsiteY13" fmla="*/ 1913914 h 3346171"/>
              <a:gd name="connsiteX14" fmla="*/ 3431158 w 3455797"/>
              <a:gd name="connsiteY14" fmla="*/ 2075712 h 3346171"/>
              <a:gd name="connsiteX15" fmla="*/ 3411940 w 3455797"/>
              <a:gd name="connsiteY15" fmla="*/ 2153454 h 3346171"/>
              <a:gd name="connsiteX16" fmla="*/ 3395967 w 3455797"/>
              <a:gd name="connsiteY16" fmla="*/ 2144784 h 3346171"/>
              <a:gd name="connsiteX17" fmla="*/ 3139853 w 3455797"/>
              <a:gd name="connsiteY17" fmla="*/ 2093077 h 3346171"/>
              <a:gd name="connsiteX18" fmla="*/ 2481877 w 3455797"/>
              <a:gd name="connsiteY18" fmla="*/ 2751053 h 3346171"/>
              <a:gd name="connsiteX19" fmla="*/ 2594249 w 3455797"/>
              <a:gd name="connsiteY19" fmla="*/ 3118934 h 3346171"/>
              <a:gd name="connsiteX20" fmla="*/ 2661166 w 3455797"/>
              <a:gd name="connsiteY20" fmla="*/ 3200037 h 3346171"/>
              <a:gd name="connsiteX21" fmla="*/ 2646124 w 3455797"/>
              <a:gd name="connsiteY21" fmla="*/ 3210396 h 3346171"/>
              <a:gd name="connsiteX22" fmla="*/ 2437692 w 3455797"/>
              <a:gd name="connsiteY22" fmla="*/ 3321539 h 3346171"/>
              <a:gd name="connsiteX23" fmla="*/ 2370686 w 3455797"/>
              <a:gd name="connsiteY23" fmla="*/ 3346171 h 3346171"/>
              <a:gd name="connsiteX24" fmla="*/ 2368368 w 3455797"/>
              <a:gd name="connsiteY24" fmla="*/ 3323182 h 3346171"/>
              <a:gd name="connsiteX25" fmla="*/ 1723760 w 3455797"/>
              <a:gd name="connsiteY25" fmla="*/ 2797811 h 3346171"/>
              <a:gd name="connsiteX26" fmla="*/ 1079152 w 3455797"/>
              <a:gd name="connsiteY26" fmla="*/ 3323182 h 3346171"/>
              <a:gd name="connsiteX27" fmla="*/ 1076864 w 3455797"/>
              <a:gd name="connsiteY27" fmla="*/ 3345875 h 3346171"/>
              <a:gd name="connsiteX28" fmla="*/ 946806 w 3455797"/>
              <a:gd name="connsiteY28" fmla="*/ 3287566 h 3346171"/>
              <a:gd name="connsiteX29" fmla="*/ 803526 w 3455797"/>
              <a:gd name="connsiteY29" fmla="*/ 3203684 h 3346171"/>
              <a:gd name="connsiteX30" fmla="*/ 873452 w 3455797"/>
              <a:gd name="connsiteY30" fmla="*/ 3118933 h 3346171"/>
              <a:gd name="connsiteX31" fmla="*/ 985824 w 3455797"/>
              <a:gd name="connsiteY31" fmla="*/ 2751052 h 3346171"/>
              <a:gd name="connsiteX32" fmla="*/ 327848 w 3455797"/>
              <a:gd name="connsiteY32" fmla="*/ 2093076 h 3346171"/>
              <a:gd name="connsiteX33" fmla="*/ 71734 w 3455797"/>
              <a:gd name="connsiteY33" fmla="*/ 2144783 h 3346171"/>
              <a:gd name="connsiteX34" fmla="*/ 44900 w 3455797"/>
              <a:gd name="connsiteY34" fmla="*/ 2159349 h 3346171"/>
              <a:gd name="connsiteX35" fmla="*/ 37532 w 3455797"/>
              <a:gd name="connsiteY35" fmla="*/ 2135077 h 3346171"/>
              <a:gd name="connsiteX36" fmla="*/ 505 w 3455797"/>
              <a:gd name="connsiteY36" fmla="*/ 1913914 h 3346171"/>
              <a:gd name="connsiteX37" fmla="*/ 0 w 3455797"/>
              <a:gd name="connsiteY37" fmla="*/ 1903911 h 3346171"/>
              <a:gd name="connsiteX38" fmla="*/ 102484 w 3455797"/>
              <a:gd name="connsiteY38" fmla="*/ 1893579 h 3346171"/>
              <a:gd name="connsiteX39" fmla="*/ 627855 w 3455797"/>
              <a:gd name="connsiteY39" fmla="*/ 1248971 h 3346171"/>
              <a:gd name="connsiteX40" fmla="*/ 337760 w 3455797"/>
              <a:gd name="connsiteY40" fmla="*/ 703367 h 3346171"/>
              <a:gd name="connsiteX41" fmla="*/ 335504 w 3455797"/>
              <a:gd name="connsiteY41" fmla="*/ 702143 h 3346171"/>
              <a:gd name="connsiteX42" fmla="*/ 388045 w 3455797"/>
              <a:gd name="connsiteY42" fmla="*/ 631881 h 3346171"/>
              <a:gd name="connsiteX43" fmla="*/ 507346 w 3455797"/>
              <a:gd name="connsiteY43" fmla="*/ 502179 h 3346171"/>
              <a:gd name="connsiteX44" fmla="*/ 580595 w 3455797"/>
              <a:gd name="connsiteY44" fmla="*/ 562614 h 3346171"/>
              <a:gd name="connsiteX45" fmla="*/ 948475 w 3455797"/>
              <a:gd name="connsiteY45" fmla="*/ 674986 h 3346171"/>
              <a:gd name="connsiteX46" fmla="*/ 1606451 w 3455797"/>
              <a:gd name="connsiteY46" fmla="*/ 17010 h 3346171"/>
              <a:gd name="connsiteX47" fmla="*/ 1605438 w 3455797"/>
              <a:gd name="connsiteY47" fmla="*/ 6956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55797" h="3346171">
                <a:moveTo>
                  <a:pt x="1727919" y="0"/>
                </a:moveTo>
                <a:lnTo>
                  <a:pt x="1842204" y="5771"/>
                </a:lnTo>
                <a:lnTo>
                  <a:pt x="1841071" y="17010"/>
                </a:lnTo>
                <a:cubicBezTo>
                  <a:pt x="1841071" y="380400"/>
                  <a:pt x="2135657" y="674986"/>
                  <a:pt x="2499047" y="674986"/>
                </a:cubicBezTo>
                <a:cubicBezTo>
                  <a:pt x="2635319" y="674986"/>
                  <a:pt x="2761914" y="633560"/>
                  <a:pt x="2866928" y="562614"/>
                </a:cubicBezTo>
                <a:lnTo>
                  <a:pt x="2944638" y="498497"/>
                </a:lnTo>
                <a:lnTo>
                  <a:pt x="2955725" y="508574"/>
                </a:lnTo>
                <a:cubicBezTo>
                  <a:pt x="2995003" y="547852"/>
                  <a:pt x="3032408" y="589003"/>
                  <a:pt x="3067794" y="631881"/>
                </a:cubicBezTo>
                <a:lnTo>
                  <a:pt x="3117934" y="698932"/>
                </a:lnTo>
                <a:lnTo>
                  <a:pt x="3109764" y="703367"/>
                </a:lnTo>
                <a:cubicBezTo>
                  <a:pt x="2934741" y="821610"/>
                  <a:pt x="2819668" y="1021852"/>
                  <a:pt x="2819668" y="1248971"/>
                </a:cubicBezTo>
                <a:cubicBezTo>
                  <a:pt x="2819668" y="1566937"/>
                  <a:pt x="3045211" y="1832226"/>
                  <a:pt x="3345039" y="1893579"/>
                </a:cubicBezTo>
                <a:lnTo>
                  <a:pt x="3455797" y="1904745"/>
                </a:lnTo>
                <a:lnTo>
                  <a:pt x="3455334" y="1913914"/>
                </a:lnTo>
                <a:cubicBezTo>
                  <a:pt x="3449777" y="1968638"/>
                  <a:pt x="3441678" y="2022610"/>
                  <a:pt x="3431158" y="2075712"/>
                </a:cubicBezTo>
                <a:lnTo>
                  <a:pt x="3411940" y="2153454"/>
                </a:lnTo>
                <a:lnTo>
                  <a:pt x="3395967" y="2144784"/>
                </a:lnTo>
                <a:cubicBezTo>
                  <a:pt x="3317248" y="2111489"/>
                  <a:pt x="3230701" y="2093077"/>
                  <a:pt x="3139853" y="2093077"/>
                </a:cubicBezTo>
                <a:cubicBezTo>
                  <a:pt x="2776463" y="2093077"/>
                  <a:pt x="2481877" y="2387663"/>
                  <a:pt x="2481877" y="2751053"/>
                </a:cubicBezTo>
                <a:cubicBezTo>
                  <a:pt x="2481877" y="2887324"/>
                  <a:pt x="2523303" y="3013920"/>
                  <a:pt x="2594249" y="3118934"/>
                </a:cubicBezTo>
                <a:lnTo>
                  <a:pt x="2661166" y="3200037"/>
                </a:lnTo>
                <a:lnTo>
                  <a:pt x="2646124" y="3210396"/>
                </a:lnTo>
                <a:cubicBezTo>
                  <a:pt x="2579533" y="3251966"/>
                  <a:pt x="2509920" y="3289148"/>
                  <a:pt x="2437692" y="3321539"/>
                </a:cubicBezTo>
                <a:lnTo>
                  <a:pt x="2370686" y="3346171"/>
                </a:lnTo>
                <a:lnTo>
                  <a:pt x="2368368" y="3323182"/>
                </a:lnTo>
                <a:cubicBezTo>
                  <a:pt x="2307015" y="3023354"/>
                  <a:pt x="2041726" y="2797811"/>
                  <a:pt x="1723760" y="2797811"/>
                </a:cubicBezTo>
                <a:cubicBezTo>
                  <a:pt x="1405794" y="2797811"/>
                  <a:pt x="1140506" y="3023354"/>
                  <a:pt x="1079152" y="3323182"/>
                </a:cubicBezTo>
                <a:lnTo>
                  <a:pt x="1076864" y="3345875"/>
                </a:lnTo>
                <a:lnTo>
                  <a:pt x="946806" y="3287566"/>
                </a:lnTo>
                <a:lnTo>
                  <a:pt x="803526" y="3203684"/>
                </a:lnTo>
                <a:lnTo>
                  <a:pt x="873452" y="3118933"/>
                </a:lnTo>
                <a:cubicBezTo>
                  <a:pt x="944398" y="3013919"/>
                  <a:pt x="985824" y="2887323"/>
                  <a:pt x="985824" y="2751052"/>
                </a:cubicBezTo>
                <a:cubicBezTo>
                  <a:pt x="985824" y="2387662"/>
                  <a:pt x="691238" y="2093076"/>
                  <a:pt x="327848" y="2093076"/>
                </a:cubicBezTo>
                <a:cubicBezTo>
                  <a:pt x="237001" y="2093076"/>
                  <a:pt x="150454" y="2111488"/>
                  <a:pt x="71734" y="2144783"/>
                </a:cubicBezTo>
                <a:lnTo>
                  <a:pt x="44900" y="2159349"/>
                </a:lnTo>
                <a:lnTo>
                  <a:pt x="37532" y="2135077"/>
                </a:lnTo>
                <a:cubicBezTo>
                  <a:pt x="20593" y="2062984"/>
                  <a:pt x="8147" y="1989159"/>
                  <a:pt x="505" y="1913914"/>
                </a:cubicBezTo>
                <a:lnTo>
                  <a:pt x="0" y="1903911"/>
                </a:lnTo>
                <a:lnTo>
                  <a:pt x="102484" y="1893579"/>
                </a:lnTo>
                <a:cubicBezTo>
                  <a:pt x="402313" y="1832226"/>
                  <a:pt x="627855" y="1566937"/>
                  <a:pt x="627855" y="1248971"/>
                </a:cubicBezTo>
                <a:cubicBezTo>
                  <a:pt x="627855" y="1021852"/>
                  <a:pt x="512783" y="821610"/>
                  <a:pt x="337760" y="703367"/>
                </a:cubicBezTo>
                <a:lnTo>
                  <a:pt x="335504" y="702143"/>
                </a:lnTo>
                <a:lnTo>
                  <a:pt x="388045" y="631881"/>
                </a:lnTo>
                <a:lnTo>
                  <a:pt x="507346" y="502179"/>
                </a:lnTo>
                <a:lnTo>
                  <a:pt x="580595" y="562614"/>
                </a:lnTo>
                <a:cubicBezTo>
                  <a:pt x="685608" y="633560"/>
                  <a:pt x="812204" y="674986"/>
                  <a:pt x="948475" y="674986"/>
                </a:cubicBezTo>
                <a:cubicBezTo>
                  <a:pt x="1311865" y="674986"/>
                  <a:pt x="1606451" y="380400"/>
                  <a:pt x="1606451" y="17010"/>
                </a:cubicBezTo>
                <a:lnTo>
                  <a:pt x="1605438" y="69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4A03D23F-2192-1442-5CD1-AE9D9512EACE}"/>
              </a:ext>
            </a:extLst>
          </p:cNvPr>
          <p:cNvGrpSpPr/>
          <p:nvPr/>
        </p:nvGrpSpPr>
        <p:grpSpPr>
          <a:xfrm>
            <a:off x="3588959" y="1853258"/>
            <a:ext cx="738336" cy="506991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33" name="Freeform 69">
              <a:extLst>
                <a:ext uri="{FF2B5EF4-FFF2-40B4-BE49-F238E27FC236}">
                  <a16:creationId xmlns:a16="http://schemas.microsoft.com/office/drawing/2014/main" id="{B59F3994-6A19-0310-0C07-0E713ED590D2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 70">
              <a:extLst>
                <a:ext uri="{FF2B5EF4-FFF2-40B4-BE49-F238E27FC236}">
                  <a16:creationId xmlns:a16="http://schemas.microsoft.com/office/drawing/2014/main" id="{BB5AFCBD-4FC0-FD43-F863-11EFF7E1F82D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0" name="Freeform 68">
            <a:extLst>
              <a:ext uri="{FF2B5EF4-FFF2-40B4-BE49-F238E27FC236}">
                <a16:creationId xmlns:a16="http://schemas.microsoft.com/office/drawing/2014/main" id="{EE03E4FA-089D-DC7C-7EE4-DB626C503137}"/>
              </a:ext>
            </a:extLst>
          </p:cNvPr>
          <p:cNvSpPr/>
          <p:nvPr/>
        </p:nvSpPr>
        <p:spPr>
          <a:xfrm>
            <a:off x="3588462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F4602046-6FC8-E42C-76EF-E1934460B725}"/>
              </a:ext>
            </a:extLst>
          </p:cNvPr>
          <p:cNvGrpSpPr/>
          <p:nvPr/>
        </p:nvGrpSpPr>
        <p:grpSpPr>
          <a:xfrm>
            <a:off x="4759826" y="1853258"/>
            <a:ext cx="738336" cy="506991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92" name="Freeform 65">
              <a:extLst>
                <a:ext uri="{FF2B5EF4-FFF2-40B4-BE49-F238E27FC236}">
                  <a16:creationId xmlns:a16="http://schemas.microsoft.com/office/drawing/2014/main" id="{9D2B21F2-3A2A-08DA-00C7-7F461433C037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3" name="Freeform 66">
              <a:extLst>
                <a:ext uri="{FF2B5EF4-FFF2-40B4-BE49-F238E27FC236}">
                  <a16:creationId xmlns:a16="http://schemas.microsoft.com/office/drawing/2014/main" id="{C92B56D4-D92D-2EC3-4033-1217384823D8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4" name="Freeform 64">
            <a:extLst>
              <a:ext uri="{FF2B5EF4-FFF2-40B4-BE49-F238E27FC236}">
                <a16:creationId xmlns:a16="http://schemas.microsoft.com/office/drawing/2014/main" id="{F2CC08E4-111D-BFFA-EB43-F0A5550E2AA0}"/>
              </a:ext>
            </a:extLst>
          </p:cNvPr>
          <p:cNvSpPr/>
          <p:nvPr/>
        </p:nvSpPr>
        <p:spPr>
          <a:xfrm>
            <a:off x="4759826" y="204164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5" name="Graphic 4">
            <a:extLst>
              <a:ext uri="{FF2B5EF4-FFF2-40B4-BE49-F238E27FC236}">
                <a16:creationId xmlns:a16="http://schemas.microsoft.com/office/drawing/2014/main" id="{3BDFC270-48FC-2B30-FFAF-F16E18EC43A3}"/>
              </a:ext>
            </a:extLst>
          </p:cNvPr>
          <p:cNvGrpSpPr/>
          <p:nvPr/>
        </p:nvGrpSpPr>
        <p:grpSpPr>
          <a:xfrm>
            <a:off x="5492673" y="2782681"/>
            <a:ext cx="738336" cy="506991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96" name="Freeform 61">
              <a:extLst>
                <a:ext uri="{FF2B5EF4-FFF2-40B4-BE49-F238E27FC236}">
                  <a16:creationId xmlns:a16="http://schemas.microsoft.com/office/drawing/2014/main" id="{FA1AB5EC-C44A-2070-35D0-ECCF2A1D839F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7" name="Freeform 62">
              <a:extLst>
                <a:ext uri="{FF2B5EF4-FFF2-40B4-BE49-F238E27FC236}">
                  <a16:creationId xmlns:a16="http://schemas.microsoft.com/office/drawing/2014/main" id="{090AC0B8-5EEA-352C-C86B-395CB2B69E30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8" name="Freeform 60">
            <a:extLst>
              <a:ext uri="{FF2B5EF4-FFF2-40B4-BE49-F238E27FC236}">
                <a16:creationId xmlns:a16="http://schemas.microsoft.com/office/drawing/2014/main" id="{12EBF9E4-315A-9B0C-07F1-97586A908024}"/>
              </a:ext>
            </a:extLst>
          </p:cNvPr>
          <p:cNvSpPr/>
          <p:nvPr/>
        </p:nvSpPr>
        <p:spPr>
          <a:xfrm>
            <a:off x="5492674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9" name="Graphic 4">
            <a:extLst>
              <a:ext uri="{FF2B5EF4-FFF2-40B4-BE49-F238E27FC236}">
                <a16:creationId xmlns:a16="http://schemas.microsoft.com/office/drawing/2014/main" id="{05889736-CB83-2203-80D2-5692C233821F}"/>
              </a:ext>
            </a:extLst>
          </p:cNvPr>
          <p:cNvGrpSpPr/>
          <p:nvPr/>
        </p:nvGrpSpPr>
        <p:grpSpPr>
          <a:xfrm>
            <a:off x="2851125" y="2782681"/>
            <a:ext cx="738336" cy="506991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00" name="Freeform 57">
              <a:extLst>
                <a:ext uri="{FF2B5EF4-FFF2-40B4-BE49-F238E27FC236}">
                  <a16:creationId xmlns:a16="http://schemas.microsoft.com/office/drawing/2014/main" id="{B3E99D1A-DFF0-E316-6C61-7D598EED313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 58">
              <a:extLst>
                <a:ext uri="{FF2B5EF4-FFF2-40B4-BE49-F238E27FC236}">
                  <a16:creationId xmlns:a16="http://schemas.microsoft.com/office/drawing/2014/main" id="{C594ECED-7829-24B7-15CD-D63F7318CE71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2" name="Freeform 56">
            <a:extLst>
              <a:ext uri="{FF2B5EF4-FFF2-40B4-BE49-F238E27FC236}">
                <a16:creationId xmlns:a16="http://schemas.microsoft.com/office/drawing/2014/main" id="{E1FED8B4-F74E-C422-2942-1352CBC7235C}"/>
              </a:ext>
            </a:extLst>
          </p:cNvPr>
          <p:cNvSpPr/>
          <p:nvPr/>
        </p:nvSpPr>
        <p:spPr>
          <a:xfrm>
            <a:off x="2851126" y="2970574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3" name="Graphic 4">
            <a:extLst>
              <a:ext uri="{FF2B5EF4-FFF2-40B4-BE49-F238E27FC236}">
                <a16:creationId xmlns:a16="http://schemas.microsoft.com/office/drawing/2014/main" id="{4A568919-D898-BF09-02DA-90FC543845C3}"/>
              </a:ext>
            </a:extLst>
          </p:cNvPr>
          <p:cNvGrpSpPr/>
          <p:nvPr/>
        </p:nvGrpSpPr>
        <p:grpSpPr>
          <a:xfrm>
            <a:off x="5228767" y="3924132"/>
            <a:ext cx="737834" cy="506995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5088D894-E95D-1221-AAE6-307B3A1FC10C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137E65A2-8C4C-E4A2-715D-F13E369BBB32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6" name="Freeform 52">
            <a:extLst>
              <a:ext uri="{FF2B5EF4-FFF2-40B4-BE49-F238E27FC236}">
                <a16:creationId xmlns:a16="http://schemas.microsoft.com/office/drawing/2014/main" id="{EE8CC4EF-A1E3-CF17-A72C-22BDAE5DF1EE}"/>
              </a:ext>
            </a:extLst>
          </p:cNvPr>
          <p:cNvSpPr/>
          <p:nvPr/>
        </p:nvSpPr>
        <p:spPr>
          <a:xfrm>
            <a:off x="5228269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07" name="Graphic 4">
            <a:extLst>
              <a:ext uri="{FF2B5EF4-FFF2-40B4-BE49-F238E27FC236}">
                <a16:creationId xmlns:a16="http://schemas.microsoft.com/office/drawing/2014/main" id="{EB9C54A4-76AD-E271-1D3C-415CA9F9C07B}"/>
              </a:ext>
            </a:extLst>
          </p:cNvPr>
          <p:cNvGrpSpPr/>
          <p:nvPr/>
        </p:nvGrpSpPr>
        <p:grpSpPr>
          <a:xfrm>
            <a:off x="4174643" y="4440481"/>
            <a:ext cx="738336" cy="506995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108" name="Freeform 49">
              <a:extLst>
                <a:ext uri="{FF2B5EF4-FFF2-40B4-BE49-F238E27FC236}">
                  <a16:creationId xmlns:a16="http://schemas.microsoft.com/office/drawing/2014/main" id="{4962C2F2-9595-5272-B2A6-20CF64CA50AD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9" name="Freeform 50">
              <a:extLst>
                <a:ext uri="{FF2B5EF4-FFF2-40B4-BE49-F238E27FC236}">
                  <a16:creationId xmlns:a16="http://schemas.microsoft.com/office/drawing/2014/main" id="{85CAA0C4-EE46-A31A-3EFC-C6908C27BC42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0" name="Freeform 48">
            <a:extLst>
              <a:ext uri="{FF2B5EF4-FFF2-40B4-BE49-F238E27FC236}">
                <a16:creationId xmlns:a16="http://schemas.microsoft.com/office/drawing/2014/main" id="{E9B83A85-3919-FD0E-66C2-059E8779D1F0}"/>
              </a:ext>
            </a:extLst>
          </p:cNvPr>
          <p:cNvSpPr/>
          <p:nvPr/>
        </p:nvSpPr>
        <p:spPr>
          <a:xfrm>
            <a:off x="4174644" y="4628369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11" name="Graphic 4">
            <a:extLst>
              <a:ext uri="{FF2B5EF4-FFF2-40B4-BE49-F238E27FC236}">
                <a16:creationId xmlns:a16="http://schemas.microsoft.com/office/drawing/2014/main" id="{F3523D20-1405-4C16-B87F-A149F8BB5F52}"/>
              </a:ext>
            </a:extLst>
          </p:cNvPr>
          <p:cNvGrpSpPr/>
          <p:nvPr/>
        </p:nvGrpSpPr>
        <p:grpSpPr>
          <a:xfrm>
            <a:off x="3121014" y="3924132"/>
            <a:ext cx="738336" cy="506995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112" name="Freeform 45">
              <a:extLst>
                <a:ext uri="{FF2B5EF4-FFF2-40B4-BE49-F238E27FC236}">
                  <a16:creationId xmlns:a16="http://schemas.microsoft.com/office/drawing/2014/main" id="{E3441C67-6F6E-2521-DA4C-96A8C2DA108B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3" name="Freeform 46">
              <a:extLst>
                <a:ext uri="{FF2B5EF4-FFF2-40B4-BE49-F238E27FC236}">
                  <a16:creationId xmlns:a16="http://schemas.microsoft.com/office/drawing/2014/main" id="{43CCCFF5-D0D8-8785-7F46-58DE6A3928FD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14" name="Freeform 44">
            <a:extLst>
              <a:ext uri="{FF2B5EF4-FFF2-40B4-BE49-F238E27FC236}">
                <a16:creationId xmlns:a16="http://schemas.microsoft.com/office/drawing/2014/main" id="{02C9E801-C906-5842-3F47-7CEF2984A090}"/>
              </a:ext>
            </a:extLst>
          </p:cNvPr>
          <p:cNvSpPr/>
          <p:nvPr/>
        </p:nvSpPr>
        <p:spPr>
          <a:xfrm>
            <a:off x="3120517" y="4112025"/>
            <a:ext cx="800201" cy="621354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2155E0-9D77-169A-225C-A55EFE0B106F}"/>
              </a:ext>
            </a:extLst>
          </p:cNvPr>
          <p:cNvSpPr txBox="1"/>
          <p:nvPr/>
        </p:nvSpPr>
        <p:spPr>
          <a:xfrm>
            <a:off x="4717905" y="195929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33AA8C2-029D-225C-03F2-A7AB753B7AF6}"/>
              </a:ext>
            </a:extLst>
          </p:cNvPr>
          <p:cNvSpPr txBox="1"/>
          <p:nvPr/>
        </p:nvSpPr>
        <p:spPr>
          <a:xfrm>
            <a:off x="5465427" y="289198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482EF78-F1F6-63E4-DE88-4EDF48396DDC}"/>
              </a:ext>
            </a:extLst>
          </p:cNvPr>
          <p:cNvSpPr txBox="1"/>
          <p:nvPr/>
        </p:nvSpPr>
        <p:spPr>
          <a:xfrm>
            <a:off x="5211681" y="4037272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1818423-6A27-3C22-84A2-E8C274405006}"/>
              </a:ext>
            </a:extLst>
          </p:cNvPr>
          <p:cNvSpPr txBox="1"/>
          <p:nvPr/>
        </p:nvSpPr>
        <p:spPr>
          <a:xfrm>
            <a:off x="4155549" y="453790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1974F6-0E61-36EB-AA30-48F093B1A2FF}"/>
              </a:ext>
            </a:extLst>
          </p:cNvPr>
          <p:cNvSpPr txBox="1"/>
          <p:nvPr/>
        </p:nvSpPr>
        <p:spPr>
          <a:xfrm>
            <a:off x="3099417" y="4016698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734563-43AB-F60E-CB4F-36B64D462CC0}"/>
              </a:ext>
            </a:extLst>
          </p:cNvPr>
          <p:cNvSpPr txBox="1"/>
          <p:nvPr/>
        </p:nvSpPr>
        <p:spPr>
          <a:xfrm>
            <a:off x="2838813" y="2912560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B271A90-A48A-8A3B-08F8-775E6EF22D9F}"/>
              </a:ext>
            </a:extLst>
          </p:cNvPr>
          <p:cNvSpPr txBox="1"/>
          <p:nvPr/>
        </p:nvSpPr>
        <p:spPr>
          <a:xfrm>
            <a:off x="3600051" y="196615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2"/>
                </a:solidFill>
              </a:rPr>
              <a:t>07</a:t>
            </a:r>
          </a:p>
        </p:txBody>
      </p:sp>
      <p:pic>
        <p:nvPicPr>
          <p:cNvPr id="122" name="Graphic 121" descr="Brainstorm with solid fill">
            <a:extLst>
              <a:ext uri="{FF2B5EF4-FFF2-40B4-BE49-F238E27FC236}">
                <a16:creationId xmlns:a16="http://schemas.microsoft.com/office/drawing/2014/main" id="{3ADD4F47-8802-2725-4DF7-B384C13E2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9015" y="3113282"/>
            <a:ext cx="307288" cy="307288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36089534-0E48-FD47-9EC0-A972F043A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2950" y="4800205"/>
            <a:ext cx="307288" cy="307288"/>
          </a:xfrm>
          <a:prstGeom prst="rect">
            <a:avLst/>
          </a:prstGeom>
        </p:spPr>
      </p:pic>
      <p:pic>
        <p:nvPicPr>
          <p:cNvPr id="124" name="Graphic 123" descr="Hourglass 30% with solid fill">
            <a:extLst>
              <a:ext uri="{FF2B5EF4-FFF2-40B4-BE49-F238E27FC236}">
                <a16:creationId xmlns:a16="http://schemas.microsoft.com/office/drawing/2014/main" id="{36758562-F000-646C-5B3A-D0529C172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88071" y="2197110"/>
            <a:ext cx="307288" cy="307288"/>
          </a:xfrm>
          <a:prstGeom prst="rect">
            <a:avLst/>
          </a:prstGeom>
        </p:spPr>
      </p:pic>
      <p:pic>
        <p:nvPicPr>
          <p:cNvPr id="125" name="Graphic 124" descr="Lightbulb with solid fill">
            <a:extLst>
              <a:ext uri="{FF2B5EF4-FFF2-40B4-BE49-F238E27FC236}">
                <a16:creationId xmlns:a16="http://schemas.microsoft.com/office/drawing/2014/main" id="{AB9F6345-BC7D-62F8-ED9E-08C0BE37F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9878" y="2205404"/>
            <a:ext cx="307288" cy="307288"/>
          </a:xfrm>
          <a:prstGeom prst="rect">
            <a:avLst/>
          </a:prstGeom>
        </p:spPr>
      </p:pic>
      <p:pic>
        <p:nvPicPr>
          <p:cNvPr id="126" name="Graphic 125" descr="Bar graph with upward trend with solid fill">
            <a:extLst>
              <a:ext uri="{FF2B5EF4-FFF2-40B4-BE49-F238E27FC236}">
                <a16:creationId xmlns:a16="http://schemas.microsoft.com/office/drawing/2014/main" id="{4A2C9C92-AF47-639C-7933-40414DA50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1573" y="3126537"/>
            <a:ext cx="307288" cy="307288"/>
          </a:xfrm>
          <a:prstGeom prst="rect">
            <a:avLst/>
          </a:prstGeom>
        </p:spPr>
      </p:pic>
      <p:pic>
        <p:nvPicPr>
          <p:cNvPr id="127" name="Graphic 126" descr="Gears with solid fill">
            <a:extLst>
              <a:ext uri="{FF2B5EF4-FFF2-40B4-BE49-F238E27FC236}">
                <a16:creationId xmlns:a16="http://schemas.microsoft.com/office/drawing/2014/main" id="{F641ADE3-C0AA-335E-CE58-38AA91D463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533781" y="4258182"/>
            <a:ext cx="307288" cy="307288"/>
          </a:xfrm>
          <a:prstGeom prst="rect">
            <a:avLst/>
          </a:prstGeom>
        </p:spPr>
      </p:pic>
      <p:pic>
        <p:nvPicPr>
          <p:cNvPr id="128" name="Graphic 127" descr="Eye with solid fill">
            <a:extLst>
              <a:ext uri="{FF2B5EF4-FFF2-40B4-BE49-F238E27FC236}">
                <a16:creationId xmlns:a16="http://schemas.microsoft.com/office/drawing/2014/main" id="{4DAEE2CE-7CE2-5CD5-3108-26BDDD191A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591" y="4287080"/>
            <a:ext cx="307288" cy="307288"/>
          </a:xfrm>
          <a:prstGeom prst="rect">
            <a:avLst/>
          </a:prstGeom>
        </p:spPr>
      </p:pic>
      <p:pic>
        <p:nvPicPr>
          <p:cNvPr id="130" name="Graphic 129" descr="Wreath with solid fill">
            <a:extLst>
              <a:ext uri="{FF2B5EF4-FFF2-40B4-BE49-F238E27FC236}">
                <a16:creationId xmlns:a16="http://schemas.microsoft.com/office/drawing/2014/main" id="{201777D7-0DBD-819A-28FE-A95084565E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91584" y="2920502"/>
            <a:ext cx="1167039" cy="116703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EAE0A258-8386-ED6A-11C6-9B5EECCBA9A7}"/>
              </a:ext>
            </a:extLst>
          </p:cNvPr>
          <p:cNvGrpSpPr/>
          <p:nvPr/>
        </p:nvGrpSpPr>
        <p:grpSpPr>
          <a:xfrm>
            <a:off x="6695611" y="2530022"/>
            <a:ext cx="2194560" cy="875283"/>
            <a:chOff x="8921977" y="2916466"/>
            <a:chExt cx="2926080" cy="116704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AB45DE-AAC4-F4C6-D9C7-124583A9EEE5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A4CD81-6FCB-42AE-8D28-1402042779A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84BA8A3-4B09-7638-D89F-EDCD010402EC}"/>
              </a:ext>
            </a:extLst>
          </p:cNvPr>
          <p:cNvGrpSpPr/>
          <p:nvPr/>
        </p:nvGrpSpPr>
        <p:grpSpPr>
          <a:xfrm>
            <a:off x="253830" y="4201631"/>
            <a:ext cx="2194560" cy="875283"/>
            <a:chOff x="332936" y="4621560"/>
            <a:chExt cx="2926080" cy="116704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4E14B4D-F4BE-7AD6-B2EB-6BDDC3D6734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484C28-1917-8550-15DC-026048F3C3C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58A830B-2397-3A4F-D4D0-7D8C9302B134}"/>
              </a:ext>
            </a:extLst>
          </p:cNvPr>
          <p:cNvGrpSpPr/>
          <p:nvPr/>
        </p:nvGrpSpPr>
        <p:grpSpPr>
          <a:xfrm>
            <a:off x="6695611" y="1415616"/>
            <a:ext cx="2194560" cy="875283"/>
            <a:chOff x="8921977" y="1211372"/>
            <a:chExt cx="2926080" cy="116704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BCCA892-1415-5CAB-13CB-EC6504DE9E5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ADD9B45-F069-5A1C-18AB-7732912FF47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973280F-B8CA-B98C-7A60-D7DCA141E2E9}"/>
              </a:ext>
            </a:extLst>
          </p:cNvPr>
          <p:cNvGrpSpPr/>
          <p:nvPr/>
        </p:nvGrpSpPr>
        <p:grpSpPr>
          <a:xfrm>
            <a:off x="253830" y="1972819"/>
            <a:ext cx="2194560" cy="875283"/>
            <a:chOff x="332936" y="2596988"/>
            <a:chExt cx="2926080" cy="116704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C018324-7646-924C-68A7-4066BBB1592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F2EB5BA-385B-236D-39EF-2EE1E3D41F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4A98049-9E6C-6100-6F9B-9A8A6FB7B7AB}"/>
              </a:ext>
            </a:extLst>
          </p:cNvPr>
          <p:cNvGrpSpPr/>
          <p:nvPr/>
        </p:nvGrpSpPr>
        <p:grpSpPr>
          <a:xfrm>
            <a:off x="6695611" y="4758836"/>
            <a:ext cx="2194560" cy="875283"/>
            <a:chOff x="8921977" y="4621560"/>
            <a:chExt cx="2926080" cy="11670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8B24716-EC16-4732-303F-9628DEFCF57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5D91FD1-BCA2-5BA6-385B-4A93F5C75C1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3A2FF27-9281-E07C-8BE6-5A5708A0A8B3}"/>
              </a:ext>
            </a:extLst>
          </p:cNvPr>
          <p:cNvGrpSpPr/>
          <p:nvPr/>
        </p:nvGrpSpPr>
        <p:grpSpPr>
          <a:xfrm>
            <a:off x="253830" y="3087225"/>
            <a:ext cx="2194560" cy="875283"/>
            <a:chOff x="332936" y="4621560"/>
            <a:chExt cx="2926080" cy="11670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94CB3E7-DB6D-6DE1-CFA3-94D878EF328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821DD89-C216-4E64-6D8F-6A86C11BCA1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B0B22E2-28F3-C1D3-C48E-67153233004A}"/>
              </a:ext>
            </a:extLst>
          </p:cNvPr>
          <p:cNvGrpSpPr/>
          <p:nvPr/>
        </p:nvGrpSpPr>
        <p:grpSpPr>
          <a:xfrm>
            <a:off x="6695611" y="3644428"/>
            <a:ext cx="2194560" cy="875283"/>
            <a:chOff x="8921977" y="4621560"/>
            <a:chExt cx="2926080" cy="11670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F5DB2D0-7C0D-FF4C-D589-B0796F91BF6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5EDAA98-5563-FE3B-6485-A2A9104C767A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384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524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Seven-Step Dual-Wave Circle Cycle – Slide Template</vt:lpstr>
      <vt:lpstr>Seven-Step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2024-09-27T20:42:08Z</dcterms:modified>
  <cp:category>Charts &amp; Diagrams</cp:category>
</cp:coreProperties>
</file>