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52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77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8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A85B8669-038D-A8EB-4141-B758FF5408DE}"/>
              </a:ext>
            </a:extLst>
          </p:cNvPr>
          <p:cNvGrpSpPr/>
          <p:nvPr/>
        </p:nvGrpSpPr>
        <p:grpSpPr>
          <a:xfrm>
            <a:off x="4785279" y="1328010"/>
            <a:ext cx="984448" cy="675988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4" name="Freeform 69">
              <a:extLst>
                <a:ext uri="{FF2B5EF4-FFF2-40B4-BE49-F238E27FC236}">
                  <a16:creationId xmlns:a16="http://schemas.microsoft.com/office/drawing/2014/main" id="{60AF5BFB-62E1-08B8-5BB2-A3E8EF937DBC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70">
              <a:extLst>
                <a:ext uri="{FF2B5EF4-FFF2-40B4-BE49-F238E27FC236}">
                  <a16:creationId xmlns:a16="http://schemas.microsoft.com/office/drawing/2014/main" id="{09F9144D-D3EC-D73C-D136-A0117FE976D9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 68">
            <a:extLst>
              <a:ext uri="{FF2B5EF4-FFF2-40B4-BE49-F238E27FC236}">
                <a16:creationId xmlns:a16="http://schemas.microsoft.com/office/drawing/2014/main" id="{DE31DD63-300F-1D99-134F-4690BAADE9EF}"/>
              </a:ext>
            </a:extLst>
          </p:cNvPr>
          <p:cNvSpPr/>
          <p:nvPr/>
        </p:nvSpPr>
        <p:spPr>
          <a:xfrm>
            <a:off x="4784615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9707206-DF7E-C8DF-0428-0A8852D059F4}"/>
              </a:ext>
            </a:extLst>
          </p:cNvPr>
          <p:cNvGrpSpPr/>
          <p:nvPr/>
        </p:nvGrpSpPr>
        <p:grpSpPr>
          <a:xfrm>
            <a:off x="6346434" y="1328010"/>
            <a:ext cx="984448" cy="675988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8" name="Freeform 65">
              <a:extLst>
                <a:ext uri="{FF2B5EF4-FFF2-40B4-BE49-F238E27FC236}">
                  <a16:creationId xmlns:a16="http://schemas.microsoft.com/office/drawing/2014/main" id="{F3523EF1-F49F-01F8-8B28-DE11479A5CF2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B94E71F2-8459-DF60-1397-2883DFBBA67A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64">
            <a:extLst>
              <a:ext uri="{FF2B5EF4-FFF2-40B4-BE49-F238E27FC236}">
                <a16:creationId xmlns:a16="http://schemas.microsoft.com/office/drawing/2014/main" id="{FE287B56-9BD3-0E92-AAA6-FF3C78B85A86}"/>
              </a:ext>
            </a:extLst>
          </p:cNvPr>
          <p:cNvSpPr/>
          <p:nvPr/>
        </p:nvSpPr>
        <p:spPr>
          <a:xfrm>
            <a:off x="6346434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390F3759-7E33-727D-535D-A260DD45B00F}"/>
              </a:ext>
            </a:extLst>
          </p:cNvPr>
          <p:cNvGrpSpPr/>
          <p:nvPr/>
        </p:nvGrpSpPr>
        <p:grpSpPr>
          <a:xfrm>
            <a:off x="7323564" y="2567241"/>
            <a:ext cx="984448" cy="675988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EEE615A-D103-990D-35C5-EA54E396D5E5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62">
              <a:extLst>
                <a:ext uri="{FF2B5EF4-FFF2-40B4-BE49-F238E27FC236}">
                  <a16:creationId xmlns:a16="http://schemas.microsoft.com/office/drawing/2014/main" id="{63C73F01-0484-C37B-179C-E54E8301471B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60">
            <a:extLst>
              <a:ext uri="{FF2B5EF4-FFF2-40B4-BE49-F238E27FC236}">
                <a16:creationId xmlns:a16="http://schemas.microsoft.com/office/drawing/2014/main" id="{1D4D05AD-4073-F7A9-7DCA-79741049C0BD}"/>
              </a:ext>
            </a:extLst>
          </p:cNvPr>
          <p:cNvSpPr/>
          <p:nvPr/>
        </p:nvSpPr>
        <p:spPr>
          <a:xfrm>
            <a:off x="7323564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18C6AAD0-BFFF-A6A9-56E8-006152EE298F}"/>
              </a:ext>
            </a:extLst>
          </p:cNvPr>
          <p:cNvGrpSpPr/>
          <p:nvPr/>
        </p:nvGrpSpPr>
        <p:grpSpPr>
          <a:xfrm>
            <a:off x="3801500" y="2567241"/>
            <a:ext cx="984448" cy="675988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6" name="Freeform 57">
              <a:extLst>
                <a:ext uri="{FF2B5EF4-FFF2-40B4-BE49-F238E27FC236}">
                  <a16:creationId xmlns:a16="http://schemas.microsoft.com/office/drawing/2014/main" id="{5788C0D4-D131-14A1-B9BD-33E86943067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58">
              <a:extLst>
                <a:ext uri="{FF2B5EF4-FFF2-40B4-BE49-F238E27FC236}">
                  <a16:creationId xmlns:a16="http://schemas.microsoft.com/office/drawing/2014/main" id="{4B75B890-D087-6E25-60C0-9091BE02A884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Freeform 56">
            <a:extLst>
              <a:ext uri="{FF2B5EF4-FFF2-40B4-BE49-F238E27FC236}">
                <a16:creationId xmlns:a16="http://schemas.microsoft.com/office/drawing/2014/main" id="{B9C2BC09-D1B1-5573-DC9B-D27FACE8FE8F}"/>
              </a:ext>
            </a:extLst>
          </p:cNvPr>
          <p:cNvSpPr/>
          <p:nvPr/>
        </p:nvSpPr>
        <p:spPr>
          <a:xfrm>
            <a:off x="3801500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B54BE46-CE1C-7ABA-C680-2FA5AE1B1026}"/>
              </a:ext>
            </a:extLst>
          </p:cNvPr>
          <p:cNvGrpSpPr/>
          <p:nvPr/>
        </p:nvGrpSpPr>
        <p:grpSpPr>
          <a:xfrm>
            <a:off x="6971688" y="4089176"/>
            <a:ext cx="983779" cy="675993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E3D7354E-57AB-263E-28FB-36C6D9283C06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325B3268-275F-03B3-6C4B-A19CF34D4D46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Freeform 52">
            <a:extLst>
              <a:ext uri="{FF2B5EF4-FFF2-40B4-BE49-F238E27FC236}">
                <a16:creationId xmlns:a16="http://schemas.microsoft.com/office/drawing/2014/main" id="{1008C4F6-A312-2679-0FD2-51334BB03CB6}"/>
              </a:ext>
            </a:extLst>
          </p:cNvPr>
          <p:cNvSpPr/>
          <p:nvPr/>
        </p:nvSpPr>
        <p:spPr>
          <a:xfrm>
            <a:off x="6971024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DE8C8E0D-1526-7ACE-D2F0-02BDFD66F3A6}"/>
              </a:ext>
            </a:extLst>
          </p:cNvPr>
          <p:cNvGrpSpPr/>
          <p:nvPr/>
        </p:nvGrpSpPr>
        <p:grpSpPr>
          <a:xfrm>
            <a:off x="5566191" y="4777641"/>
            <a:ext cx="984448" cy="675993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24" name="Freeform 49">
              <a:extLst>
                <a:ext uri="{FF2B5EF4-FFF2-40B4-BE49-F238E27FC236}">
                  <a16:creationId xmlns:a16="http://schemas.microsoft.com/office/drawing/2014/main" id="{4710D8CA-E4A2-4DAE-E014-9A3ADFFC942B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302CFBE1-8522-B349-C0EC-F43EAA9A03D9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Freeform 48">
            <a:extLst>
              <a:ext uri="{FF2B5EF4-FFF2-40B4-BE49-F238E27FC236}">
                <a16:creationId xmlns:a16="http://schemas.microsoft.com/office/drawing/2014/main" id="{36964228-C811-525B-A756-1345BAD38F76}"/>
              </a:ext>
            </a:extLst>
          </p:cNvPr>
          <p:cNvSpPr/>
          <p:nvPr/>
        </p:nvSpPr>
        <p:spPr>
          <a:xfrm>
            <a:off x="5566191" y="502815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F3012A4F-8777-C958-C9C6-31E99784BF29}"/>
              </a:ext>
            </a:extLst>
          </p:cNvPr>
          <p:cNvGrpSpPr/>
          <p:nvPr/>
        </p:nvGrpSpPr>
        <p:grpSpPr>
          <a:xfrm>
            <a:off x="4161352" y="4089176"/>
            <a:ext cx="984448" cy="675993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27241E00-4509-5358-3236-B12865105C71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458DAF94-0FA3-61D3-6E28-4CC8EBF326AC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Freeform 44">
            <a:extLst>
              <a:ext uri="{FF2B5EF4-FFF2-40B4-BE49-F238E27FC236}">
                <a16:creationId xmlns:a16="http://schemas.microsoft.com/office/drawing/2014/main" id="{B2A2244B-6E48-C647-33E3-5110B25965B4}"/>
              </a:ext>
            </a:extLst>
          </p:cNvPr>
          <p:cNvSpPr/>
          <p:nvPr/>
        </p:nvSpPr>
        <p:spPr>
          <a:xfrm>
            <a:off x="4160688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7D1B256-DA2D-5314-D81C-B447C743D12D}"/>
              </a:ext>
            </a:extLst>
          </p:cNvPr>
          <p:cNvSpPr/>
          <p:nvPr/>
        </p:nvSpPr>
        <p:spPr>
          <a:xfrm>
            <a:off x="4372240" y="1855943"/>
            <a:ext cx="3455797" cy="3346171"/>
          </a:xfrm>
          <a:custGeom>
            <a:avLst/>
            <a:gdLst>
              <a:gd name="connsiteX0" fmla="*/ 1727919 w 3455797"/>
              <a:gd name="connsiteY0" fmla="*/ 0 h 3346171"/>
              <a:gd name="connsiteX1" fmla="*/ 1842204 w 3455797"/>
              <a:gd name="connsiteY1" fmla="*/ 5771 h 3346171"/>
              <a:gd name="connsiteX2" fmla="*/ 1841071 w 3455797"/>
              <a:gd name="connsiteY2" fmla="*/ 17010 h 3346171"/>
              <a:gd name="connsiteX3" fmla="*/ 2499047 w 3455797"/>
              <a:gd name="connsiteY3" fmla="*/ 674986 h 3346171"/>
              <a:gd name="connsiteX4" fmla="*/ 2866928 w 3455797"/>
              <a:gd name="connsiteY4" fmla="*/ 562614 h 3346171"/>
              <a:gd name="connsiteX5" fmla="*/ 2944638 w 3455797"/>
              <a:gd name="connsiteY5" fmla="*/ 498497 h 3346171"/>
              <a:gd name="connsiteX6" fmla="*/ 2955725 w 3455797"/>
              <a:gd name="connsiteY6" fmla="*/ 508574 h 3346171"/>
              <a:gd name="connsiteX7" fmla="*/ 3067794 w 3455797"/>
              <a:gd name="connsiteY7" fmla="*/ 631881 h 3346171"/>
              <a:gd name="connsiteX8" fmla="*/ 3117934 w 3455797"/>
              <a:gd name="connsiteY8" fmla="*/ 698932 h 3346171"/>
              <a:gd name="connsiteX9" fmla="*/ 3109764 w 3455797"/>
              <a:gd name="connsiteY9" fmla="*/ 703367 h 3346171"/>
              <a:gd name="connsiteX10" fmla="*/ 2819668 w 3455797"/>
              <a:gd name="connsiteY10" fmla="*/ 1248971 h 3346171"/>
              <a:gd name="connsiteX11" fmla="*/ 3345039 w 3455797"/>
              <a:gd name="connsiteY11" fmla="*/ 1893579 h 3346171"/>
              <a:gd name="connsiteX12" fmla="*/ 3455797 w 3455797"/>
              <a:gd name="connsiteY12" fmla="*/ 1904745 h 3346171"/>
              <a:gd name="connsiteX13" fmla="*/ 3455334 w 3455797"/>
              <a:gd name="connsiteY13" fmla="*/ 1913914 h 3346171"/>
              <a:gd name="connsiteX14" fmla="*/ 3431158 w 3455797"/>
              <a:gd name="connsiteY14" fmla="*/ 2075712 h 3346171"/>
              <a:gd name="connsiteX15" fmla="*/ 3411940 w 3455797"/>
              <a:gd name="connsiteY15" fmla="*/ 2153454 h 3346171"/>
              <a:gd name="connsiteX16" fmla="*/ 3395967 w 3455797"/>
              <a:gd name="connsiteY16" fmla="*/ 2144784 h 3346171"/>
              <a:gd name="connsiteX17" fmla="*/ 3139853 w 3455797"/>
              <a:gd name="connsiteY17" fmla="*/ 2093077 h 3346171"/>
              <a:gd name="connsiteX18" fmla="*/ 2481877 w 3455797"/>
              <a:gd name="connsiteY18" fmla="*/ 2751053 h 3346171"/>
              <a:gd name="connsiteX19" fmla="*/ 2594249 w 3455797"/>
              <a:gd name="connsiteY19" fmla="*/ 3118934 h 3346171"/>
              <a:gd name="connsiteX20" fmla="*/ 2661166 w 3455797"/>
              <a:gd name="connsiteY20" fmla="*/ 3200037 h 3346171"/>
              <a:gd name="connsiteX21" fmla="*/ 2646124 w 3455797"/>
              <a:gd name="connsiteY21" fmla="*/ 3210396 h 3346171"/>
              <a:gd name="connsiteX22" fmla="*/ 2437692 w 3455797"/>
              <a:gd name="connsiteY22" fmla="*/ 3321539 h 3346171"/>
              <a:gd name="connsiteX23" fmla="*/ 2370686 w 3455797"/>
              <a:gd name="connsiteY23" fmla="*/ 3346171 h 3346171"/>
              <a:gd name="connsiteX24" fmla="*/ 2368368 w 3455797"/>
              <a:gd name="connsiteY24" fmla="*/ 3323182 h 3346171"/>
              <a:gd name="connsiteX25" fmla="*/ 1723760 w 3455797"/>
              <a:gd name="connsiteY25" fmla="*/ 2797811 h 3346171"/>
              <a:gd name="connsiteX26" fmla="*/ 1079152 w 3455797"/>
              <a:gd name="connsiteY26" fmla="*/ 3323182 h 3346171"/>
              <a:gd name="connsiteX27" fmla="*/ 1076864 w 3455797"/>
              <a:gd name="connsiteY27" fmla="*/ 3345875 h 3346171"/>
              <a:gd name="connsiteX28" fmla="*/ 946806 w 3455797"/>
              <a:gd name="connsiteY28" fmla="*/ 3287566 h 3346171"/>
              <a:gd name="connsiteX29" fmla="*/ 803526 w 3455797"/>
              <a:gd name="connsiteY29" fmla="*/ 3203684 h 3346171"/>
              <a:gd name="connsiteX30" fmla="*/ 873452 w 3455797"/>
              <a:gd name="connsiteY30" fmla="*/ 3118933 h 3346171"/>
              <a:gd name="connsiteX31" fmla="*/ 985824 w 3455797"/>
              <a:gd name="connsiteY31" fmla="*/ 2751052 h 3346171"/>
              <a:gd name="connsiteX32" fmla="*/ 327848 w 3455797"/>
              <a:gd name="connsiteY32" fmla="*/ 2093076 h 3346171"/>
              <a:gd name="connsiteX33" fmla="*/ 71734 w 3455797"/>
              <a:gd name="connsiteY33" fmla="*/ 2144783 h 3346171"/>
              <a:gd name="connsiteX34" fmla="*/ 44900 w 3455797"/>
              <a:gd name="connsiteY34" fmla="*/ 2159349 h 3346171"/>
              <a:gd name="connsiteX35" fmla="*/ 37532 w 3455797"/>
              <a:gd name="connsiteY35" fmla="*/ 2135077 h 3346171"/>
              <a:gd name="connsiteX36" fmla="*/ 505 w 3455797"/>
              <a:gd name="connsiteY36" fmla="*/ 1913914 h 3346171"/>
              <a:gd name="connsiteX37" fmla="*/ 0 w 3455797"/>
              <a:gd name="connsiteY37" fmla="*/ 1903911 h 3346171"/>
              <a:gd name="connsiteX38" fmla="*/ 102484 w 3455797"/>
              <a:gd name="connsiteY38" fmla="*/ 1893579 h 3346171"/>
              <a:gd name="connsiteX39" fmla="*/ 627855 w 3455797"/>
              <a:gd name="connsiteY39" fmla="*/ 1248971 h 3346171"/>
              <a:gd name="connsiteX40" fmla="*/ 337760 w 3455797"/>
              <a:gd name="connsiteY40" fmla="*/ 703367 h 3346171"/>
              <a:gd name="connsiteX41" fmla="*/ 335504 w 3455797"/>
              <a:gd name="connsiteY41" fmla="*/ 702143 h 3346171"/>
              <a:gd name="connsiteX42" fmla="*/ 388045 w 3455797"/>
              <a:gd name="connsiteY42" fmla="*/ 631881 h 3346171"/>
              <a:gd name="connsiteX43" fmla="*/ 507346 w 3455797"/>
              <a:gd name="connsiteY43" fmla="*/ 502179 h 3346171"/>
              <a:gd name="connsiteX44" fmla="*/ 580595 w 3455797"/>
              <a:gd name="connsiteY44" fmla="*/ 562614 h 3346171"/>
              <a:gd name="connsiteX45" fmla="*/ 948475 w 3455797"/>
              <a:gd name="connsiteY45" fmla="*/ 674986 h 3346171"/>
              <a:gd name="connsiteX46" fmla="*/ 1606451 w 3455797"/>
              <a:gd name="connsiteY46" fmla="*/ 17010 h 3346171"/>
              <a:gd name="connsiteX47" fmla="*/ 1605438 w 3455797"/>
              <a:gd name="connsiteY47" fmla="*/ 6956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55797" h="3346171">
                <a:moveTo>
                  <a:pt x="1727919" y="0"/>
                </a:moveTo>
                <a:lnTo>
                  <a:pt x="1842204" y="5771"/>
                </a:lnTo>
                <a:lnTo>
                  <a:pt x="1841071" y="17010"/>
                </a:lnTo>
                <a:cubicBezTo>
                  <a:pt x="1841071" y="380400"/>
                  <a:pt x="2135657" y="674986"/>
                  <a:pt x="2499047" y="674986"/>
                </a:cubicBezTo>
                <a:cubicBezTo>
                  <a:pt x="2635319" y="674986"/>
                  <a:pt x="2761914" y="633560"/>
                  <a:pt x="2866928" y="562614"/>
                </a:cubicBezTo>
                <a:lnTo>
                  <a:pt x="2944638" y="498497"/>
                </a:lnTo>
                <a:lnTo>
                  <a:pt x="2955725" y="508574"/>
                </a:lnTo>
                <a:cubicBezTo>
                  <a:pt x="2995003" y="547852"/>
                  <a:pt x="3032408" y="589003"/>
                  <a:pt x="3067794" y="631881"/>
                </a:cubicBezTo>
                <a:lnTo>
                  <a:pt x="3117934" y="698932"/>
                </a:lnTo>
                <a:lnTo>
                  <a:pt x="3109764" y="703367"/>
                </a:lnTo>
                <a:cubicBezTo>
                  <a:pt x="2934741" y="821610"/>
                  <a:pt x="2819668" y="1021852"/>
                  <a:pt x="2819668" y="1248971"/>
                </a:cubicBezTo>
                <a:cubicBezTo>
                  <a:pt x="2819668" y="1566937"/>
                  <a:pt x="3045211" y="1832226"/>
                  <a:pt x="3345039" y="1893579"/>
                </a:cubicBezTo>
                <a:lnTo>
                  <a:pt x="3455797" y="1904745"/>
                </a:lnTo>
                <a:lnTo>
                  <a:pt x="3455334" y="1913914"/>
                </a:lnTo>
                <a:cubicBezTo>
                  <a:pt x="3449777" y="1968638"/>
                  <a:pt x="3441678" y="2022610"/>
                  <a:pt x="3431158" y="2075712"/>
                </a:cubicBezTo>
                <a:lnTo>
                  <a:pt x="3411940" y="2153454"/>
                </a:lnTo>
                <a:lnTo>
                  <a:pt x="3395967" y="2144784"/>
                </a:lnTo>
                <a:cubicBezTo>
                  <a:pt x="3317248" y="2111489"/>
                  <a:pt x="3230701" y="2093077"/>
                  <a:pt x="3139853" y="2093077"/>
                </a:cubicBezTo>
                <a:cubicBezTo>
                  <a:pt x="2776463" y="2093077"/>
                  <a:pt x="2481877" y="2387663"/>
                  <a:pt x="2481877" y="2751053"/>
                </a:cubicBezTo>
                <a:cubicBezTo>
                  <a:pt x="2481877" y="2887324"/>
                  <a:pt x="2523303" y="3013920"/>
                  <a:pt x="2594249" y="3118934"/>
                </a:cubicBezTo>
                <a:lnTo>
                  <a:pt x="2661166" y="3200037"/>
                </a:lnTo>
                <a:lnTo>
                  <a:pt x="2646124" y="3210396"/>
                </a:lnTo>
                <a:cubicBezTo>
                  <a:pt x="2579533" y="3251966"/>
                  <a:pt x="2509920" y="3289148"/>
                  <a:pt x="2437692" y="3321539"/>
                </a:cubicBezTo>
                <a:lnTo>
                  <a:pt x="2370686" y="3346171"/>
                </a:lnTo>
                <a:lnTo>
                  <a:pt x="2368368" y="3323182"/>
                </a:lnTo>
                <a:cubicBezTo>
                  <a:pt x="2307015" y="3023354"/>
                  <a:pt x="2041726" y="2797811"/>
                  <a:pt x="1723760" y="2797811"/>
                </a:cubicBezTo>
                <a:cubicBezTo>
                  <a:pt x="1405794" y="2797811"/>
                  <a:pt x="1140506" y="3023354"/>
                  <a:pt x="1079152" y="3323182"/>
                </a:cubicBezTo>
                <a:lnTo>
                  <a:pt x="1076864" y="3345875"/>
                </a:lnTo>
                <a:lnTo>
                  <a:pt x="946806" y="3287566"/>
                </a:lnTo>
                <a:lnTo>
                  <a:pt x="803526" y="3203684"/>
                </a:lnTo>
                <a:lnTo>
                  <a:pt x="873452" y="3118933"/>
                </a:lnTo>
                <a:cubicBezTo>
                  <a:pt x="944398" y="3013919"/>
                  <a:pt x="985824" y="2887323"/>
                  <a:pt x="985824" y="2751052"/>
                </a:cubicBezTo>
                <a:cubicBezTo>
                  <a:pt x="985824" y="2387662"/>
                  <a:pt x="691238" y="2093076"/>
                  <a:pt x="327848" y="2093076"/>
                </a:cubicBezTo>
                <a:cubicBezTo>
                  <a:pt x="237001" y="2093076"/>
                  <a:pt x="150454" y="2111488"/>
                  <a:pt x="71734" y="2144783"/>
                </a:cubicBezTo>
                <a:lnTo>
                  <a:pt x="44900" y="2159349"/>
                </a:lnTo>
                <a:lnTo>
                  <a:pt x="37532" y="2135077"/>
                </a:lnTo>
                <a:cubicBezTo>
                  <a:pt x="20593" y="2062984"/>
                  <a:pt x="8147" y="1989159"/>
                  <a:pt x="505" y="1913914"/>
                </a:cubicBezTo>
                <a:lnTo>
                  <a:pt x="0" y="1903911"/>
                </a:lnTo>
                <a:lnTo>
                  <a:pt x="102484" y="1893579"/>
                </a:lnTo>
                <a:cubicBezTo>
                  <a:pt x="402313" y="1832226"/>
                  <a:pt x="627855" y="1566937"/>
                  <a:pt x="627855" y="1248971"/>
                </a:cubicBezTo>
                <a:cubicBezTo>
                  <a:pt x="627855" y="1021852"/>
                  <a:pt x="512783" y="821610"/>
                  <a:pt x="337760" y="703367"/>
                </a:cubicBezTo>
                <a:lnTo>
                  <a:pt x="335504" y="702143"/>
                </a:lnTo>
                <a:lnTo>
                  <a:pt x="388045" y="631881"/>
                </a:lnTo>
                <a:lnTo>
                  <a:pt x="507346" y="502179"/>
                </a:lnTo>
                <a:lnTo>
                  <a:pt x="580595" y="562614"/>
                </a:lnTo>
                <a:cubicBezTo>
                  <a:pt x="685608" y="633560"/>
                  <a:pt x="812204" y="674986"/>
                  <a:pt x="948475" y="674986"/>
                </a:cubicBezTo>
                <a:cubicBezTo>
                  <a:pt x="1311865" y="674986"/>
                  <a:pt x="1606451" y="380400"/>
                  <a:pt x="1606451" y="17010"/>
                </a:cubicBezTo>
                <a:lnTo>
                  <a:pt x="1605438" y="6956"/>
                </a:ln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4A03D23F-2192-1442-5CD1-AE9D9512EACE}"/>
              </a:ext>
            </a:extLst>
          </p:cNvPr>
          <p:cNvGrpSpPr/>
          <p:nvPr/>
        </p:nvGrpSpPr>
        <p:grpSpPr>
          <a:xfrm>
            <a:off x="4785279" y="1328010"/>
            <a:ext cx="984448" cy="675988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33" name="Freeform 69">
              <a:extLst>
                <a:ext uri="{FF2B5EF4-FFF2-40B4-BE49-F238E27FC236}">
                  <a16:creationId xmlns:a16="http://schemas.microsoft.com/office/drawing/2014/main" id="{B59F3994-6A19-0310-0C07-0E713ED590D2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70">
              <a:extLst>
                <a:ext uri="{FF2B5EF4-FFF2-40B4-BE49-F238E27FC236}">
                  <a16:creationId xmlns:a16="http://schemas.microsoft.com/office/drawing/2014/main" id="{BB5AFCBD-4FC0-FD43-F863-11EFF7E1F82D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0" name="Freeform 68">
            <a:extLst>
              <a:ext uri="{FF2B5EF4-FFF2-40B4-BE49-F238E27FC236}">
                <a16:creationId xmlns:a16="http://schemas.microsoft.com/office/drawing/2014/main" id="{EE03E4FA-089D-DC7C-7EE4-DB626C503137}"/>
              </a:ext>
            </a:extLst>
          </p:cNvPr>
          <p:cNvSpPr/>
          <p:nvPr/>
        </p:nvSpPr>
        <p:spPr>
          <a:xfrm>
            <a:off x="4784615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F4602046-6FC8-E42C-76EF-E1934460B725}"/>
              </a:ext>
            </a:extLst>
          </p:cNvPr>
          <p:cNvGrpSpPr/>
          <p:nvPr/>
        </p:nvGrpSpPr>
        <p:grpSpPr>
          <a:xfrm>
            <a:off x="6346434" y="1328010"/>
            <a:ext cx="984448" cy="675988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92" name="Freeform 65">
              <a:extLst>
                <a:ext uri="{FF2B5EF4-FFF2-40B4-BE49-F238E27FC236}">
                  <a16:creationId xmlns:a16="http://schemas.microsoft.com/office/drawing/2014/main" id="{9D2B21F2-3A2A-08DA-00C7-7F461433C037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66">
              <a:extLst>
                <a:ext uri="{FF2B5EF4-FFF2-40B4-BE49-F238E27FC236}">
                  <a16:creationId xmlns:a16="http://schemas.microsoft.com/office/drawing/2014/main" id="{C92B56D4-D92D-2EC3-4033-1217384823D8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Freeform 64">
            <a:extLst>
              <a:ext uri="{FF2B5EF4-FFF2-40B4-BE49-F238E27FC236}">
                <a16:creationId xmlns:a16="http://schemas.microsoft.com/office/drawing/2014/main" id="{F2CC08E4-111D-BFFA-EB43-F0A5550E2AA0}"/>
              </a:ext>
            </a:extLst>
          </p:cNvPr>
          <p:cNvSpPr/>
          <p:nvPr/>
        </p:nvSpPr>
        <p:spPr>
          <a:xfrm>
            <a:off x="6346434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5" name="Graphic 4">
            <a:extLst>
              <a:ext uri="{FF2B5EF4-FFF2-40B4-BE49-F238E27FC236}">
                <a16:creationId xmlns:a16="http://schemas.microsoft.com/office/drawing/2014/main" id="{3BDFC270-48FC-2B30-FFAF-F16E18EC43A3}"/>
              </a:ext>
            </a:extLst>
          </p:cNvPr>
          <p:cNvGrpSpPr/>
          <p:nvPr/>
        </p:nvGrpSpPr>
        <p:grpSpPr>
          <a:xfrm>
            <a:off x="7323564" y="2567241"/>
            <a:ext cx="984448" cy="675988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96" name="Freeform 61">
              <a:extLst>
                <a:ext uri="{FF2B5EF4-FFF2-40B4-BE49-F238E27FC236}">
                  <a16:creationId xmlns:a16="http://schemas.microsoft.com/office/drawing/2014/main" id="{FA1AB5EC-C44A-2070-35D0-ECCF2A1D839F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62">
              <a:extLst>
                <a:ext uri="{FF2B5EF4-FFF2-40B4-BE49-F238E27FC236}">
                  <a16:creationId xmlns:a16="http://schemas.microsoft.com/office/drawing/2014/main" id="{090AC0B8-5EEA-352C-C86B-395CB2B69E30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Freeform 60">
            <a:extLst>
              <a:ext uri="{FF2B5EF4-FFF2-40B4-BE49-F238E27FC236}">
                <a16:creationId xmlns:a16="http://schemas.microsoft.com/office/drawing/2014/main" id="{12EBF9E4-315A-9B0C-07F1-97586A908024}"/>
              </a:ext>
            </a:extLst>
          </p:cNvPr>
          <p:cNvSpPr/>
          <p:nvPr/>
        </p:nvSpPr>
        <p:spPr>
          <a:xfrm>
            <a:off x="7323564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9" name="Graphic 4">
            <a:extLst>
              <a:ext uri="{FF2B5EF4-FFF2-40B4-BE49-F238E27FC236}">
                <a16:creationId xmlns:a16="http://schemas.microsoft.com/office/drawing/2014/main" id="{05889736-CB83-2203-80D2-5692C233821F}"/>
              </a:ext>
            </a:extLst>
          </p:cNvPr>
          <p:cNvGrpSpPr/>
          <p:nvPr/>
        </p:nvGrpSpPr>
        <p:grpSpPr>
          <a:xfrm>
            <a:off x="3801500" y="2567241"/>
            <a:ext cx="984448" cy="675988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00" name="Freeform 57">
              <a:extLst>
                <a:ext uri="{FF2B5EF4-FFF2-40B4-BE49-F238E27FC236}">
                  <a16:creationId xmlns:a16="http://schemas.microsoft.com/office/drawing/2014/main" id="{B3E99D1A-DFF0-E316-6C61-7D598EED313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58">
              <a:extLst>
                <a:ext uri="{FF2B5EF4-FFF2-40B4-BE49-F238E27FC236}">
                  <a16:creationId xmlns:a16="http://schemas.microsoft.com/office/drawing/2014/main" id="{C594ECED-7829-24B7-15CD-D63F7318CE71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Freeform 56">
            <a:extLst>
              <a:ext uri="{FF2B5EF4-FFF2-40B4-BE49-F238E27FC236}">
                <a16:creationId xmlns:a16="http://schemas.microsoft.com/office/drawing/2014/main" id="{E1FED8B4-F74E-C422-2942-1352CBC7235C}"/>
              </a:ext>
            </a:extLst>
          </p:cNvPr>
          <p:cNvSpPr/>
          <p:nvPr/>
        </p:nvSpPr>
        <p:spPr>
          <a:xfrm>
            <a:off x="3801500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3" name="Graphic 4">
            <a:extLst>
              <a:ext uri="{FF2B5EF4-FFF2-40B4-BE49-F238E27FC236}">
                <a16:creationId xmlns:a16="http://schemas.microsoft.com/office/drawing/2014/main" id="{4A568919-D898-BF09-02DA-90FC543845C3}"/>
              </a:ext>
            </a:extLst>
          </p:cNvPr>
          <p:cNvGrpSpPr/>
          <p:nvPr/>
        </p:nvGrpSpPr>
        <p:grpSpPr>
          <a:xfrm>
            <a:off x="6971688" y="4089176"/>
            <a:ext cx="983779" cy="675993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5088D894-E95D-1221-AAE6-307B3A1FC10C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137E65A2-8C4C-E4A2-715D-F13E369BBB32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6" name="Freeform 52">
            <a:extLst>
              <a:ext uri="{FF2B5EF4-FFF2-40B4-BE49-F238E27FC236}">
                <a16:creationId xmlns:a16="http://schemas.microsoft.com/office/drawing/2014/main" id="{EE8CC4EF-A1E3-CF17-A72C-22BDAE5DF1EE}"/>
              </a:ext>
            </a:extLst>
          </p:cNvPr>
          <p:cNvSpPr/>
          <p:nvPr/>
        </p:nvSpPr>
        <p:spPr>
          <a:xfrm>
            <a:off x="6971024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7" name="Graphic 4">
            <a:extLst>
              <a:ext uri="{FF2B5EF4-FFF2-40B4-BE49-F238E27FC236}">
                <a16:creationId xmlns:a16="http://schemas.microsoft.com/office/drawing/2014/main" id="{EB9C54A4-76AD-E271-1D3C-415CA9F9C07B}"/>
              </a:ext>
            </a:extLst>
          </p:cNvPr>
          <p:cNvGrpSpPr/>
          <p:nvPr/>
        </p:nvGrpSpPr>
        <p:grpSpPr>
          <a:xfrm>
            <a:off x="5566191" y="4777641"/>
            <a:ext cx="984448" cy="675993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108" name="Freeform 49">
              <a:extLst>
                <a:ext uri="{FF2B5EF4-FFF2-40B4-BE49-F238E27FC236}">
                  <a16:creationId xmlns:a16="http://schemas.microsoft.com/office/drawing/2014/main" id="{4962C2F2-9595-5272-B2A6-20CF64CA50AD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50">
              <a:extLst>
                <a:ext uri="{FF2B5EF4-FFF2-40B4-BE49-F238E27FC236}">
                  <a16:creationId xmlns:a16="http://schemas.microsoft.com/office/drawing/2014/main" id="{85CAA0C4-EE46-A31A-3EFC-C6908C27BC42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0" name="Freeform 48">
            <a:extLst>
              <a:ext uri="{FF2B5EF4-FFF2-40B4-BE49-F238E27FC236}">
                <a16:creationId xmlns:a16="http://schemas.microsoft.com/office/drawing/2014/main" id="{E9B83A85-3919-FD0E-66C2-059E8779D1F0}"/>
              </a:ext>
            </a:extLst>
          </p:cNvPr>
          <p:cNvSpPr/>
          <p:nvPr/>
        </p:nvSpPr>
        <p:spPr>
          <a:xfrm>
            <a:off x="5566191" y="502815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1" name="Graphic 4">
            <a:extLst>
              <a:ext uri="{FF2B5EF4-FFF2-40B4-BE49-F238E27FC236}">
                <a16:creationId xmlns:a16="http://schemas.microsoft.com/office/drawing/2014/main" id="{F3523D20-1405-4C16-B87F-A149F8BB5F52}"/>
              </a:ext>
            </a:extLst>
          </p:cNvPr>
          <p:cNvGrpSpPr/>
          <p:nvPr/>
        </p:nvGrpSpPr>
        <p:grpSpPr>
          <a:xfrm>
            <a:off x="4161352" y="4089176"/>
            <a:ext cx="984448" cy="675993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112" name="Freeform 45">
              <a:extLst>
                <a:ext uri="{FF2B5EF4-FFF2-40B4-BE49-F238E27FC236}">
                  <a16:creationId xmlns:a16="http://schemas.microsoft.com/office/drawing/2014/main" id="{E3441C67-6F6E-2521-DA4C-96A8C2DA108B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46">
              <a:extLst>
                <a:ext uri="{FF2B5EF4-FFF2-40B4-BE49-F238E27FC236}">
                  <a16:creationId xmlns:a16="http://schemas.microsoft.com/office/drawing/2014/main" id="{43CCCFF5-D0D8-8785-7F46-58DE6A3928FD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Freeform 44">
            <a:extLst>
              <a:ext uri="{FF2B5EF4-FFF2-40B4-BE49-F238E27FC236}">
                <a16:creationId xmlns:a16="http://schemas.microsoft.com/office/drawing/2014/main" id="{02C9E801-C906-5842-3F47-7CEF2984A090}"/>
              </a:ext>
            </a:extLst>
          </p:cNvPr>
          <p:cNvSpPr/>
          <p:nvPr/>
        </p:nvSpPr>
        <p:spPr>
          <a:xfrm>
            <a:off x="4160688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2155E0-9D77-169A-225C-A55EFE0B106F}"/>
              </a:ext>
            </a:extLst>
          </p:cNvPr>
          <p:cNvSpPr txBox="1"/>
          <p:nvPr/>
        </p:nvSpPr>
        <p:spPr>
          <a:xfrm>
            <a:off x="6290540" y="150017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33AA8C2-029D-225C-03F2-A7AB753B7AF6}"/>
              </a:ext>
            </a:extLst>
          </p:cNvPr>
          <p:cNvSpPr txBox="1"/>
          <p:nvPr/>
        </p:nvSpPr>
        <p:spPr>
          <a:xfrm>
            <a:off x="7287236" y="274375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482EF78-F1F6-63E4-DE88-4EDF48396DDC}"/>
              </a:ext>
            </a:extLst>
          </p:cNvPr>
          <p:cNvSpPr txBox="1"/>
          <p:nvPr/>
        </p:nvSpPr>
        <p:spPr>
          <a:xfrm>
            <a:off x="6948908" y="427080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1818423-6A27-3C22-84A2-E8C274405006}"/>
              </a:ext>
            </a:extLst>
          </p:cNvPr>
          <p:cNvSpPr txBox="1"/>
          <p:nvPr/>
        </p:nvSpPr>
        <p:spPr>
          <a:xfrm>
            <a:off x="5540732" y="493831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1974F6-0E61-36EB-AA30-48F093B1A2FF}"/>
              </a:ext>
            </a:extLst>
          </p:cNvPr>
          <p:cNvSpPr txBox="1"/>
          <p:nvPr/>
        </p:nvSpPr>
        <p:spPr>
          <a:xfrm>
            <a:off x="4132556" y="424337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734563-43AB-F60E-CB4F-36B64D462CC0}"/>
              </a:ext>
            </a:extLst>
          </p:cNvPr>
          <p:cNvSpPr txBox="1"/>
          <p:nvPr/>
        </p:nvSpPr>
        <p:spPr>
          <a:xfrm>
            <a:off x="3785084" y="277119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B271A90-A48A-8A3B-08F8-775E6EF22D9F}"/>
              </a:ext>
            </a:extLst>
          </p:cNvPr>
          <p:cNvSpPr txBox="1"/>
          <p:nvPr/>
        </p:nvSpPr>
        <p:spPr>
          <a:xfrm>
            <a:off x="4800068" y="150931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07</a:t>
            </a:r>
          </a:p>
        </p:txBody>
      </p:sp>
      <p:pic>
        <p:nvPicPr>
          <p:cNvPr id="122" name="Graphic 121" descr="Brainstorm with solid fill">
            <a:extLst>
              <a:ext uri="{FF2B5EF4-FFF2-40B4-BE49-F238E27FC236}">
                <a16:creationId xmlns:a16="http://schemas.microsoft.com/office/drawing/2014/main" id="{3ADD4F47-8802-2725-4DF7-B384C13E2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5353" y="3008042"/>
            <a:ext cx="409717" cy="409717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36089534-0E48-FD47-9EC0-A972F043A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7266" y="5257273"/>
            <a:ext cx="409717" cy="409717"/>
          </a:xfrm>
          <a:prstGeom prst="rect">
            <a:avLst/>
          </a:prstGeom>
        </p:spPr>
      </p:pic>
      <p:pic>
        <p:nvPicPr>
          <p:cNvPr id="124" name="Graphic 123" descr="Hourglass 30% with solid fill">
            <a:extLst>
              <a:ext uri="{FF2B5EF4-FFF2-40B4-BE49-F238E27FC236}">
                <a16:creationId xmlns:a16="http://schemas.microsoft.com/office/drawing/2014/main" id="{36758562-F000-646C-5B3A-D0529C172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427" y="1786479"/>
            <a:ext cx="409717" cy="409717"/>
          </a:xfrm>
          <a:prstGeom prst="rect">
            <a:avLst/>
          </a:prstGeom>
        </p:spPr>
      </p:pic>
      <p:pic>
        <p:nvPicPr>
          <p:cNvPr id="125" name="Graphic 124" descr="Lightbulb with solid fill">
            <a:extLst>
              <a:ext uri="{FF2B5EF4-FFF2-40B4-BE49-F238E27FC236}">
                <a16:creationId xmlns:a16="http://schemas.microsoft.com/office/drawing/2014/main" id="{AB9F6345-BC7D-62F8-ED9E-08C0BE37F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3170" y="1797538"/>
            <a:ext cx="409717" cy="409717"/>
          </a:xfrm>
          <a:prstGeom prst="rect">
            <a:avLst/>
          </a:prstGeom>
        </p:spPr>
      </p:pic>
      <p:pic>
        <p:nvPicPr>
          <p:cNvPr id="126" name="Graphic 125" descr="Bar graph with upward trend with solid fill">
            <a:extLst>
              <a:ext uri="{FF2B5EF4-FFF2-40B4-BE49-F238E27FC236}">
                <a16:creationId xmlns:a16="http://schemas.microsoft.com/office/drawing/2014/main" id="{4A2C9C92-AF47-639C-7933-40414DA50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68764" y="3025715"/>
            <a:ext cx="409717" cy="409717"/>
          </a:xfrm>
          <a:prstGeom prst="rect">
            <a:avLst/>
          </a:prstGeom>
        </p:spPr>
      </p:pic>
      <p:pic>
        <p:nvPicPr>
          <p:cNvPr id="127" name="Graphic 126" descr="Gears with solid fill">
            <a:extLst>
              <a:ext uri="{FF2B5EF4-FFF2-40B4-BE49-F238E27FC236}">
                <a16:creationId xmlns:a16="http://schemas.microsoft.com/office/drawing/2014/main" id="{F641ADE3-C0AA-335E-CE58-38AA91D463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11707" y="4534576"/>
            <a:ext cx="409717" cy="409717"/>
          </a:xfrm>
          <a:prstGeom prst="rect">
            <a:avLst/>
          </a:prstGeom>
        </p:spPr>
      </p:pic>
      <p:pic>
        <p:nvPicPr>
          <p:cNvPr id="128" name="Graphic 127" descr="Eye with solid fill">
            <a:extLst>
              <a:ext uri="{FF2B5EF4-FFF2-40B4-BE49-F238E27FC236}">
                <a16:creationId xmlns:a16="http://schemas.microsoft.com/office/drawing/2014/main" id="{4DAEE2CE-7CE2-5CD5-3108-26BDDD191A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50121" y="4573106"/>
            <a:ext cx="409717" cy="409717"/>
          </a:xfrm>
          <a:prstGeom prst="rect">
            <a:avLst/>
          </a:prstGeom>
        </p:spPr>
      </p:pic>
      <p:pic>
        <p:nvPicPr>
          <p:cNvPr id="130" name="Graphic 129" descr="Wreath with solid fill">
            <a:extLst>
              <a:ext uri="{FF2B5EF4-FFF2-40B4-BE49-F238E27FC236}">
                <a16:creationId xmlns:a16="http://schemas.microsoft.com/office/drawing/2014/main" id="{201777D7-0DBD-819A-28FE-A95084565E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22112" y="2751002"/>
            <a:ext cx="1556052" cy="1556052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C9C53AF-CB9F-6096-6220-627D50425A44}"/>
              </a:ext>
            </a:extLst>
          </p:cNvPr>
          <p:cNvGrpSpPr/>
          <p:nvPr/>
        </p:nvGrpSpPr>
        <p:grpSpPr>
          <a:xfrm>
            <a:off x="8927481" y="2440434"/>
            <a:ext cx="2926080" cy="1105487"/>
            <a:chOff x="8921977" y="2947244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C8674A0-3C2C-FC48-F2D8-E3EBC9E5310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2C2FDDA-8509-8ED9-46E3-A473A604681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4325CD5-D828-F462-6B57-4E84DBBF5964}"/>
              </a:ext>
            </a:extLst>
          </p:cNvPr>
          <p:cNvGrpSpPr/>
          <p:nvPr/>
        </p:nvGrpSpPr>
        <p:grpSpPr>
          <a:xfrm>
            <a:off x="338440" y="4237860"/>
            <a:ext cx="2926080" cy="1105487"/>
            <a:chOff x="332936" y="4652338"/>
            <a:chExt cx="2926080" cy="110548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CE1C2F0-DBFF-DC89-CB02-A5EDE0BD48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05 - 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772F286-35D2-A0B5-5D3A-B68FF68F6A7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705C5F2-DBE5-4B75-5F41-6E0DB5DB8DAD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7927670-624B-3A70-7CB7-C4D27C9C9A4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4F6364A-E73C-5C5D-5DF7-DC65C2DD20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1320E7-ED93-13F5-8835-94729D10DBD9}"/>
              </a:ext>
            </a:extLst>
          </p:cNvPr>
          <p:cNvGrpSpPr/>
          <p:nvPr/>
        </p:nvGrpSpPr>
        <p:grpSpPr>
          <a:xfrm>
            <a:off x="338440" y="1841292"/>
            <a:ext cx="2926080" cy="1105487"/>
            <a:chOff x="332936" y="2627766"/>
            <a:chExt cx="2926080" cy="1105487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72FCBF-FC39-65FA-1C5C-769A55B6C8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A494B5B-D8A9-9FB0-28C9-904F02BA70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8E7F157-BDBF-E7BC-90A7-1ED6122CBC5B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652338"/>
            <a:chExt cx="2926080" cy="110548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6558B97-44B9-B5D6-AC3B-75570350EA9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CACF901-C63B-BA72-49F0-92ABE2BFB12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EC9229-ACA6-58D6-F131-59612D8AF976}"/>
              </a:ext>
            </a:extLst>
          </p:cNvPr>
          <p:cNvGrpSpPr/>
          <p:nvPr/>
        </p:nvGrpSpPr>
        <p:grpSpPr>
          <a:xfrm>
            <a:off x="338440" y="3039576"/>
            <a:ext cx="2926080" cy="1105487"/>
            <a:chOff x="332936" y="4652338"/>
            <a:chExt cx="2926080" cy="1105487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F37AF2F-B59D-25C1-0C30-E16198D1DC1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8E25BE5-4B4D-F8C3-676D-C2A97CCB72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D50D8C00-71EE-7799-6FBA-483A1176EA64}"/>
              </a:ext>
            </a:extLst>
          </p:cNvPr>
          <p:cNvGrpSpPr/>
          <p:nvPr/>
        </p:nvGrpSpPr>
        <p:grpSpPr>
          <a:xfrm>
            <a:off x="8927481" y="3638718"/>
            <a:ext cx="2926080" cy="1105487"/>
            <a:chOff x="8921977" y="4652338"/>
            <a:chExt cx="2926080" cy="110548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DDDAEC4-3989-F7FA-6087-8A05E31B485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1A19EB5-64E9-6667-50FA-28F083F4993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9620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Seven-Step Dual-Wave Circle Cycle – Slide Template</a:t>
            </a: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A85B8669-038D-A8EB-4141-B758FF5408DE}"/>
              </a:ext>
            </a:extLst>
          </p:cNvPr>
          <p:cNvGrpSpPr/>
          <p:nvPr/>
        </p:nvGrpSpPr>
        <p:grpSpPr>
          <a:xfrm>
            <a:off x="4785279" y="1328010"/>
            <a:ext cx="984448" cy="675988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4" name="Freeform 69">
              <a:extLst>
                <a:ext uri="{FF2B5EF4-FFF2-40B4-BE49-F238E27FC236}">
                  <a16:creationId xmlns:a16="http://schemas.microsoft.com/office/drawing/2014/main" id="{60AF5BFB-62E1-08B8-5BB2-A3E8EF937DBC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70">
              <a:extLst>
                <a:ext uri="{FF2B5EF4-FFF2-40B4-BE49-F238E27FC236}">
                  <a16:creationId xmlns:a16="http://schemas.microsoft.com/office/drawing/2014/main" id="{09F9144D-D3EC-D73C-D136-A0117FE976D9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Freeform 68">
            <a:extLst>
              <a:ext uri="{FF2B5EF4-FFF2-40B4-BE49-F238E27FC236}">
                <a16:creationId xmlns:a16="http://schemas.microsoft.com/office/drawing/2014/main" id="{DE31DD63-300F-1D99-134F-4690BAADE9EF}"/>
              </a:ext>
            </a:extLst>
          </p:cNvPr>
          <p:cNvSpPr/>
          <p:nvPr/>
        </p:nvSpPr>
        <p:spPr>
          <a:xfrm>
            <a:off x="4784615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" name="Graphic 4">
            <a:extLst>
              <a:ext uri="{FF2B5EF4-FFF2-40B4-BE49-F238E27FC236}">
                <a16:creationId xmlns:a16="http://schemas.microsoft.com/office/drawing/2014/main" id="{D9707206-DF7E-C8DF-0428-0A8852D059F4}"/>
              </a:ext>
            </a:extLst>
          </p:cNvPr>
          <p:cNvGrpSpPr/>
          <p:nvPr/>
        </p:nvGrpSpPr>
        <p:grpSpPr>
          <a:xfrm>
            <a:off x="6346434" y="1328010"/>
            <a:ext cx="984448" cy="675988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8" name="Freeform 65">
              <a:extLst>
                <a:ext uri="{FF2B5EF4-FFF2-40B4-BE49-F238E27FC236}">
                  <a16:creationId xmlns:a16="http://schemas.microsoft.com/office/drawing/2014/main" id="{F3523EF1-F49F-01F8-8B28-DE11479A5CF2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66">
              <a:extLst>
                <a:ext uri="{FF2B5EF4-FFF2-40B4-BE49-F238E27FC236}">
                  <a16:creationId xmlns:a16="http://schemas.microsoft.com/office/drawing/2014/main" id="{B94E71F2-8459-DF60-1397-2883DFBBA67A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64">
            <a:extLst>
              <a:ext uri="{FF2B5EF4-FFF2-40B4-BE49-F238E27FC236}">
                <a16:creationId xmlns:a16="http://schemas.microsoft.com/office/drawing/2014/main" id="{FE287B56-9BD3-0E92-AAA6-FF3C78B85A86}"/>
              </a:ext>
            </a:extLst>
          </p:cNvPr>
          <p:cNvSpPr/>
          <p:nvPr/>
        </p:nvSpPr>
        <p:spPr>
          <a:xfrm>
            <a:off x="6346434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" name="Graphic 4">
            <a:extLst>
              <a:ext uri="{FF2B5EF4-FFF2-40B4-BE49-F238E27FC236}">
                <a16:creationId xmlns:a16="http://schemas.microsoft.com/office/drawing/2014/main" id="{390F3759-7E33-727D-535D-A260DD45B00F}"/>
              </a:ext>
            </a:extLst>
          </p:cNvPr>
          <p:cNvGrpSpPr/>
          <p:nvPr/>
        </p:nvGrpSpPr>
        <p:grpSpPr>
          <a:xfrm>
            <a:off x="7323564" y="2567241"/>
            <a:ext cx="984448" cy="675988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EEE615A-D103-990D-35C5-EA54E396D5E5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62">
              <a:extLst>
                <a:ext uri="{FF2B5EF4-FFF2-40B4-BE49-F238E27FC236}">
                  <a16:creationId xmlns:a16="http://schemas.microsoft.com/office/drawing/2014/main" id="{63C73F01-0484-C37B-179C-E54E8301471B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Freeform 60">
            <a:extLst>
              <a:ext uri="{FF2B5EF4-FFF2-40B4-BE49-F238E27FC236}">
                <a16:creationId xmlns:a16="http://schemas.microsoft.com/office/drawing/2014/main" id="{1D4D05AD-4073-F7A9-7DCA-79741049C0BD}"/>
              </a:ext>
            </a:extLst>
          </p:cNvPr>
          <p:cNvSpPr/>
          <p:nvPr/>
        </p:nvSpPr>
        <p:spPr>
          <a:xfrm>
            <a:off x="7323564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aphic 4">
            <a:extLst>
              <a:ext uri="{FF2B5EF4-FFF2-40B4-BE49-F238E27FC236}">
                <a16:creationId xmlns:a16="http://schemas.microsoft.com/office/drawing/2014/main" id="{18C6AAD0-BFFF-A6A9-56E8-006152EE298F}"/>
              </a:ext>
            </a:extLst>
          </p:cNvPr>
          <p:cNvGrpSpPr/>
          <p:nvPr/>
        </p:nvGrpSpPr>
        <p:grpSpPr>
          <a:xfrm>
            <a:off x="3801500" y="2567241"/>
            <a:ext cx="984448" cy="675988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6" name="Freeform 57">
              <a:extLst>
                <a:ext uri="{FF2B5EF4-FFF2-40B4-BE49-F238E27FC236}">
                  <a16:creationId xmlns:a16="http://schemas.microsoft.com/office/drawing/2014/main" id="{5788C0D4-D131-14A1-B9BD-33E86943067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58">
              <a:extLst>
                <a:ext uri="{FF2B5EF4-FFF2-40B4-BE49-F238E27FC236}">
                  <a16:creationId xmlns:a16="http://schemas.microsoft.com/office/drawing/2014/main" id="{4B75B890-D087-6E25-60C0-9091BE02A884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Freeform 56">
            <a:extLst>
              <a:ext uri="{FF2B5EF4-FFF2-40B4-BE49-F238E27FC236}">
                <a16:creationId xmlns:a16="http://schemas.microsoft.com/office/drawing/2014/main" id="{B9C2BC09-D1B1-5573-DC9B-D27FACE8FE8F}"/>
              </a:ext>
            </a:extLst>
          </p:cNvPr>
          <p:cNvSpPr/>
          <p:nvPr/>
        </p:nvSpPr>
        <p:spPr>
          <a:xfrm>
            <a:off x="3801500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9" name="Graphic 4">
            <a:extLst>
              <a:ext uri="{FF2B5EF4-FFF2-40B4-BE49-F238E27FC236}">
                <a16:creationId xmlns:a16="http://schemas.microsoft.com/office/drawing/2014/main" id="{5B54BE46-CE1C-7ABA-C680-2FA5AE1B1026}"/>
              </a:ext>
            </a:extLst>
          </p:cNvPr>
          <p:cNvGrpSpPr/>
          <p:nvPr/>
        </p:nvGrpSpPr>
        <p:grpSpPr>
          <a:xfrm>
            <a:off x="6971688" y="4089176"/>
            <a:ext cx="983779" cy="675993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20" name="Freeform 53">
              <a:extLst>
                <a:ext uri="{FF2B5EF4-FFF2-40B4-BE49-F238E27FC236}">
                  <a16:creationId xmlns:a16="http://schemas.microsoft.com/office/drawing/2014/main" id="{E3D7354E-57AB-263E-28FB-36C6D9283C06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id="{325B3268-275F-03B3-6C4B-A19CF34D4D46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Freeform 52">
            <a:extLst>
              <a:ext uri="{FF2B5EF4-FFF2-40B4-BE49-F238E27FC236}">
                <a16:creationId xmlns:a16="http://schemas.microsoft.com/office/drawing/2014/main" id="{1008C4F6-A312-2679-0FD2-51334BB03CB6}"/>
              </a:ext>
            </a:extLst>
          </p:cNvPr>
          <p:cNvSpPr/>
          <p:nvPr/>
        </p:nvSpPr>
        <p:spPr>
          <a:xfrm>
            <a:off x="6971024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4">
            <a:extLst>
              <a:ext uri="{FF2B5EF4-FFF2-40B4-BE49-F238E27FC236}">
                <a16:creationId xmlns:a16="http://schemas.microsoft.com/office/drawing/2014/main" id="{DE8C8E0D-1526-7ACE-D2F0-02BDFD66F3A6}"/>
              </a:ext>
            </a:extLst>
          </p:cNvPr>
          <p:cNvGrpSpPr/>
          <p:nvPr/>
        </p:nvGrpSpPr>
        <p:grpSpPr>
          <a:xfrm>
            <a:off x="5566191" y="4777641"/>
            <a:ext cx="984448" cy="675993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24" name="Freeform 49">
              <a:extLst>
                <a:ext uri="{FF2B5EF4-FFF2-40B4-BE49-F238E27FC236}">
                  <a16:creationId xmlns:a16="http://schemas.microsoft.com/office/drawing/2014/main" id="{4710D8CA-E4A2-4DAE-E014-9A3ADFFC942B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50">
              <a:extLst>
                <a:ext uri="{FF2B5EF4-FFF2-40B4-BE49-F238E27FC236}">
                  <a16:creationId xmlns:a16="http://schemas.microsoft.com/office/drawing/2014/main" id="{302CFBE1-8522-B349-C0EC-F43EAA9A03D9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Freeform 48">
            <a:extLst>
              <a:ext uri="{FF2B5EF4-FFF2-40B4-BE49-F238E27FC236}">
                <a16:creationId xmlns:a16="http://schemas.microsoft.com/office/drawing/2014/main" id="{36964228-C811-525B-A756-1345BAD38F76}"/>
              </a:ext>
            </a:extLst>
          </p:cNvPr>
          <p:cNvSpPr/>
          <p:nvPr/>
        </p:nvSpPr>
        <p:spPr>
          <a:xfrm>
            <a:off x="5566191" y="502815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F3012A4F-8777-C958-C9C6-31E99784BF29}"/>
              </a:ext>
            </a:extLst>
          </p:cNvPr>
          <p:cNvGrpSpPr/>
          <p:nvPr/>
        </p:nvGrpSpPr>
        <p:grpSpPr>
          <a:xfrm>
            <a:off x="4161352" y="4089176"/>
            <a:ext cx="984448" cy="675993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28" name="Freeform 45">
              <a:extLst>
                <a:ext uri="{FF2B5EF4-FFF2-40B4-BE49-F238E27FC236}">
                  <a16:creationId xmlns:a16="http://schemas.microsoft.com/office/drawing/2014/main" id="{27241E00-4509-5358-3236-B12865105C71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46">
              <a:extLst>
                <a:ext uri="{FF2B5EF4-FFF2-40B4-BE49-F238E27FC236}">
                  <a16:creationId xmlns:a16="http://schemas.microsoft.com/office/drawing/2014/main" id="{458DAF94-0FA3-61D3-6E28-4CC8EBF326AC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0" name="Freeform 44">
            <a:extLst>
              <a:ext uri="{FF2B5EF4-FFF2-40B4-BE49-F238E27FC236}">
                <a16:creationId xmlns:a16="http://schemas.microsoft.com/office/drawing/2014/main" id="{B2A2244B-6E48-C647-33E3-5110B25965B4}"/>
              </a:ext>
            </a:extLst>
          </p:cNvPr>
          <p:cNvSpPr/>
          <p:nvPr/>
        </p:nvSpPr>
        <p:spPr>
          <a:xfrm>
            <a:off x="4160688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7D1B256-DA2D-5314-D81C-B447C743D12D}"/>
              </a:ext>
            </a:extLst>
          </p:cNvPr>
          <p:cNvSpPr/>
          <p:nvPr/>
        </p:nvSpPr>
        <p:spPr>
          <a:xfrm>
            <a:off x="4372240" y="1855943"/>
            <a:ext cx="3455797" cy="3346171"/>
          </a:xfrm>
          <a:custGeom>
            <a:avLst/>
            <a:gdLst>
              <a:gd name="connsiteX0" fmla="*/ 1727919 w 3455797"/>
              <a:gd name="connsiteY0" fmla="*/ 0 h 3346171"/>
              <a:gd name="connsiteX1" fmla="*/ 1842204 w 3455797"/>
              <a:gd name="connsiteY1" fmla="*/ 5771 h 3346171"/>
              <a:gd name="connsiteX2" fmla="*/ 1841071 w 3455797"/>
              <a:gd name="connsiteY2" fmla="*/ 17010 h 3346171"/>
              <a:gd name="connsiteX3" fmla="*/ 2499047 w 3455797"/>
              <a:gd name="connsiteY3" fmla="*/ 674986 h 3346171"/>
              <a:gd name="connsiteX4" fmla="*/ 2866928 w 3455797"/>
              <a:gd name="connsiteY4" fmla="*/ 562614 h 3346171"/>
              <a:gd name="connsiteX5" fmla="*/ 2944638 w 3455797"/>
              <a:gd name="connsiteY5" fmla="*/ 498497 h 3346171"/>
              <a:gd name="connsiteX6" fmla="*/ 2955725 w 3455797"/>
              <a:gd name="connsiteY6" fmla="*/ 508574 h 3346171"/>
              <a:gd name="connsiteX7" fmla="*/ 3067794 w 3455797"/>
              <a:gd name="connsiteY7" fmla="*/ 631881 h 3346171"/>
              <a:gd name="connsiteX8" fmla="*/ 3117934 w 3455797"/>
              <a:gd name="connsiteY8" fmla="*/ 698932 h 3346171"/>
              <a:gd name="connsiteX9" fmla="*/ 3109764 w 3455797"/>
              <a:gd name="connsiteY9" fmla="*/ 703367 h 3346171"/>
              <a:gd name="connsiteX10" fmla="*/ 2819668 w 3455797"/>
              <a:gd name="connsiteY10" fmla="*/ 1248971 h 3346171"/>
              <a:gd name="connsiteX11" fmla="*/ 3345039 w 3455797"/>
              <a:gd name="connsiteY11" fmla="*/ 1893579 h 3346171"/>
              <a:gd name="connsiteX12" fmla="*/ 3455797 w 3455797"/>
              <a:gd name="connsiteY12" fmla="*/ 1904745 h 3346171"/>
              <a:gd name="connsiteX13" fmla="*/ 3455334 w 3455797"/>
              <a:gd name="connsiteY13" fmla="*/ 1913914 h 3346171"/>
              <a:gd name="connsiteX14" fmla="*/ 3431158 w 3455797"/>
              <a:gd name="connsiteY14" fmla="*/ 2075712 h 3346171"/>
              <a:gd name="connsiteX15" fmla="*/ 3411940 w 3455797"/>
              <a:gd name="connsiteY15" fmla="*/ 2153454 h 3346171"/>
              <a:gd name="connsiteX16" fmla="*/ 3395967 w 3455797"/>
              <a:gd name="connsiteY16" fmla="*/ 2144784 h 3346171"/>
              <a:gd name="connsiteX17" fmla="*/ 3139853 w 3455797"/>
              <a:gd name="connsiteY17" fmla="*/ 2093077 h 3346171"/>
              <a:gd name="connsiteX18" fmla="*/ 2481877 w 3455797"/>
              <a:gd name="connsiteY18" fmla="*/ 2751053 h 3346171"/>
              <a:gd name="connsiteX19" fmla="*/ 2594249 w 3455797"/>
              <a:gd name="connsiteY19" fmla="*/ 3118934 h 3346171"/>
              <a:gd name="connsiteX20" fmla="*/ 2661166 w 3455797"/>
              <a:gd name="connsiteY20" fmla="*/ 3200037 h 3346171"/>
              <a:gd name="connsiteX21" fmla="*/ 2646124 w 3455797"/>
              <a:gd name="connsiteY21" fmla="*/ 3210396 h 3346171"/>
              <a:gd name="connsiteX22" fmla="*/ 2437692 w 3455797"/>
              <a:gd name="connsiteY22" fmla="*/ 3321539 h 3346171"/>
              <a:gd name="connsiteX23" fmla="*/ 2370686 w 3455797"/>
              <a:gd name="connsiteY23" fmla="*/ 3346171 h 3346171"/>
              <a:gd name="connsiteX24" fmla="*/ 2368368 w 3455797"/>
              <a:gd name="connsiteY24" fmla="*/ 3323182 h 3346171"/>
              <a:gd name="connsiteX25" fmla="*/ 1723760 w 3455797"/>
              <a:gd name="connsiteY25" fmla="*/ 2797811 h 3346171"/>
              <a:gd name="connsiteX26" fmla="*/ 1079152 w 3455797"/>
              <a:gd name="connsiteY26" fmla="*/ 3323182 h 3346171"/>
              <a:gd name="connsiteX27" fmla="*/ 1076864 w 3455797"/>
              <a:gd name="connsiteY27" fmla="*/ 3345875 h 3346171"/>
              <a:gd name="connsiteX28" fmla="*/ 946806 w 3455797"/>
              <a:gd name="connsiteY28" fmla="*/ 3287566 h 3346171"/>
              <a:gd name="connsiteX29" fmla="*/ 803526 w 3455797"/>
              <a:gd name="connsiteY29" fmla="*/ 3203684 h 3346171"/>
              <a:gd name="connsiteX30" fmla="*/ 873452 w 3455797"/>
              <a:gd name="connsiteY30" fmla="*/ 3118933 h 3346171"/>
              <a:gd name="connsiteX31" fmla="*/ 985824 w 3455797"/>
              <a:gd name="connsiteY31" fmla="*/ 2751052 h 3346171"/>
              <a:gd name="connsiteX32" fmla="*/ 327848 w 3455797"/>
              <a:gd name="connsiteY32" fmla="*/ 2093076 h 3346171"/>
              <a:gd name="connsiteX33" fmla="*/ 71734 w 3455797"/>
              <a:gd name="connsiteY33" fmla="*/ 2144783 h 3346171"/>
              <a:gd name="connsiteX34" fmla="*/ 44900 w 3455797"/>
              <a:gd name="connsiteY34" fmla="*/ 2159349 h 3346171"/>
              <a:gd name="connsiteX35" fmla="*/ 37532 w 3455797"/>
              <a:gd name="connsiteY35" fmla="*/ 2135077 h 3346171"/>
              <a:gd name="connsiteX36" fmla="*/ 505 w 3455797"/>
              <a:gd name="connsiteY36" fmla="*/ 1913914 h 3346171"/>
              <a:gd name="connsiteX37" fmla="*/ 0 w 3455797"/>
              <a:gd name="connsiteY37" fmla="*/ 1903911 h 3346171"/>
              <a:gd name="connsiteX38" fmla="*/ 102484 w 3455797"/>
              <a:gd name="connsiteY38" fmla="*/ 1893579 h 3346171"/>
              <a:gd name="connsiteX39" fmla="*/ 627855 w 3455797"/>
              <a:gd name="connsiteY39" fmla="*/ 1248971 h 3346171"/>
              <a:gd name="connsiteX40" fmla="*/ 337760 w 3455797"/>
              <a:gd name="connsiteY40" fmla="*/ 703367 h 3346171"/>
              <a:gd name="connsiteX41" fmla="*/ 335504 w 3455797"/>
              <a:gd name="connsiteY41" fmla="*/ 702143 h 3346171"/>
              <a:gd name="connsiteX42" fmla="*/ 388045 w 3455797"/>
              <a:gd name="connsiteY42" fmla="*/ 631881 h 3346171"/>
              <a:gd name="connsiteX43" fmla="*/ 507346 w 3455797"/>
              <a:gd name="connsiteY43" fmla="*/ 502179 h 3346171"/>
              <a:gd name="connsiteX44" fmla="*/ 580595 w 3455797"/>
              <a:gd name="connsiteY44" fmla="*/ 562614 h 3346171"/>
              <a:gd name="connsiteX45" fmla="*/ 948475 w 3455797"/>
              <a:gd name="connsiteY45" fmla="*/ 674986 h 3346171"/>
              <a:gd name="connsiteX46" fmla="*/ 1606451 w 3455797"/>
              <a:gd name="connsiteY46" fmla="*/ 17010 h 3346171"/>
              <a:gd name="connsiteX47" fmla="*/ 1605438 w 3455797"/>
              <a:gd name="connsiteY47" fmla="*/ 6956 h 3346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455797" h="3346171">
                <a:moveTo>
                  <a:pt x="1727919" y="0"/>
                </a:moveTo>
                <a:lnTo>
                  <a:pt x="1842204" y="5771"/>
                </a:lnTo>
                <a:lnTo>
                  <a:pt x="1841071" y="17010"/>
                </a:lnTo>
                <a:cubicBezTo>
                  <a:pt x="1841071" y="380400"/>
                  <a:pt x="2135657" y="674986"/>
                  <a:pt x="2499047" y="674986"/>
                </a:cubicBezTo>
                <a:cubicBezTo>
                  <a:pt x="2635319" y="674986"/>
                  <a:pt x="2761914" y="633560"/>
                  <a:pt x="2866928" y="562614"/>
                </a:cubicBezTo>
                <a:lnTo>
                  <a:pt x="2944638" y="498497"/>
                </a:lnTo>
                <a:lnTo>
                  <a:pt x="2955725" y="508574"/>
                </a:lnTo>
                <a:cubicBezTo>
                  <a:pt x="2995003" y="547852"/>
                  <a:pt x="3032408" y="589003"/>
                  <a:pt x="3067794" y="631881"/>
                </a:cubicBezTo>
                <a:lnTo>
                  <a:pt x="3117934" y="698932"/>
                </a:lnTo>
                <a:lnTo>
                  <a:pt x="3109764" y="703367"/>
                </a:lnTo>
                <a:cubicBezTo>
                  <a:pt x="2934741" y="821610"/>
                  <a:pt x="2819668" y="1021852"/>
                  <a:pt x="2819668" y="1248971"/>
                </a:cubicBezTo>
                <a:cubicBezTo>
                  <a:pt x="2819668" y="1566937"/>
                  <a:pt x="3045211" y="1832226"/>
                  <a:pt x="3345039" y="1893579"/>
                </a:cubicBezTo>
                <a:lnTo>
                  <a:pt x="3455797" y="1904745"/>
                </a:lnTo>
                <a:lnTo>
                  <a:pt x="3455334" y="1913914"/>
                </a:lnTo>
                <a:cubicBezTo>
                  <a:pt x="3449777" y="1968638"/>
                  <a:pt x="3441678" y="2022610"/>
                  <a:pt x="3431158" y="2075712"/>
                </a:cubicBezTo>
                <a:lnTo>
                  <a:pt x="3411940" y="2153454"/>
                </a:lnTo>
                <a:lnTo>
                  <a:pt x="3395967" y="2144784"/>
                </a:lnTo>
                <a:cubicBezTo>
                  <a:pt x="3317248" y="2111489"/>
                  <a:pt x="3230701" y="2093077"/>
                  <a:pt x="3139853" y="2093077"/>
                </a:cubicBezTo>
                <a:cubicBezTo>
                  <a:pt x="2776463" y="2093077"/>
                  <a:pt x="2481877" y="2387663"/>
                  <a:pt x="2481877" y="2751053"/>
                </a:cubicBezTo>
                <a:cubicBezTo>
                  <a:pt x="2481877" y="2887324"/>
                  <a:pt x="2523303" y="3013920"/>
                  <a:pt x="2594249" y="3118934"/>
                </a:cubicBezTo>
                <a:lnTo>
                  <a:pt x="2661166" y="3200037"/>
                </a:lnTo>
                <a:lnTo>
                  <a:pt x="2646124" y="3210396"/>
                </a:lnTo>
                <a:cubicBezTo>
                  <a:pt x="2579533" y="3251966"/>
                  <a:pt x="2509920" y="3289148"/>
                  <a:pt x="2437692" y="3321539"/>
                </a:cubicBezTo>
                <a:lnTo>
                  <a:pt x="2370686" y="3346171"/>
                </a:lnTo>
                <a:lnTo>
                  <a:pt x="2368368" y="3323182"/>
                </a:lnTo>
                <a:cubicBezTo>
                  <a:pt x="2307015" y="3023354"/>
                  <a:pt x="2041726" y="2797811"/>
                  <a:pt x="1723760" y="2797811"/>
                </a:cubicBezTo>
                <a:cubicBezTo>
                  <a:pt x="1405794" y="2797811"/>
                  <a:pt x="1140506" y="3023354"/>
                  <a:pt x="1079152" y="3323182"/>
                </a:cubicBezTo>
                <a:lnTo>
                  <a:pt x="1076864" y="3345875"/>
                </a:lnTo>
                <a:lnTo>
                  <a:pt x="946806" y="3287566"/>
                </a:lnTo>
                <a:lnTo>
                  <a:pt x="803526" y="3203684"/>
                </a:lnTo>
                <a:lnTo>
                  <a:pt x="873452" y="3118933"/>
                </a:lnTo>
                <a:cubicBezTo>
                  <a:pt x="944398" y="3013919"/>
                  <a:pt x="985824" y="2887323"/>
                  <a:pt x="985824" y="2751052"/>
                </a:cubicBezTo>
                <a:cubicBezTo>
                  <a:pt x="985824" y="2387662"/>
                  <a:pt x="691238" y="2093076"/>
                  <a:pt x="327848" y="2093076"/>
                </a:cubicBezTo>
                <a:cubicBezTo>
                  <a:pt x="237001" y="2093076"/>
                  <a:pt x="150454" y="2111488"/>
                  <a:pt x="71734" y="2144783"/>
                </a:cubicBezTo>
                <a:lnTo>
                  <a:pt x="44900" y="2159349"/>
                </a:lnTo>
                <a:lnTo>
                  <a:pt x="37532" y="2135077"/>
                </a:lnTo>
                <a:cubicBezTo>
                  <a:pt x="20593" y="2062984"/>
                  <a:pt x="8147" y="1989159"/>
                  <a:pt x="505" y="1913914"/>
                </a:cubicBezTo>
                <a:lnTo>
                  <a:pt x="0" y="1903911"/>
                </a:lnTo>
                <a:lnTo>
                  <a:pt x="102484" y="1893579"/>
                </a:lnTo>
                <a:cubicBezTo>
                  <a:pt x="402313" y="1832226"/>
                  <a:pt x="627855" y="1566937"/>
                  <a:pt x="627855" y="1248971"/>
                </a:cubicBezTo>
                <a:cubicBezTo>
                  <a:pt x="627855" y="1021852"/>
                  <a:pt x="512783" y="821610"/>
                  <a:pt x="337760" y="703367"/>
                </a:cubicBezTo>
                <a:lnTo>
                  <a:pt x="335504" y="702143"/>
                </a:lnTo>
                <a:lnTo>
                  <a:pt x="388045" y="631881"/>
                </a:lnTo>
                <a:lnTo>
                  <a:pt x="507346" y="502179"/>
                </a:lnTo>
                <a:lnTo>
                  <a:pt x="580595" y="562614"/>
                </a:lnTo>
                <a:cubicBezTo>
                  <a:pt x="685608" y="633560"/>
                  <a:pt x="812204" y="674986"/>
                  <a:pt x="948475" y="674986"/>
                </a:cubicBezTo>
                <a:cubicBezTo>
                  <a:pt x="1311865" y="674986"/>
                  <a:pt x="1606451" y="380400"/>
                  <a:pt x="1606451" y="17010"/>
                </a:cubicBezTo>
                <a:lnTo>
                  <a:pt x="1605438" y="695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2" name="Graphic 4">
            <a:extLst>
              <a:ext uri="{FF2B5EF4-FFF2-40B4-BE49-F238E27FC236}">
                <a16:creationId xmlns:a16="http://schemas.microsoft.com/office/drawing/2014/main" id="{4A03D23F-2192-1442-5CD1-AE9D9512EACE}"/>
              </a:ext>
            </a:extLst>
          </p:cNvPr>
          <p:cNvGrpSpPr/>
          <p:nvPr/>
        </p:nvGrpSpPr>
        <p:grpSpPr>
          <a:xfrm>
            <a:off x="4785279" y="1328010"/>
            <a:ext cx="984448" cy="675988"/>
            <a:chOff x="6655462" y="203319"/>
            <a:chExt cx="170582" cy="117133"/>
          </a:xfrm>
          <a:solidFill>
            <a:srgbClr val="F595A6"/>
          </a:solidFill>
        </p:grpSpPr>
        <p:sp>
          <p:nvSpPr>
            <p:cNvPr id="33" name="Freeform 69">
              <a:extLst>
                <a:ext uri="{FF2B5EF4-FFF2-40B4-BE49-F238E27FC236}">
                  <a16:creationId xmlns:a16="http://schemas.microsoft.com/office/drawing/2014/main" id="{B59F3994-6A19-0310-0C07-0E713ED590D2}"/>
                </a:ext>
              </a:extLst>
            </p:cNvPr>
            <p:cNvSpPr/>
            <p:nvPr/>
          </p:nvSpPr>
          <p:spPr>
            <a:xfrm>
              <a:off x="6655462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 70">
              <a:extLst>
                <a:ext uri="{FF2B5EF4-FFF2-40B4-BE49-F238E27FC236}">
                  <a16:creationId xmlns:a16="http://schemas.microsoft.com/office/drawing/2014/main" id="{BB5AFCBD-4FC0-FD43-F863-11EFF7E1F82D}"/>
                </a:ext>
              </a:extLst>
            </p:cNvPr>
            <p:cNvSpPr/>
            <p:nvPr/>
          </p:nvSpPr>
          <p:spPr>
            <a:xfrm>
              <a:off x="6656910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0" name="Freeform 68">
            <a:extLst>
              <a:ext uri="{FF2B5EF4-FFF2-40B4-BE49-F238E27FC236}">
                <a16:creationId xmlns:a16="http://schemas.microsoft.com/office/drawing/2014/main" id="{EE03E4FA-089D-DC7C-7EE4-DB626C503137}"/>
              </a:ext>
            </a:extLst>
          </p:cNvPr>
          <p:cNvSpPr/>
          <p:nvPr/>
        </p:nvSpPr>
        <p:spPr>
          <a:xfrm>
            <a:off x="4784615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1" name="Graphic 4">
            <a:extLst>
              <a:ext uri="{FF2B5EF4-FFF2-40B4-BE49-F238E27FC236}">
                <a16:creationId xmlns:a16="http://schemas.microsoft.com/office/drawing/2014/main" id="{F4602046-6FC8-E42C-76EF-E1934460B725}"/>
              </a:ext>
            </a:extLst>
          </p:cNvPr>
          <p:cNvGrpSpPr/>
          <p:nvPr/>
        </p:nvGrpSpPr>
        <p:grpSpPr>
          <a:xfrm>
            <a:off x="6346434" y="1328010"/>
            <a:ext cx="984448" cy="675988"/>
            <a:chOff x="6925974" y="203319"/>
            <a:chExt cx="170582" cy="117133"/>
          </a:xfrm>
          <a:solidFill>
            <a:schemeClr val="accent1"/>
          </a:solidFill>
        </p:grpSpPr>
        <p:sp>
          <p:nvSpPr>
            <p:cNvPr id="92" name="Freeform 65">
              <a:extLst>
                <a:ext uri="{FF2B5EF4-FFF2-40B4-BE49-F238E27FC236}">
                  <a16:creationId xmlns:a16="http://schemas.microsoft.com/office/drawing/2014/main" id="{9D2B21F2-3A2A-08DA-00C7-7F461433C037}"/>
                </a:ext>
              </a:extLst>
            </p:cNvPr>
            <p:cNvSpPr/>
            <p:nvPr/>
          </p:nvSpPr>
          <p:spPr>
            <a:xfrm>
              <a:off x="6925974" y="300645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 66">
              <a:extLst>
                <a:ext uri="{FF2B5EF4-FFF2-40B4-BE49-F238E27FC236}">
                  <a16:creationId xmlns:a16="http://schemas.microsoft.com/office/drawing/2014/main" id="{C92B56D4-D92D-2EC3-4033-1217384823D8}"/>
                </a:ext>
              </a:extLst>
            </p:cNvPr>
            <p:cNvSpPr/>
            <p:nvPr/>
          </p:nvSpPr>
          <p:spPr>
            <a:xfrm>
              <a:off x="6927421" y="20331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5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Freeform 64">
            <a:extLst>
              <a:ext uri="{FF2B5EF4-FFF2-40B4-BE49-F238E27FC236}">
                <a16:creationId xmlns:a16="http://schemas.microsoft.com/office/drawing/2014/main" id="{F2CC08E4-111D-BFFA-EB43-F0A5550E2AA0}"/>
              </a:ext>
            </a:extLst>
          </p:cNvPr>
          <p:cNvSpPr/>
          <p:nvPr/>
        </p:nvSpPr>
        <p:spPr>
          <a:xfrm>
            <a:off x="6346434" y="1579198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4" y="76462"/>
                  <a:pt x="6108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5" name="Graphic 4">
            <a:extLst>
              <a:ext uri="{FF2B5EF4-FFF2-40B4-BE49-F238E27FC236}">
                <a16:creationId xmlns:a16="http://schemas.microsoft.com/office/drawing/2014/main" id="{3BDFC270-48FC-2B30-FFAF-F16E18EC43A3}"/>
              </a:ext>
            </a:extLst>
          </p:cNvPr>
          <p:cNvGrpSpPr/>
          <p:nvPr/>
        </p:nvGrpSpPr>
        <p:grpSpPr>
          <a:xfrm>
            <a:off x="7323564" y="2567241"/>
            <a:ext cx="984448" cy="675988"/>
            <a:chOff x="7095288" y="418049"/>
            <a:chExt cx="170582" cy="117133"/>
          </a:xfrm>
          <a:solidFill>
            <a:schemeClr val="accent2"/>
          </a:solidFill>
        </p:grpSpPr>
        <p:sp>
          <p:nvSpPr>
            <p:cNvPr id="96" name="Freeform 61">
              <a:extLst>
                <a:ext uri="{FF2B5EF4-FFF2-40B4-BE49-F238E27FC236}">
                  <a16:creationId xmlns:a16="http://schemas.microsoft.com/office/drawing/2014/main" id="{FA1AB5EC-C44A-2070-35D0-ECCF2A1D839F}"/>
                </a:ext>
              </a:extLst>
            </p:cNvPr>
            <p:cNvSpPr/>
            <p:nvPr/>
          </p:nvSpPr>
          <p:spPr>
            <a:xfrm>
              <a:off x="7095288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 62">
              <a:extLst>
                <a:ext uri="{FF2B5EF4-FFF2-40B4-BE49-F238E27FC236}">
                  <a16:creationId xmlns:a16="http://schemas.microsoft.com/office/drawing/2014/main" id="{090AC0B8-5EEA-352C-C86B-395CB2B69E30}"/>
                </a:ext>
              </a:extLst>
            </p:cNvPr>
            <p:cNvSpPr/>
            <p:nvPr/>
          </p:nvSpPr>
          <p:spPr>
            <a:xfrm>
              <a:off x="7096736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8" name="Freeform 60">
            <a:extLst>
              <a:ext uri="{FF2B5EF4-FFF2-40B4-BE49-F238E27FC236}">
                <a16:creationId xmlns:a16="http://schemas.microsoft.com/office/drawing/2014/main" id="{12EBF9E4-315A-9B0C-07F1-97586A908024}"/>
              </a:ext>
            </a:extLst>
          </p:cNvPr>
          <p:cNvSpPr/>
          <p:nvPr/>
        </p:nvSpPr>
        <p:spPr>
          <a:xfrm>
            <a:off x="7323564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9" name="Graphic 4">
            <a:extLst>
              <a:ext uri="{FF2B5EF4-FFF2-40B4-BE49-F238E27FC236}">
                <a16:creationId xmlns:a16="http://schemas.microsoft.com/office/drawing/2014/main" id="{05889736-CB83-2203-80D2-5692C233821F}"/>
              </a:ext>
            </a:extLst>
          </p:cNvPr>
          <p:cNvGrpSpPr/>
          <p:nvPr/>
        </p:nvGrpSpPr>
        <p:grpSpPr>
          <a:xfrm>
            <a:off x="3801500" y="2567241"/>
            <a:ext cx="984448" cy="675988"/>
            <a:chOff x="6484996" y="418049"/>
            <a:chExt cx="170582" cy="117133"/>
          </a:xfrm>
          <a:solidFill>
            <a:schemeClr val="accent6"/>
          </a:solidFill>
        </p:grpSpPr>
        <p:sp>
          <p:nvSpPr>
            <p:cNvPr id="100" name="Freeform 57">
              <a:extLst>
                <a:ext uri="{FF2B5EF4-FFF2-40B4-BE49-F238E27FC236}">
                  <a16:creationId xmlns:a16="http://schemas.microsoft.com/office/drawing/2014/main" id="{B3E99D1A-DFF0-E316-6C61-7D598EED3136}"/>
                </a:ext>
              </a:extLst>
            </p:cNvPr>
            <p:cNvSpPr/>
            <p:nvPr/>
          </p:nvSpPr>
          <p:spPr>
            <a:xfrm>
              <a:off x="6484996" y="515376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 58">
              <a:extLst>
                <a:ext uri="{FF2B5EF4-FFF2-40B4-BE49-F238E27FC236}">
                  <a16:creationId xmlns:a16="http://schemas.microsoft.com/office/drawing/2014/main" id="{C594ECED-7829-24B7-15CD-D63F7318CE71}"/>
                </a:ext>
              </a:extLst>
            </p:cNvPr>
            <p:cNvSpPr/>
            <p:nvPr/>
          </p:nvSpPr>
          <p:spPr>
            <a:xfrm>
              <a:off x="6486443" y="418049"/>
              <a:ext cx="169134" cy="117133"/>
            </a:xfrm>
            <a:custGeom>
              <a:avLst/>
              <a:gdLst>
                <a:gd name="connsiteX0" fmla="*/ 90989 w 169134"/>
                <a:gd name="connsiteY0" fmla="*/ 115 h 117133"/>
                <a:gd name="connsiteX1" fmla="*/ 973 w 169134"/>
                <a:gd name="connsiteY1" fmla="*/ 72614 h 117133"/>
                <a:gd name="connsiteX2" fmla="*/ 32323 w 169134"/>
                <a:gd name="connsiteY2" fmla="*/ 116759 h 117133"/>
                <a:gd name="connsiteX3" fmla="*/ 33821 w 169134"/>
                <a:gd name="connsiteY3" fmla="*/ 116874 h 117133"/>
                <a:gd name="connsiteX4" fmla="*/ 104474 w 169134"/>
                <a:gd name="connsiteY4" fmla="*/ 76302 h 117133"/>
                <a:gd name="connsiteX5" fmla="*/ 169134 w 169134"/>
                <a:gd name="connsiteY5" fmla="*/ 42070 h 117133"/>
                <a:gd name="connsiteX6" fmla="*/ 90989 w 169134"/>
                <a:gd name="connsiteY6" fmla="*/ 0 h 1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3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Freeform 56">
            <a:extLst>
              <a:ext uri="{FF2B5EF4-FFF2-40B4-BE49-F238E27FC236}">
                <a16:creationId xmlns:a16="http://schemas.microsoft.com/office/drawing/2014/main" id="{E1FED8B4-F74E-C422-2942-1352CBC7235C}"/>
              </a:ext>
            </a:extLst>
          </p:cNvPr>
          <p:cNvSpPr/>
          <p:nvPr/>
        </p:nvSpPr>
        <p:spPr>
          <a:xfrm>
            <a:off x="3801500" y="2817765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3" name="Graphic 4">
            <a:extLst>
              <a:ext uri="{FF2B5EF4-FFF2-40B4-BE49-F238E27FC236}">
                <a16:creationId xmlns:a16="http://schemas.microsoft.com/office/drawing/2014/main" id="{4A568919-D898-BF09-02DA-90FC543845C3}"/>
              </a:ext>
            </a:extLst>
          </p:cNvPr>
          <p:cNvGrpSpPr/>
          <p:nvPr/>
        </p:nvGrpSpPr>
        <p:grpSpPr>
          <a:xfrm>
            <a:off x="6971688" y="4089176"/>
            <a:ext cx="983779" cy="675993"/>
            <a:chOff x="7034316" y="681765"/>
            <a:chExt cx="170466" cy="117134"/>
          </a:xfrm>
          <a:solidFill>
            <a:schemeClr val="accent3"/>
          </a:solidFill>
        </p:grpSpPr>
        <p:sp>
          <p:nvSpPr>
            <p:cNvPr id="104" name="Freeform 53">
              <a:extLst>
                <a:ext uri="{FF2B5EF4-FFF2-40B4-BE49-F238E27FC236}">
                  <a16:creationId xmlns:a16="http://schemas.microsoft.com/office/drawing/2014/main" id="{5088D894-E95D-1221-AAE6-307B3A1FC10C}"/>
                </a:ext>
              </a:extLst>
            </p:cNvPr>
            <p:cNvSpPr/>
            <p:nvPr/>
          </p:nvSpPr>
          <p:spPr>
            <a:xfrm>
              <a:off x="7034316" y="779092"/>
              <a:ext cx="1152" cy="598"/>
            </a:xfrm>
            <a:custGeom>
              <a:avLst/>
              <a:gdLst>
                <a:gd name="connsiteX0" fmla="*/ 0 w 1152"/>
                <a:gd name="connsiteY0" fmla="*/ 299 h 598"/>
                <a:gd name="connsiteX1" fmla="*/ 0 w 1152"/>
                <a:gd name="connsiteY1" fmla="*/ 299 h 598"/>
                <a:gd name="connsiteX2" fmla="*/ 0 w 1152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52"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 54">
              <a:extLst>
                <a:ext uri="{FF2B5EF4-FFF2-40B4-BE49-F238E27FC236}">
                  <a16:creationId xmlns:a16="http://schemas.microsoft.com/office/drawing/2014/main" id="{137E65A2-8C4C-E4A2-715D-F13E369BBB32}"/>
                </a:ext>
              </a:extLst>
            </p:cNvPr>
            <p:cNvSpPr/>
            <p:nvPr/>
          </p:nvSpPr>
          <p:spPr>
            <a:xfrm>
              <a:off x="7035649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6" name="Freeform 52">
            <a:extLst>
              <a:ext uri="{FF2B5EF4-FFF2-40B4-BE49-F238E27FC236}">
                <a16:creationId xmlns:a16="http://schemas.microsoft.com/office/drawing/2014/main" id="{EE8CC4EF-A1E3-CF17-A72C-22BDAE5DF1EE}"/>
              </a:ext>
            </a:extLst>
          </p:cNvPr>
          <p:cNvSpPr/>
          <p:nvPr/>
        </p:nvSpPr>
        <p:spPr>
          <a:xfrm>
            <a:off x="6971024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7" name="Graphic 4">
            <a:extLst>
              <a:ext uri="{FF2B5EF4-FFF2-40B4-BE49-F238E27FC236}">
                <a16:creationId xmlns:a16="http://schemas.microsoft.com/office/drawing/2014/main" id="{EB9C54A4-76AD-E271-1D3C-415CA9F9C07B}"/>
              </a:ext>
            </a:extLst>
          </p:cNvPr>
          <p:cNvGrpSpPr/>
          <p:nvPr/>
        </p:nvGrpSpPr>
        <p:grpSpPr>
          <a:xfrm>
            <a:off x="5566191" y="4777641"/>
            <a:ext cx="984448" cy="675993"/>
            <a:chOff x="6790776" y="801060"/>
            <a:chExt cx="170582" cy="117134"/>
          </a:xfrm>
          <a:solidFill>
            <a:schemeClr val="accent4"/>
          </a:solidFill>
        </p:grpSpPr>
        <p:sp>
          <p:nvSpPr>
            <p:cNvPr id="108" name="Freeform 49">
              <a:extLst>
                <a:ext uri="{FF2B5EF4-FFF2-40B4-BE49-F238E27FC236}">
                  <a16:creationId xmlns:a16="http://schemas.microsoft.com/office/drawing/2014/main" id="{4962C2F2-9595-5272-B2A6-20CF64CA50AD}"/>
                </a:ext>
              </a:extLst>
            </p:cNvPr>
            <p:cNvSpPr/>
            <p:nvPr/>
          </p:nvSpPr>
          <p:spPr>
            <a:xfrm>
              <a:off x="6790776" y="898386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50">
              <a:extLst>
                <a:ext uri="{FF2B5EF4-FFF2-40B4-BE49-F238E27FC236}">
                  <a16:creationId xmlns:a16="http://schemas.microsoft.com/office/drawing/2014/main" id="{85CAA0C4-EE46-A31A-3EFC-C6908C27BC42}"/>
                </a:ext>
              </a:extLst>
            </p:cNvPr>
            <p:cNvSpPr/>
            <p:nvPr/>
          </p:nvSpPr>
          <p:spPr>
            <a:xfrm>
              <a:off x="6792223" y="801060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2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4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2" y="72614"/>
                  </a:cubicBezTo>
                  <a:cubicBezTo>
                    <a:pt x="-3983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4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0" name="Freeform 48">
            <a:extLst>
              <a:ext uri="{FF2B5EF4-FFF2-40B4-BE49-F238E27FC236}">
                <a16:creationId xmlns:a16="http://schemas.microsoft.com/office/drawing/2014/main" id="{E9B83A85-3919-FD0E-66C2-059E8779D1F0}"/>
              </a:ext>
            </a:extLst>
          </p:cNvPr>
          <p:cNvSpPr/>
          <p:nvPr/>
        </p:nvSpPr>
        <p:spPr>
          <a:xfrm>
            <a:off x="5566191" y="5028159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5055" y="11570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1" name="Graphic 4">
            <a:extLst>
              <a:ext uri="{FF2B5EF4-FFF2-40B4-BE49-F238E27FC236}">
                <a16:creationId xmlns:a16="http://schemas.microsoft.com/office/drawing/2014/main" id="{F3523D20-1405-4C16-B87F-A149F8BB5F52}"/>
              </a:ext>
            </a:extLst>
          </p:cNvPr>
          <p:cNvGrpSpPr/>
          <p:nvPr/>
        </p:nvGrpSpPr>
        <p:grpSpPr>
          <a:xfrm>
            <a:off x="4161352" y="4089176"/>
            <a:ext cx="984448" cy="675993"/>
            <a:chOff x="6547350" y="681765"/>
            <a:chExt cx="170582" cy="117134"/>
          </a:xfrm>
          <a:solidFill>
            <a:schemeClr val="accent5"/>
          </a:solidFill>
        </p:grpSpPr>
        <p:sp>
          <p:nvSpPr>
            <p:cNvPr id="112" name="Freeform 45">
              <a:extLst>
                <a:ext uri="{FF2B5EF4-FFF2-40B4-BE49-F238E27FC236}">
                  <a16:creationId xmlns:a16="http://schemas.microsoft.com/office/drawing/2014/main" id="{E3441C67-6F6E-2521-DA4C-96A8C2DA108B}"/>
                </a:ext>
              </a:extLst>
            </p:cNvPr>
            <p:cNvSpPr/>
            <p:nvPr/>
          </p:nvSpPr>
          <p:spPr>
            <a:xfrm>
              <a:off x="6547350" y="779092"/>
              <a:ext cx="0" cy="598"/>
            </a:xfrm>
            <a:custGeom>
              <a:avLst/>
              <a:gdLst>
                <a:gd name="connsiteX0" fmla="*/ 0 w 0"/>
                <a:gd name="connsiteY0" fmla="*/ 299 h 598"/>
                <a:gd name="connsiteX1" fmla="*/ 0 w 0"/>
                <a:gd name="connsiteY1" fmla="*/ 299 h 598"/>
                <a:gd name="connsiteX2" fmla="*/ 0 w 0"/>
                <a:gd name="connsiteY2" fmla="*/ 299 h 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598">
                  <a:moveTo>
                    <a:pt x="0" y="299"/>
                  </a:moveTo>
                  <a:cubicBezTo>
                    <a:pt x="0" y="-738"/>
                    <a:pt x="0" y="1337"/>
                    <a:pt x="0" y="299"/>
                  </a:cubicBezTo>
                  <a:lnTo>
                    <a:pt x="0" y="299"/>
                  </a:ln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46">
              <a:extLst>
                <a:ext uri="{FF2B5EF4-FFF2-40B4-BE49-F238E27FC236}">
                  <a16:creationId xmlns:a16="http://schemas.microsoft.com/office/drawing/2014/main" id="{43CCCFF5-D0D8-8785-7F46-58DE6A3928FD}"/>
                </a:ext>
              </a:extLst>
            </p:cNvPr>
            <p:cNvSpPr/>
            <p:nvPr/>
          </p:nvSpPr>
          <p:spPr>
            <a:xfrm>
              <a:off x="6548798" y="681765"/>
              <a:ext cx="169134" cy="117134"/>
            </a:xfrm>
            <a:custGeom>
              <a:avLst/>
              <a:gdLst>
                <a:gd name="connsiteX0" fmla="*/ 90989 w 169134"/>
                <a:gd name="connsiteY0" fmla="*/ 115 h 117134"/>
                <a:gd name="connsiteX1" fmla="*/ 973 w 169134"/>
                <a:gd name="connsiteY1" fmla="*/ 72614 h 117134"/>
                <a:gd name="connsiteX2" fmla="*/ 32323 w 169134"/>
                <a:gd name="connsiteY2" fmla="*/ 116759 h 117134"/>
                <a:gd name="connsiteX3" fmla="*/ 33821 w 169134"/>
                <a:gd name="connsiteY3" fmla="*/ 116874 h 117134"/>
                <a:gd name="connsiteX4" fmla="*/ 104475 w 169134"/>
                <a:gd name="connsiteY4" fmla="*/ 76302 h 117134"/>
                <a:gd name="connsiteX5" fmla="*/ 169134 w 169134"/>
                <a:gd name="connsiteY5" fmla="*/ 42070 h 117134"/>
                <a:gd name="connsiteX6" fmla="*/ 90989 w 169134"/>
                <a:gd name="connsiteY6" fmla="*/ 0 h 11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9134" h="117134">
                  <a:moveTo>
                    <a:pt x="90989" y="115"/>
                  </a:moveTo>
                  <a:cubicBezTo>
                    <a:pt x="47191" y="115"/>
                    <a:pt x="10654" y="32042"/>
                    <a:pt x="973" y="72614"/>
                  </a:cubicBezTo>
                  <a:cubicBezTo>
                    <a:pt x="-3984" y="93476"/>
                    <a:pt x="10539" y="114338"/>
                    <a:pt x="32323" y="116759"/>
                  </a:cubicBezTo>
                  <a:cubicBezTo>
                    <a:pt x="32784" y="116759"/>
                    <a:pt x="33245" y="116759"/>
                    <a:pt x="33821" y="116874"/>
                  </a:cubicBezTo>
                  <a:cubicBezTo>
                    <a:pt x="64941" y="119640"/>
                    <a:pt x="87762" y="99931"/>
                    <a:pt x="104475" y="76302"/>
                  </a:cubicBezTo>
                  <a:cubicBezTo>
                    <a:pt x="118075" y="57054"/>
                    <a:pt x="144123" y="28815"/>
                    <a:pt x="169134" y="42070"/>
                  </a:cubicBezTo>
                  <a:cubicBezTo>
                    <a:pt x="152768" y="16828"/>
                    <a:pt x="123838" y="0"/>
                    <a:pt x="90989" y="0"/>
                  </a:cubicBezTo>
                  <a:close/>
                </a:path>
              </a:pathLst>
            </a:custGeom>
            <a:grpFill/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Freeform 44">
            <a:extLst>
              <a:ext uri="{FF2B5EF4-FFF2-40B4-BE49-F238E27FC236}">
                <a16:creationId xmlns:a16="http://schemas.microsoft.com/office/drawing/2014/main" id="{02C9E801-C906-5842-3F47-7CEF2984A090}"/>
              </a:ext>
            </a:extLst>
          </p:cNvPr>
          <p:cNvSpPr/>
          <p:nvPr/>
        </p:nvSpPr>
        <p:spPr>
          <a:xfrm>
            <a:off x="4160688" y="4339700"/>
            <a:ext cx="1066935" cy="828472"/>
          </a:xfrm>
          <a:custGeom>
            <a:avLst/>
            <a:gdLst>
              <a:gd name="connsiteX0" fmla="*/ 178881 w 184875"/>
              <a:gd name="connsiteY0" fmla="*/ 18140 h 143555"/>
              <a:gd name="connsiteX1" fmla="*/ 138195 w 184875"/>
              <a:gd name="connsiteY1" fmla="*/ 3848 h 143555"/>
              <a:gd name="connsiteX2" fmla="*/ 105922 w 184875"/>
              <a:gd name="connsiteY2" fmla="*/ 36582 h 143555"/>
              <a:gd name="connsiteX3" fmla="*/ 35269 w 184875"/>
              <a:gd name="connsiteY3" fmla="*/ 78075 h 143555"/>
              <a:gd name="connsiteX4" fmla="*/ 0 w 184875"/>
              <a:gd name="connsiteY4" fmla="*/ 54101 h 143555"/>
              <a:gd name="connsiteX5" fmla="*/ 93935 w 184875"/>
              <a:gd name="connsiteY5" fmla="*/ 143543 h 143555"/>
              <a:gd name="connsiteX6" fmla="*/ 184874 w 184875"/>
              <a:gd name="connsiteY6" fmla="*/ 50643 h 143555"/>
              <a:gd name="connsiteX7" fmla="*/ 178881 w 184875"/>
              <a:gd name="connsiteY7" fmla="*/ 18140 h 143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75" h="143555">
                <a:moveTo>
                  <a:pt x="178881" y="18140"/>
                </a:moveTo>
                <a:cubicBezTo>
                  <a:pt x="172657" y="1888"/>
                  <a:pt x="153293" y="-4912"/>
                  <a:pt x="138195" y="3848"/>
                </a:cubicBezTo>
                <a:cubicBezTo>
                  <a:pt x="123096" y="12607"/>
                  <a:pt x="113529" y="25517"/>
                  <a:pt x="105922" y="36582"/>
                </a:cubicBezTo>
                <a:cubicBezTo>
                  <a:pt x="89325" y="60671"/>
                  <a:pt x="66389" y="80842"/>
                  <a:pt x="35269" y="78075"/>
                </a:cubicBezTo>
                <a:cubicBezTo>
                  <a:pt x="17635" y="76462"/>
                  <a:pt x="6109" y="67356"/>
                  <a:pt x="0" y="54101"/>
                </a:cubicBezTo>
                <a:cubicBezTo>
                  <a:pt x="1614" y="104239"/>
                  <a:pt x="43222" y="144350"/>
                  <a:pt x="93935" y="143543"/>
                </a:cubicBezTo>
                <a:cubicBezTo>
                  <a:pt x="144764" y="142736"/>
                  <a:pt x="185105" y="101473"/>
                  <a:pt x="184874" y="50643"/>
                </a:cubicBezTo>
                <a:cubicBezTo>
                  <a:pt x="184874" y="39233"/>
                  <a:pt x="182684" y="28283"/>
                  <a:pt x="178881" y="18140"/>
                </a:cubicBezTo>
                <a:close/>
              </a:path>
            </a:pathLst>
          </a:custGeom>
          <a:solidFill>
            <a:srgbClr val="E0E1E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62155E0-9D77-169A-225C-A55EFE0B106F}"/>
              </a:ext>
            </a:extLst>
          </p:cNvPr>
          <p:cNvSpPr txBox="1"/>
          <p:nvPr/>
        </p:nvSpPr>
        <p:spPr>
          <a:xfrm>
            <a:off x="6290540" y="150017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33AA8C2-029D-225C-03F2-A7AB753B7AF6}"/>
              </a:ext>
            </a:extLst>
          </p:cNvPr>
          <p:cNvSpPr txBox="1"/>
          <p:nvPr/>
        </p:nvSpPr>
        <p:spPr>
          <a:xfrm>
            <a:off x="7287236" y="274375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2482EF78-F1F6-63E4-DE88-4EDF48396DDC}"/>
              </a:ext>
            </a:extLst>
          </p:cNvPr>
          <p:cNvSpPr txBox="1"/>
          <p:nvPr/>
        </p:nvSpPr>
        <p:spPr>
          <a:xfrm>
            <a:off x="6948908" y="427080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1818423-6A27-3C22-84A2-E8C274405006}"/>
              </a:ext>
            </a:extLst>
          </p:cNvPr>
          <p:cNvSpPr txBox="1"/>
          <p:nvPr/>
        </p:nvSpPr>
        <p:spPr>
          <a:xfrm>
            <a:off x="5540732" y="493831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01974F6-0E61-36EB-AA30-48F093B1A2FF}"/>
              </a:ext>
            </a:extLst>
          </p:cNvPr>
          <p:cNvSpPr txBox="1"/>
          <p:nvPr/>
        </p:nvSpPr>
        <p:spPr>
          <a:xfrm>
            <a:off x="4132556" y="4243375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47734563-43AB-F60E-CB4F-36B64D462CC0}"/>
              </a:ext>
            </a:extLst>
          </p:cNvPr>
          <p:cNvSpPr txBox="1"/>
          <p:nvPr/>
        </p:nvSpPr>
        <p:spPr>
          <a:xfrm>
            <a:off x="3785084" y="2771191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B271A90-A48A-8A3B-08F8-775E6EF22D9F}"/>
              </a:ext>
            </a:extLst>
          </p:cNvPr>
          <p:cNvSpPr txBox="1"/>
          <p:nvPr/>
        </p:nvSpPr>
        <p:spPr>
          <a:xfrm>
            <a:off x="4800068" y="1509319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07</a:t>
            </a:r>
          </a:p>
        </p:txBody>
      </p:sp>
      <p:pic>
        <p:nvPicPr>
          <p:cNvPr id="122" name="Graphic 121" descr="Brainstorm with solid fill">
            <a:extLst>
              <a:ext uri="{FF2B5EF4-FFF2-40B4-BE49-F238E27FC236}">
                <a16:creationId xmlns:a16="http://schemas.microsoft.com/office/drawing/2014/main" id="{3ADD4F47-8802-2725-4DF7-B384C13E2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5353" y="3008042"/>
            <a:ext cx="409717" cy="409717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36089534-0E48-FD47-9EC0-A972F043A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7266" y="5257273"/>
            <a:ext cx="409717" cy="409717"/>
          </a:xfrm>
          <a:prstGeom prst="rect">
            <a:avLst/>
          </a:prstGeom>
        </p:spPr>
      </p:pic>
      <p:pic>
        <p:nvPicPr>
          <p:cNvPr id="124" name="Graphic 123" descr="Hourglass 30% with solid fill">
            <a:extLst>
              <a:ext uri="{FF2B5EF4-FFF2-40B4-BE49-F238E27FC236}">
                <a16:creationId xmlns:a16="http://schemas.microsoft.com/office/drawing/2014/main" id="{36758562-F000-646C-5B3A-D0529C172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7427" y="1786479"/>
            <a:ext cx="409717" cy="409717"/>
          </a:xfrm>
          <a:prstGeom prst="rect">
            <a:avLst/>
          </a:prstGeom>
        </p:spPr>
      </p:pic>
      <p:pic>
        <p:nvPicPr>
          <p:cNvPr id="125" name="Graphic 124" descr="Lightbulb with solid fill">
            <a:extLst>
              <a:ext uri="{FF2B5EF4-FFF2-40B4-BE49-F238E27FC236}">
                <a16:creationId xmlns:a16="http://schemas.microsoft.com/office/drawing/2014/main" id="{AB9F6345-BC7D-62F8-ED9E-08C0BE37FC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93170" y="1797538"/>
            <a:ext cx="409717" cy="409717"/>
          </a:xfrm>
          <a:prstGeom prst="rect">
            <a:avLst/>
          </a:prstGeom>
        </p:spPr>
      </p:pic>
      <p:pic>
        <p:nvPicPr>
          <p:cNvPr id="126" name="Graphic 125" descr="Bar graph with upward trend with solid fill">
            <a:extLst>
              <a:ext uri="{FF2B5EF4-FFF2-40B4-BE49-F238E27FC236}">
                <a16:creationId xmlns:a16="http://schemas.microsoft.com/office/drawing/2014/main" id="{4A2C9C92-AF47-639C-7933-40414DA503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68764" y="3025715"/>
            <a:ext cx="409717" cy="409717"/>
          </a:xfrm>
          <a:prstGeom prst="rect">
            <a:avLst/>
          </a:prstGeom>
        </p:spPr>
      </p:pic>
      <p:pic>
        <p:nvPicPr>
          <p:cNvPr id="127" name="Graphic 126" descr="Gears with solid fill">
            <a:extLst>
              <a:ext uri="{FF2B5EF4-FFF2-40B4-BE49-F238E27FC236}">
                <a16:creationId xmlns:a16="http://schemas.microsoft.com/office/drawing/2014/main" id="{F641ADE3-C0AA-335E-CE58-38AA91D463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11707" y="4534576"/>
            <a:ext cx="409717" cy="409717"/>
          </a:xfrm>
          <a:prstGeom prst="rect">
            <a:avLst/>
          </a:prstGeom>
        </p:spPr>
      </p:pic>
      <p:pic>
        <p:nvPicPr>
          <p:cNvPr id="128" name="Graphic 127" descr="Eye with solid fill">
            <a:extLst>
              <a:ext uri="{FF2B5EF4-FFF2-40B4-BE49-F238E27FC236}">
                <a16:creationId xmlns:a16="http://schemas.microsoft.com/office/drawing/2014/main" id="{4DAEE2CE-7CE2-5CD5-3108-26BDDD191A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50121" y="4573106"/>
            <a:ext cx="409717" cy="409717"/>
          </a:xfrm>
          <a:prstGeom prst="rect">
            <a:avLst/>
          </a:prstGeom>
        </p:spPr>
      </p:pic>
      <p:pic>
        <p:nvPicPr>
          <p:cNvPr id="130" name="Graphic 129" descr="Wreath with solid fill">
            <a:extLst>
              <a:ext uri="{FF2B5EF4-FFF2-40B4-BE49-F238E27FC236}">
                <a16:creationId xmlns:a16="http://schemas.microsoft.com/office/drawing/2014/main" id="{201777D7-0DBD-819A-28FE-A95084565EF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22112" y="2751002"/>
            <a:ext cx="1556052" cy="1556052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2C9C53AF-CB9F-6096-6220-627D50425A44}"/>
              </a:ext>
            </a:extLst>
          </p:cNvPr>
          <p:cNvGrpSpPr/>
          <p:nvPr/>
        </p:nvGrpSpPr>
        <p:grpSpPr>
          <a:xfrm>
            <a:off x="8927481" y="2440434"/>
            <a:ext cx="2926080" cy="1105487"/>
            <a:chOff x="8921977" y="2947244"/>
            <a:chExt cx="2926080" cy="1105487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2C8674A0-3C2C-FC48-F2D8-E3EBC9E5310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32C2FDDA-8509-8ED9-46E3-A473A604681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74325CD5-D828-F462-6B57-4E84DBBF5964}"/>
              </a:ext>
            </a:extLst>
          </p:cNvPr>
          <p:cNvGrpSpPr/>
          <p:nvPr/>
        </p:nvGrpSpPr>
        <p:grpSpPr>
          <a:xfrm>
            <a:off x="338440" y="4237860"/>
            <a:ext cx="2926080" cy="1105487"/>
            <a:chOff x="332936" y="4652338"/>
            <a:chExt cx="2926080" cy="1105487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CE1C2F0-DBFF-DC89-CB02-A5EDE0BD48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2772F286-35D2-A0B5-5D3A-B68FF68F6A7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8705C5F2-DBE5-4B75-5F41-6E0DB5DB8DAD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8921977" y="1242150"/>
            <a:chExt cx="2926080" cy="1105487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47927670-624B-3A70-7CB7-C4D27C9C9A4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4F6364A-E73C-5C5D-5DF7-DC65C2DD20E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21320E7-ED93-13F5-8835-94729D10DBD9}"/>
              </a:ext>
            </a:extLst>
          </p:cNvPr>
          <p:cNvGrpSpPr/>
          <p:nvPr/>
        </p:nvGrpSpPr>
        <p:grpSpPr>
          <a:xfrm>
            <a:off x="338440" y="1841292"/>
            <a:ext cx="2926080" cy="1105487"/>
            <a:chOff x="332936" y="2627766"/>
            <a:chExt cx="2926080" cy="1105487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7E72FCBF-FC39-65FA-1C5C-769A55B6C80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BA494B5B-D8A9-9FB0-28C9-904F02BA70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F8E7F157-BDBF-E7BC-90A7-1ED6122CBC5B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8921977" y="4652338"/>
            <a:chExt cx="2926080" cy="1105487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96558B97-44B9-B5D6-AC3B-75570350EA9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CACF901-C63B-BA72-49F0-92ABE2BFB12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BFEC9229-ACA6-58D6-F131-59612D8AF976}"/>
              </a:ext>
            </a:extLst>
          </p:cNvPr>
          <p:cNvGrpSpPr/>
          <p:nvPr/>
        </p:nvGrpSpPr>
        <p:grpSpPr>
          <a:xfrm>
            <a:off x="338440" y="3039576"/>
            <a:ext cx="2926080" cy="1105487"/>
            <a:chOff x="332936" y="4652338"/>
            <a:chExt cx="2926080" cy="1105487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F37AF2F-B59D-25C1-0C30-E16198D1DC1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8E25BE5-4B4D-F8C3-676D-C2A97CCB72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D50D8C00-71EE-7799-6FBA-483A1176EA64}"/>
              </a:ext>
            </a:extLst>
          </p:cNvPr>
          <p:cNvGrpSpPr/>
          <p:nvPr/>
        </p:nvGrpSpPr>
        <p:grpSpPr>
          <a:xfrm>
            <a:off x="8927481" y="3638718"/>
            <a:ext cx="2926080" cy="1105487"/>
            <a:chOff x="8921977" y="4652338"/>
            <a:chExt cx="2926080" cy="1105487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DDDAEC4-3989-F7FA-6087-8A05E31B485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01A19EB5-64E9-6667-50FA-28F083F4993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3848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9458</TotalTime>
  <Words>524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Seven-Step Dual-Wave Circle Cycle – Slide Template</vt:lpstr>
      <vt:lpstr>Seven-Step Dual-Wave Circle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Seven-Step Dual-Wave Circle Cycle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2024-09-27T20:42:26Z</dcterms:modified>
  <cp:category>Charts &amp; Diagrams</cp:category>
</cp:coreProperties>
</file>