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00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24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Six-Step Dual-Wave Circle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6600941" y="3044601"/>
            <a:ext cx="2194560" cy="1013782"/>
            <a:chOff x="8921977" y="2916466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348500" y="3044601"/>
            <a:ext cx="2194560" cy="1013782"/>
            <a:chOff x="332936" y="2916466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348500" y="432342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6600941" y="1765778"/>
            <a:ext cx="2194560" cy="1013782"/>
            <a:chOff x="8921977" y="1211372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348500" y="1765780"/>
            <a:ext cx="2194560" cy="1013782"/>
            <a:chOff x="332936" y="2596988"/>
            <a:chExt cx="2926080" cy="135170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06 -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3B9904D-3ECB-B95C-8282-3B4396A16CDD}"/>
              </a:ext>
            </a:extLst>
          </p:cNvPr>
          <p:cNvSpPr/>
          <p:nvPr/>
        </p:nvSpPr>
        <p:spPr>
          <a:xfrm>
            <a:off x="3286347" y="2218505"/>
            <a:ext cx="2604569" cy="2423666"/>
          </a:xfrm>
          <a:custGeom>
            <a:avLst/>
            <a:gdLst>
              <a:gd name="connsiteX0" fmla="*/ 1107544 w 3472758"/>
              <a:gd name="connsiteY0" fmla="*/ 0 h 3231554"/>
              <a:gd name="connsiteX1" fmla="*/ 1136406 w 3472758"/>
              <a:gd name="connsiteY1" fmla="*/ 92977 h 3231554"/>
              <a:gd name="connsiteX2" fmla="*/ 1742675 w 3472758"/>
              <a:gd name="connsiteY2" fmla="*/ 494839 h 3231554"/>
              <a:gd name="connsiteX3" fmla="*/ 2348944 w 3472758"/>
              <a:gd name="connsiteY3" fmla="*/ 92977 h 3231554"/>
              <a:gd name="connsiteX4" fmla="*/ 2377399 w 3472758"/>
              <a:gd name="connsiteY4" fmla="*/ 1310 h 3231554"/>
              <a:gd name="connsiteX5" fmla="*/ 2412256 w 3472758"/>
              <a:gd name="connsiteY5" fmla="*/ 14067 h 3231554"/>
              <a:gd name="connsiteX6" fmla="*/ 2741547 w 3472758"/>
              <a:gd name="connsiteY6" fmla="*/ 197967 h 3231554"/>
              <a:gd name="connsiteX7" fmla="*/ 2806854 w 3472758"/>
              <a:gd name="connsiteY7" fmla="*/ 248034 h 3231554"/>
              <a:gd name="connsiteX8" fmla="*/ 2794042 w 3472758"/>
              <a:gd name="connsiteY8" fmla="*/ 258605 h 3231554"/>
              <a:gd name="connsiteX9" fmla="*/ 2601325 w 3472758"/>
              <a:gd name="connsiteY9" fmla="*/ 723864 h 3231554"/>
              <a:gd name="connsiteX10" fmla="*/ 3259301 w 3472758"/>
              <a:gd name="connsiteY10" fmla="*/ 1381840 h 3231554"/>
              <a:gd name="connsiteX11" fmla="*/ 3391906 w 3472758"/>
              <a:gd name="connsiteY11" fmla="*/ 1368472 h 3231554"/>
              <a:gd name="connsiteX12" fmla="*/ 3452754 w 3472758"/>
              <a:gd name="connsiteY12" fmla="*/ 1349584 h 3231554"/>
              <a:gd name="connsiteX13" fmla="*/ 3467695 w 3472758"/>
              <a:gd name="connsiteY13" fmla="*/ 1480395 h 3231554"/>
              <a:gd name="connsiteX14" fmla="*/ 3472758 w 3472758"/>
              <a:gd name="connsiteY14" fmla="*/ 1613993 h 3231554"/>
              <a:gd name="connsiteX15" fmla="*/ 3463794 w 3472758"/>
              <a:gd name="connsiteY15" fmla="*/ 1791528 h 3231554"/>
              <a:gd name="connsiteX16" fmla="*/ 3450635 w 3472758"/>
              <a:gd name="connsiteY16" fmla="*/ 1877746 h 3231554"/>
              <a:gd name="connsiteX17" fmla="*/ 3391906 w 3472758"/>
              <a:gd name="connsiteY17" fmla="*/ 1859516 h 3231554"/>
              <a:gd name="connsiteX18" fmla="*/ 3259301 w 3472758"/>
              <a:gd name="connsiteY18" fmla="*/ 1846148 h 3231554"/>
              <a:gd name="connsiteX19" fmla="*/ 2601325 w 3472758"/>
              <a:gd name="connsiteY19" fmla="*/ 2504124 h 3231554"/>
              <a:gd name="connsiteX20" fmla="*/ 2794042 w 3472758"/>
              <a:gd name="connsiteY20" fmla="*/ 2969383 h 3231554"/>
              <a:gd name="connsiteX21" fmla="*/ 2806445 w 3472758"/>
              <a:gd name="connsiteY21" fmla="*/ 2979616 h 3231554"/>
              <a:gd name="connsiteX22" fmla="*/ 2707205 w 3472758"/>
              <a:gd name="connsiteY22" fmla="*/ 3053826 h 3231554"/>
              <a:gd name="connsiteX23" fmla="*/ 2373066 w 3472758"/>
              <a:gd name="connsiteY23" fmla="*/ 3229931 h 3231554"/>
              <a:gd name="connsiteX24" fmla="*/ 2368459 w 3472758"/>
              <a:gd name="connsiteY24" fmla="*/ 3231554 h 3231554"/>
              <a:gd name="connsiteX25" fmla="*/ 2338490 w 3472758"/>
              <a:gd name="connsiteY25" fmla="*/ 3135009 h 3231554"/>
              <a:gd name="connsiteX26" fmla="*/ 1732221 w 3472758"/>
              <a:gd name="connsiteY26" fmla="*/ 2733147 h 3231554"/>
              <a:gd name="connsiteX27" fmla="*/ 1125952 w 3472758"/>
              <a:gd name="connsiteY27" fmla="*/ 3135009 h 3231554"/>
              <a:gd name="connsiteX28" fmla="*/ 1097279 w 3472758"/>
              <a:gd name="connsiteY28" fmla="*/ 3227380 h 3231554"/>
              <a:gd name="connsiteX29" fmla="*/ 1060502 w 3472758"/>
              <a:gd name="connsiteY29" fmla="*/ 3213919 h 3231554"/>
              <a:gd name="connsiteX30" fmla="*/ 731211 w 3472758"/>
              <a:gd name="connsiteY30" fmla="*/ 3030020 h 3231554"/>
              <a:gd name="connsiteX31" fmla="*/ 646345 w 3472758"/>
              <a:gd name="connsiteY31" fmla="*/ 2964957 h 3231554"/>
              <a:gd name="connsiteX32" fmla="*/ 723037 w 3472758"/>
              <a:gd name="connsiteY32" fmla="*/ 2872005 h 3231554"/>
              <a:gd name="connsiteX33" fmla="*/ 835409 w 3472758"/>
              <a:gd name="connsiteY33" fmla="*/ 2504124 h 3231554"/>
              <a:gd name="connsiteX34" fmla="*/ 177433 w 3472758"/>
              <a:gd name="connsiteY34" fmla="*/ 1846148 h 3231554"/>
              <a:gd name="connsiteX35" fmla="*/ 44828 w 3472758"/>
              <a:gd name="connsiteY35" fmla="*/ 1859516 h 3231554"/>
              <a:gd name="connsiteX36" fmla="*/ 18771 w 3472758"/>
              <a:gd name="connsiteY36" fmla="*/ 1867604 h 3231554"/>
              <a:gd name="connsiteX37" fmla="*/ 5063 w 3472758"/>
              <a:gd name="connsiteY37" fmla="*/ 1747591 h 3231554"/>
              <a:gd name="connsiteX38" fmla="*/ 0 w 3472758"/>
              <a:gd name="connsiteY38" fmla="*/ 1613993 h 3231554"/>
              <a:gd name="connsiteX39" fmla="*/ 8965 w 3472758"/>
              <a:gd name="connsiteY39" fmla="*/ 1436458 h 3231554"/>
              <a:gd name="connsiteX40" fmla="*/ 20389 w 3472758"/>
              <a:gd name="connsiteY40" fmla="*/ 1361602 h 3231554"/>
              <a:gd name="connsiteX41" fmla="*/ 42519 w 3472758"/>
              <a:gd name="connsiteY41" fmla="*/ 1368471 h 3231554"/>
              <a:gd name="connsiteX42" fmla="*/ 175124 w 3472758"/>
              <a:gd name="connsiteY42" fmla="*/ 1381839 h 3231554"/>
              <a:gd name="connsiteX43" fmla="*/ 833100 w 3472758"/>
              <a:gd name="connsiteY43" fmla="*/ 723863 h 3231554"/>
              <a:gd name="connsiteX44" fmla="*/ 720728 w 3472758"/>
              <a:gd name="connsiteY44" fmla="*/ 355983 h 3231554"/>
              <a:gd name="connsiteX45" fmla="*/ 645056 w 3472758"/>
              <a:gd name="connsiteY45" fmla="*/ 264267 h 3231554"/>
              <a:gd name="connsiteX46" fmla="*/ 765553 w 3472758"/>
              <a:gd name="connsiteY46" fmla="*/ 174160 h 3231554"/>
              <a:gd name="connsiteX47" fmla="*/ 983587 w 3472758"/>
              <a:gd name="connsiteY47" fmla="*/ 48840 h 323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231554">
                <a:moveTo>
                  <a:pt x="1107544" y="0"/>
                </a:moveTo>
                <a:lnTo>
                  <a:pt x="1136406" y="92977"/>
                </a:lnTo>
                <a:cubicBezTo>
                  <a:pt x="1236293" y="329135"/>
                  <a:pt x="1470133" y="494839"/>
                  <a:pt x="1742675" y="494839"/>
                </a:cubicBezTo>
                <a:cubicBezTo>
                  <a:pt x="2015218" y="494839"/>
                  <a:pt x="2249058" y="329135"/>
                  <a:pt x="2348944" y="92977"/>
                </a:cubicBezTo>
                <a:lnTo>
                  <a:pt x="2377399" y="1310"/>
                </a:lnTo>
                <a:lnTo>
                  <a:pt x="2412256" y="14067"/>
                </a:lnTo>
                <a:cubicBezTo>
                  <a:pt x="2529109" y="63492"/>
                  <a:pt x="2639425" y="125344"/>
                  <a:pt x="2741547" y="197967"/>
                </a:cubicBezTo>
                <a:lnTo>
                  <a:pt x="2806854" y="248034"/>
                </a:lnTo>
                <a:lnTo>
                  <a:pt x="2794042" y="258605"/>
                </a:lnTo>
                <a:cubicBezTo>
                  <a:pt x="2674972" y="377675"/>
                  <a:pt x="2601325" y="542169"/>
                  <a:pt x="2601325" y="723864"/>
                </a:cubicBezTo>
                <a:cubicBezTo>
                  <a:pt x="2601325" y="1087254"/>
                  <a:pt x="2895911" y="1381840"/>
                  <a:pt x="3259301" y="1381840"/>
                </a:cubicBezTo>
                <a:cubicBezTo>
                  <a:pt x="3304725" y="1381840"/>
                  <a:pt x="3349074" y="1377237"/>
                  <a:pt x="3391906" y="1368472"/>
                </a:cubicBezTo>
                <a:lnTo>
                  <a:pt x="3452754" y="1349584"/>
                </a:lnTo>
                <a:lnTo>
                  <a:pt x="3467695" y="1480395"/>
                </a:lnTo>
                <a:cubicBezTo>
                  <a:pt x="3471050" y="1524488"/>
                  <a:pt x="3472758" y="1569041"/>
                  <a:pt x="3472758" y="1613993"/>
                </a:cubicBezTo>
                <a:cubicBezTo>
                  <a:pt x="3472758" y="1673929"/>
                  <a:pt x="3469722" y="1733156"/>
                  <a:pt x="3463794" y="1791528"/>
                </a:cubicBezTo>
                <a:lnTo>
                  <a:pt x="3450635" y="1877746"/>
                </a:lnTo>
                <a:lnTo>
                  <a:pt x="3391906" y="1859516"/>
                </a:lnTo>
                <a:cubicBezTo>
                  <a:pt x="3349074" y="1850751"/>
                  <a:pt x="3304725" y="1846148"/>
                  <a:pt x="3259301" y="1846148"/>
                </a:cubicBezTo>
                <a:cubicBezTo>
                  <a:pt x="2895911" y="1846148"/>
                  <a:pt x="2601325" y="2140734"/>
                  <a:pt x="2601325" y="2504124"/>
                </a:cubicBezTo>
                <a:cubicBezTo>
                  <a:pt x="2601325" y="2685819"/>
                  <a:pt x="2674972" y="2850313"/>
                  <a:pt x="2794042" y="2969383"/>
                </a:cubicBezTo>
                <a:lnTo>
                  <a:pt x="2806445" y="2979616"/>
                </a:lnTo>
                <a:lnTo>
                  <a:pt x="2707205" y="3053826"/>
                </a:lnTo>
                <a:cubicBezTo>
                  <a:pt x="2603283" y="3124035"/>
                  <a:pt x="2491351" y="3183289"/>
                  <a:pt x="2373066" y="3229931"/>
                </a:cubicBezTo>
                <a:lnTo>
                  <a:pt x="2368459" y="3231554"/>
                </a:lnTo>
                <a:lnTo>
                  <a:pt x="2338490" y="3135009"/>
                </a:lnTo>
                <a:cubicBezTo>
                  <a:pt x="2238604" y="2898852"/>
                  <a:pt x="2004764" y="2733147"/>
                  <a:pt x="1732221" y="2733147"/>
                </a:cubicBezTo>
                <a:cubicBezTo>
                  <a:pt x="1459679" y="2733147"/>
                  <a:pt x="1225839" y="2898852"/>
                  <a:pt x="1125952" y="3135009"/>
                </a:cubicBezTo>
                <a:lnTo>
                  <a:pt x="1097279" y="3227380"/>
                </a:lnTo>
                <a:lnTo>
                  <a:pt x="1060502" y="3213919"/>
                </a:lnTo>
                <a:cubicBezTo>
                  <a:pt x="943650" y="3164495"/>
                  <a:pt x="833334" y="3102643"/>
                  <a:pt x="731211" y="3030020"/>
                </a:cubicBezTo>
                <a:lnTo>
                  <a:pt x="646345" y="2964957"/>
                </a:lnTo>
                <a:lnTo>
                  <a:pt x="723037" y="2872005"/>
                </a:lnTo>
                <a:cubicBezTo>
                  <a:pt x="793983" y="2766991"/>
                  <a:pt x="835409" y="2640395"/>
                  <a:pt x="835409" y="2504124"/>
                </a:cubicBezTo>
                <a:cubicBezTo>
                  <a:pt x="835409" y="2140734"/>
                  <a:pt x="540823" y="1846148"/>
                  <a:pt x="177433" y="1846148"/>
                </a:cubicBezTo>
                <a:cubicBezTo>
                  <a:pt x="132010" y="1846148"/>
                  <a:pt x="87661" y="1850751"/>
                  <a:pt x="44828" y="1859516"/>
                </a:cubicBezTo>
                <a:lnTo>
                  <a:pt x="18771" y="1867604"/>
                </a:lnTo>
                <a:lnTo>
                  <a:pt x="5063" y="1747591"/>
                </a:lnTo>
                <a:cubicBezTo>
                  <a:pt x="1708" y="1703498"/>
                  <a:pt x="0" y="1658945"/>
                  <a:pt x="0" y="1613993"/>
                </a:cubicBezTo>
                <a:cubicBezTo>
                  <a:pt x="0" y="1554057"/>
                  <a:pt x="3037" y="1494830"/>
                  <a:pt x="8965" y="1436458"/>
                </a:cubicBezTo>
                <a:lnTo>
                  <a:pt x="20389" y="1361602"/>
                </a:lnTo>
                <a:lnTo>
                  <a:pt x="42519" y="1368471"/>
                </a:lnTo>
                <a:cubicBezTo>
                  <a:pt x="85352" y="1377236"/>
                  <a:pt x="129701" y="1381839"/>
                  <a:pt x="175124" y="1381839"/>
                </a:cubicBezTo>
                <a:cubicBezTo>
                  <a:pt x="538514" y="1381839"/>
                  <a:pt x="833100" y="1087253"/>
                  <a:pt x="833100" y="723863"/>
                </a:cubicBezTo>
                <a:cubicBezTo>
                  <a:pt x="833100" y="587592"/>
                  <a:pt x="791674" y="460996"/>
                  <a:pt x="720728" y="355983"/>
                </a:cubicBezTo>
                <a:lnTo>
                  <a:pt x="645056" y="264267"/>
                </a:lnTo>
                <a:lnTo>
                  <a:pt x="765553" y="174160"/>
                </a:lnTo>
                <a:cubicBezTo>
                  <a:pt x="834835" y="127354"/>
                  <a:pt x="907677" y="85417"/>
                  <a:pt x="983587" y="4884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5363BF8F-D788-0C24-CD5C-0EE035A74824}"/>
              </a:ext>
            </a:extLst>
          </p:cNvPr>
          <p:cNvGrpSpPr/>
          <p:nvPr/>
        </p:nvGrpSpPr>
        <p:grpSpPr>
          <a:xfrm>
            <a:off x="4186660" y="1675391"/>
            <a:ext cx="737834" cy="506991"/>
            <a:chOff x="5820301" y="191908"/>
            <a:chExt cx="170466" cy="117133"/>
          </a:xfrm>
          <a:solidFill>
            <a:schemeClr val="accent1"/>
          </a:solidFill>
        </p:grpSpPr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27E3DD99-9DD5-C4BA-4878-409FF1E4F9D2}"/>
                </a:ext>
              </a:extLst>
            </p:cNvPr>
            <p:cNvSpPr/>
            <p:nvPr/>
          </p:nvSpPr>
          <p:spPr>
            <a:xfrm>
              <a:off x="5820301" y="28911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5612B997-1978-8131-0457-B9FF9304C339}"/>
                </a:ext>
              </a:extLst>
            </p:cNvPr>
            <p:cNvSpPr/>
            <p:nvPr/>
          </p:nvSpPr>
          <p:spPr>
            <a:xfrm>
              <a:off x="5821634" y="19190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3" name="Freeform 31">
            <a:extLst>
              <a:ext uri="{FF2B5EF4-FFF2-40B4-BE49-F238E27FC236}">
                <a16:creationId xmlns:a16="http://schemas.microsoft.com/office/drawing/2014/main" id="{8CD6241D-F7EC-5EB7-5C38-AD7E95A95E8C}"/>
              </a:ext>
            </a:extLst>
          </p:cNvPr>
          <p:cNvSpPr/>
          <p:nvPr/>
        </p:nvSpPr>
        <p:spPr>
          <a:xfrm>
            <a:off x="4186162" y="186327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14A5867C-81D1-06DF-0B92-4087AE8256C7}"/>
              </a:ext>
            </a:extLst>
          </p:cNvPr>
          <p:cNvGrpSpPr/>
          <p:nvPr/>
        </p:nvGrpSpPr>
        <p:grpSpPr>
          <a:xfrm>
            <a:off x="4186660" y="4372869"/>
            <a:ext cx="737834" cy="506991"/>
            <a:chOff x="5820301" y="815122"/>
            <a:chExt cx="170466" cy="117133"/>
          </a:xfrm>
          <a:solidFill>
            <a:schemeClr val="accent4"/>
          </a:solidFill>
        </p:grpSpPr>
        <p:sp>
          <p:nvSpPr>
            <p:cNvPr id="55" name="Freeform 28">
              <a:extLst>
                <a:ext uri="{FF2B5EF4-FFF2-40B4-BE49-F238E27FC236}">
                  <a16:creationId xmlns:a16="http://schemas.microsoft.com/office/drawing/2014/main" id="{C94858CF-06A9-250B-1E1E-15537602CB16}"/>
                </a:ext>
              </a:extLst>
            </p:cNvPr>
            <p:cNvSpPr/>
            <p:nvPr/>
          </p:nvSpPr>
          <p:spPr>
            <a:xfrm>
              <a:off x="5820301" y="91244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29">
              <a:extLst>
                <a:ext uri="{FF2B5EF4-FFF2-40B4-BE49-F238E27FC236}">
                  <a16:creationId xmlns:a16="http://schemas.microsoft.com/office/drawing/2014/main" id="{44AC1CAB-BE06-5DE4-B472-7F3F977DAADF}"/>
                </a:ext>
              </a:extLst>
            </p:cNvPr>
            <p:cNvSpPr/>
            <p:nvPr/>
          </p:nvSpPr>
          <p:spPr>
            <a:xfrm>
              <a:off x="5821634" y="81512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7" name="Freeform 27">
            <a:extLst>
              <a:ext uri="{FF2B5EF4-FFF2-40B4-BE49-F238E27FC236}">
                <a16:creationId xmlns:a16="http://schemas.microsoft.com/office/drawing/2014/main" id="{1F200DB2-B2D6-9E6A-1E03-7C2D5E10EDFD}"/>
              </a:ext>
            </a:extLst>
          </p:cNvPr>
          <p:cNvSpPr/>
          <p:nvPr/>
        </p:nvSpPr>
        <p:spPr>
          <a:xfrm>
            <a:off x="4186162" y="4561256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81276D4C-6509-2A60-1318-CF4677698D14}"/>
              </a:ext>
            </a:extLst>
          </p:cNvPr>
          <p:cNvGrpSpPr/>
          <p:nvPr/>
        </p:nvGrpSpPr>
        <p:grpSpPr>
          <a:xfrm>
            <a:off x="5359019" y="3694385"/>
            <a:ext cx="737834" cy="506991"/>
            <a:chOff x="6091158" y="658368"/>
            <a:chExt cx="170466" cy="117133"/>
          </a:xfrm>
          <a:solidFill>
            <a:schemeClr val="accent3"/>
          </a:solidFill>
        </p:grpSpPr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id="{1AF9AD8F-13B7-4C83-3024-1DC3D1A4E3D4}"/>
                </a:ext>
              </a:extLst>
            </p:cNvPr>
            <p:cNvSpPr/>
            <p:nvPr/>
          </p:nvSpPr>
          <p:spPr>
            <a:xfrm>
              <a:off x="6091158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 25">
              <a:extLst>
                <a:ext uri="{FF2B5EF4-FFF2-40B4-BE49-F238E27FC236}">
                  <a16:creationId xmlns:a16="http://schemas.microsoft.com/office/drawing/2014/main" id="{BD6C06E9-AE6E-8EDF-6D26-DC893735227D}"/>
                </a:ext>
              </a:extLst>
            </p:cNvPr>
            <p:cNvSpPr/>
            <p:nvPr/>
          </p:nvSpPr>
          <p:spPr>
            <a:xfrm>
              <a:off x="609249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1" name="Freeform 23">
            <a:extLst>
              <a:ext uri="{FF2B5EF4-FFF2-40B4-BE49-F238E27FC236}">
                <a16:creationId xmlns:a16="http://schemas.microsoft.com/office/drawing/2014/main" id="{4BC8487D-E296-EADB-20E2-CA4F22E26CCE}"/>
              </a:ext>
            </a:extLst>
          </p:cNvPr>
          <p:cNvSpPr/>
          <p:nvPr/>
        </p:nvSpPr>
        <p:spPr>
          <a:xfrm>
            <a:off x="5358521" y="3882772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29808195-F9FC-7207-47C3-D8075E4BB0B7}"/>
              </a:ext>
            </a:extLst>
          </p:cNvPr>
          <p:cNvGrpSpPr/>
          <p:nvPr/>
        </p:nvGrpSpPr>
        <p:grpSpPr>
          <a:xfrm>
            <a:off x="5359019" y="2351879"/>
            <a:ext cx="737834" cy="506991"/>
            <a:chOff x="6091158" y="348201"/>
            <a:chExt cx="170466" cy="117133"/>
          </a:xfrm>
          <a:solidFill>
            <a:schemeClr val="accent2"/>
          </a:solidFill>
        </p:grpSpPr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68E2A01A-9031-21E1-51DD-1B4E6FDC0280}"/>
                </a:ext>
              </a:extLst>
            </p:cNvPr>
            <p:cNvSpPr/>
            <p:nvPr/>
          </p:nvSpPr>
          <p:spPr>
            <a:xfrm>
              <a:off x="6091158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604C4784-7F18-145A-078D-68F7E4523337}"/>
                </a:ext>
              </a:extLst>
            </p:cNvPr>
            <p:cNvSpPr/>
            <p:nvPr/>
          </p:nvSpPr>
          <p:spPr>
            <a:xfrm>
              <a:off x="609249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5" name="Freeform 19">
            <a:extLst>
              <a:ext uri="{FF2B5EF4-FFF2-40B4-BE49-F238E27FC236}">
                <a16:creationId xmlns:a16="http://schemas.microsoft.com/office/drawing/2014/main" id="{59D8AE60-06D4-9C86-E8C8-60CC45C81CD4}"/>
              </a:ext>
            </a:extLst>
          </p:cNvPr>
          <p:cNvSpPr/>
          <p:nvPr/>
        </p:nvSpPr>
        <p:spPr>
          <a:xfrm>
            <a:off x="5358521" y="254027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4DB4D91F-9410-72DF-449C-DED5A427A0F6}"/>
              </a:ext>
            </a:extLst>
          </p:cNvPr>
          <p:cNvGrpSpPr/>
          <p:nvPr/>
        </p:nvGrpSpPr>
        <p:grpSpPr>
          <a:xfrm>
            <a:off x="3012806" y="3694385"/>
            <a:ext cx="737834" cy="506991"/>
            <a:chOff x="5549099" y="658368"/>
            <a:chExt cx="170466" cy="117133"/>
          </a:xfrm>
          <a:solidFill>
            <a:schemeClr val="accent5"/>
          </a:solidFill>
        </p:grpSpPr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E3DE1401-F19E-5DB3-70BE-5B491A233FDF}"/>
                </a:ext>
              </a:extLst>
            </p:cNvPr>
            <p:cNvSpPr/>
            <p:nvPr/>
          </p:nvSpPr>
          <p:spPr>
            <a:xfrm>
              <a:off x="5549099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B3112263-AF4F-86DA-5E08-B5B41169ADAF}"/>
                </a:ext>
              </a:extLst>
            </p:cNvPr>
            <p:cNvSpPr/>
            <p:nvPr/>
          </p:nvSpPr>
          <p:spPr>
            <a:xfrm>
              <a:off x="555043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9" name="Freeform 15">
            <a:extLst>
              <a:ext uri="{FF2B5EF4-FFF2-40B4-BE49-F238E27FC236}">
                <a16:creationId xmlns:a16="http://schemas.microsoft.com/office/drawing/2014/main" id="{C6DA5155-114C-A2EE-7D67-23F3A00AAC9A}"/>
              </a:ext>
            </a:extLst>
          </p:cNvPr>
          <p:cNvSpPr/>
          <p:nvPr/>
        </p:nvSpPr>
        <p:spPr>
          <a:xfrm>
            <a:off x="3012304" y="3882772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8BBA8780-6F7C-BCC0-B033-E1DB21A67D1A}"/>
              </a:ext>
            </a:extLst>
          </p:cNvPr>
          <p:cNvGrpSpPr/>
          <p:nvPr/>
        </p:nvGrpSpPr>
        <p:grpSpPr>
          <a:xfrm>
            <a:off x="3012806" y="2351879"/>
            <a:ext cx="737834" cy="506991"/>
            <a:chOff x="5549099" y="348201"/>
            <a:chExt cx="170466" cy="117133"/>
          </a:xfrm>
          <a:solidFill>
            <a:schemeClr val="accent6"/>
          </a:solidFill>
        </p:grpSpPr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64242AC2-DE7F-065B-BA54-E243B1DBCEB6}"/>
                </a:ext>
              </a:extLst>
            </p:cNvPr>
            <p:cNvSpPr/>
            <p:nvPr/>
          </p:nvSpPr>
          <p:spPr>
            <a:xfrm>
              <a:off x="5549099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0D17E449-B5A6-A701-392F-745A139E599B}"/>
                </a:ext>
              </a:extLst>
            </p:cNvPr>
            <p:cNvSpPr/>
            <p:nvPr/>
          </p:nvSpPr>
          <p:spPr>
            <a:xfrm>
              <a:off x="555043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3" name="Freeform 11">
            <a:extLst>
              <a:ext uri="{FF2B5EF4-FFF2-40B4-BE49-F238E27FC236}">
                <a16:creationId xmlns:a16="http://schemas.microsoft.com/office/drawing/2014/main" id="{8F3D9EE2-367A-1CE0-F71C-89B17ECD2778}"/>
              </a:ext>
            </a:extLst>
          </p:cNvPr>
          <p:cNvSpPr/>
          <p:nvPr/>
        </p:nvSpPr>
        <p:spPr>
          <a:xfrm>
            <a:off x="3012304" y="254027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915156D-6CEB-240D-E467-72282220B911}"/>
              </a:ext>
            </a:extLst>
          </p:cNvPr>
          <p:cNvSpPr txBox="1"/>
          <p:nvPr/>
        </p:nvSpPr>
        <p:spPr>
          <a:xfrm>
            <a:off x="4130564" y="17897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612FD7B-EFCA-AFF1-5718-FE4551D7B8E8}"/>
              </a:ext>
            </a:extLst>
          </p:cNvPr>
          <p:cNvSpPr txBox="1"/>
          <p:nvPr/>
        </p:nvSpPr>
        <p:spPr>
          <a:xfrm>
            <a:off x="5378720" y="244811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EBC3AA-5C9B-3C09-8CD5-7DD0E28B50C6}"/>
              </a:ext>
            </a:extLst>
          </p:cNvPr>
          <p:cNvSpPr txBox="1"/>
          <p:nvPr/>
        </p:nvSpPr>
        <p:spPr>
          <a:xfrm>
            <a:off x="5351288" y="381285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D11F1F-8859-C913-0626-2F82AEEC2388}"/>
              </a:ext>
            </a:extLst>
          </p:cNvPr>
          <p:cNvSpPr txBox="1"/>
          <p:nvPr/>
        </p:nvSpPr>
        <p:spPr>
          <a:xfrm>
            <a:off x="4144280" y="448494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5846486-2D65-0708-81B9-5B1AAD963A60}"/>
              </a:ext>
            </a:extLst>
          </p:cNvPr>
          <p:cNvSpPr txBox="1"/>
          <p:nvPr/>
        </p:nvSpPr>
        <p:spPr>
          <a:xfrm>
            <a:off x="2985278" y="3792285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BEDDFB5-1520-E002-2330-BE6805BEA12E}"/>
              </a:ext>
            </a:extLst>
          </p:cNvPr>
          <p:cNvSpPr txBox="1"/>
          <p:nvPr/>
        </p:nvSpPr>
        <p:spPr>
          <a:xfrm>
            <a:off x="2998994" y="2454975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80" name="Graphic 79" descr="Brainstorm with solid fill">
            <a:extLst>
              <a:ext uri="{FF2B5EF4-FFF2-40B4-BE49-F238E27FC236}">
                <a16:creationId xmlns:a16="http://schemas.microsoft.com/office/drawing/2014/main" id="{F33BBD32-B4EA-8CD0-AB06-9EB65CA2B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1170" y="2710303"/>
            <a:ext cx="307288" cy="307288"/>
          </a:xfrm>
          <a:prstGeom prst="rect">
            <a:avLst/>
          </a:prstGeom>
        </p:spPr>
      </p:pic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15E711F6-C1D8-2ED3-5E68-4A1E98DE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569" y="4748067"/>
            <a:ext cx="307288" cy="307288"/>
          </a:xfrm>
          <a:prstGeom prst="rect">
            <a:avLst/>
          </a:prstGeom>
        </p:spPr>
      </p:pic>
      <p:pic>
        <p:nvPicPr>
          <p:cNvPr id="82" name="Graphic 81" descr="Lightbulb with solid fill">
            <a:extLst>
              <a:ext uri="{FF2B5EF4-FFF2-40B4-BE49-F238E27FC236}">
                <a16:creationId xmlns:a16="http://schemas.microsoft.com/office/drawing/2014/main" id="{2B903DEB-22D8-F300-6DA8-F57E603B0E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5513" y="2025260"/>
            <a:ext cx="307288" cy="307288"/>
          </a:xfrm>
          <a:prstGeom prst="rect">
            <a:avLst/>
          </a:prstGeom>
        </p:spPr>
      </p:pic>
      <p:pic>
        <p:nvPicPr>
          <p:cNvPr id="83" name="Graphic 82" descr="Bar graph with upward trend with solid fill">
            <a:extLst>
              <a:ext uri="{FF2B5EF4-FFF2-40B4-BE49-F238E27FC236}">
                <a16:creationId xmlns:a16="http://schemas.microsoft.com/office/drawing/2014/main" id="{36B39B19-45EF-0CD5-81E2-9BD52CC92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2410" y="2706813"/>
            <a:ext cx="307288" cy="307288"/>
          </a:xfrm>
          <a:prstGeom prst="rect">
            <a:avLst/>
          </a:prstGeom>
        </p:spPr>
      </p:pic>
      <p:pic>
        <p:nvPicPr>
          <p:cNvPr id="84" name="Graphic 83" descr="Gears with solid fill">
            <a:extLst>
              <a:ext uri="{FF2B5EF4-FFF2-40B4-BE49-F238E27FC236}">
                <a16:creationId xmlns:a16="http://schemas.microsoft.com/office/drawing/2014/main" id="{C23A0933-AA6C-F657-CA06-2B20C82DB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97684" y="4027854"/>
            <a:ext cx="307288" cy="307288"/>
          </a:xfrm>
          <a:prstGeom prst="rect">
            <a:avLst/>
          </a:prstGeom>
        </p:spPr>
      </p:pic>
      <p:pic>
        <p:nvPicPr>
          <p:cNvPr id="85" name="Graphic 84" descr="Eye with solid fill">
            <a:extLst>
              <a:ext uri="{FF2B5EF4-FFF2-40B4-BE49-F238E27FC236}">
                <a16:creationId xmlns:a16="http://schemas.microsoft.com/office/drawing/2014/main" id="{8EAA60C5-4A70-537A-9317-DF5F1E1B8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87794" y="4030461"/>
            <a:ext cx="307288" cy="307288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0757751B-E269-CD3B-543C-A6C86EA81439}"/>
              </a:ext>
            </a:extLst>
          </p:cNvPr>
          <p:cNvGrpSpPr/>
          <p:nvPr/>
        </p:nvGrpSpPr>
        <p:grpSpPr>
          <a:xfrm>
            <a:off x="6600941" y="4323420"/>
            <a:ext cx="2194560" cy="1013782"/>
            <a:chOff x="8921977" y="4621560"/>
            <a:chExt cx="2926080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A783E7-C256-D14F-F504-3D0D56827BD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29D8EE3-2942-CC07-9145-4E6C07AA7BA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90" name="Graphic 89" descr="Wreath with solid fill">
            <a:extLst>
              <a:ext uri="{FF2B5EF4-FFF2-40B4-BE49-F238E27FC236}">
                <a16:creationId xmlns:a16="http://schemas.microsoft.com/office/drawing/2014/main" id="{59D1F278-73BF-9F9D-D4E1-34B35714D7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5112" y="2846819"/>
            <a:ext cx="1167039" cy="116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1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Six-Step Dual-Wave Circle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6600941" y="3044601"/>
            <a:ext cx="2194560" cy="1013782"/>
            <a:chOff x="8921977" y="2916466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348500" y="3044601"/>
            <a:ext cx="2194560" cy="1013782"/>
            <a:chOff x="332936" y="2916466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348500" y="432342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6600941" y="1765778"/>
            <a:ext cx="2194560" cy="1013782"/>
            <a:chOff x="8921977" y="1211372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348500" y="1765780"/>
            <a:ext cx="2194560" cy="1013782"/>
            <a:chOff x="332936" y="2596988"/>
            <a:chExt cx="2926080" cy="135170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3B9904D-3ECB-B95C-8282-3B4396A16CDD}"/>
              </a:ext>
            </a:extLst>
          </p:cNvPr>
          <p:cNvSpPr/>
          <p:nvPr/>
        </p:nvSpPr>
        <p:spPr>
          <a:xfrm>
            <a:off x="3286347" y="2218505"/>
            <a:ext cx="2604569" cy="2423666"/>
          </a:xfrm>
          <a:custGeom>
            <a:avLst/>
            <a:gdLst>
              <a:gd name="connsiteX0" fmla="*/ 1107544 w 3472758"/>
              <a:gd name="connsiteY0" fmla="*/ 0 h 3231554"/>
              <a:gd name="connsiteX1" fmla="*/ 1136406 w 3472758"/>
              <a:gd name="connsiteY1" fmla="*/ 92977 h 3231554"/>
              <a:gd name="connsiteX2" fmla="*/ 1742675 w 3472758"/>
              <a:gd name="connsiteY2" fmla="*/ 494839 h 3231554"/>
              <a:gd name="connsiteX3" fmla="*/ 2348944 w 3472758"/>
              <a:gd name="connsiteY3" fmla="*/ 92977 h 3231554"/>
              <a:gd name="connsiteX4" fmla="*/ 2377399 w 3472758"/>
              <a:gd name="connsiteY4" fmla="*/ 1310 h 3231554"/>
              <a:gd name="connsiteX5" fmla="*/ 2412256 w 3472758"/>
              <a:gd name="connsiteY5" fmla="*/ 14067 h 3231554"/>
              <a:gd name="connsiteX6" fmla="*/ 2741547 w 3472758"/>
              <a:gd name="connsiteY6" fmla="*/ 197967 h 3231554"/>
              <a:gd name="connsiteX7" fmla="*/ 2806854 w 3472758"/>
              <a:gd name="connsiteY7" fmla="*/ 248034 h 3231554"/>
              <a:gd name="connsiteX8" fmla="*/ 2794042 w 3472758"/>
              <a:gd name="connsiteY8" fmla="*/ 258605 h 3231554"/>
              <a:gd name="connsiteX9" fmla="*/ 2601325 w 3472758"/>
              <a:gd name="connsiteY9" fmla="*/ 723864 h 3231554"/>
              <a:gd name="connsiteX10" fmla="*/ 3259301 w 3472758"/>
              <a:gd name="connsiteY10" fmla="*/ 1381840 h 3231554"/>
              <a:gd name="connsiteX11" fmla="*/ 3391906 w 3472758"/>
              <a:gd name="connsiteY11" fmla="*/ 1368472 h 3231554"/>
              <a:gd name="connsiteX12" fmla="*/ 3452754 w 3472758"/>
              <a:gd name="connsiteY12" fmla="*/ 1349584 h 3231554"/>
              <a:gd name="connsiteX13" fmla="*/ 3467695 w 3472758"/>
              <a:gd name="connsiteY13" fmla="*/ 1480395 h 3231554"/>
              <a:gd name="connsiteX14" fmla="*/ 3472758 w 3472758"/>
              <a:gd name="connsiteY14" fmla="*/ 1613993 h 3231554"/>
              <a:gd name="connsiteX15" fmla="*/ 3463794 w 3472758"/>
              <a:gd name="connsiteY15" fmla="*/ 1791528 h 3231554"/>
              <a:gd name="connsiteX16" fmla="*/ 3450635 w 3472758"/>
              <a:gd name="connsiteY16" fmla="*/ 1877746 h 3231554"/>
              <a:gd name="connsiteX17" fmla="*/ 3391906 w 3472758"/>
              <a:gd name="connsiteY17" fmla="*/ 1859516 h 3231554"/>
              <a:gd name="connsiteX18" fmla="*/ 3259301 w 3472758"/>
              <a:gd name="connsiteY18" fmla="*/ 1846148 h 3231554"/>
              <a:gd name="connsiteX19" fmla="*/ 2601325 w 3472758"/>
              <a:gd name="connsiteY19" fmla="*/ 2504124 h 3231554"/>
              <a:gd name="connsiteX20" fmla="*/ 2794042 w 3472758"/>
              <a:gd name="connsiteY20" fmla="*/ 2969383 h 3231554"/>
              <a:gd name="connsiteX21" fmla="*/ 2806445 w 3472758"/>
              <a:gd name="connsiteY21" fmla="*/ 2979616 h 3231554"/>
              <a:gd name="connsiteX22" fmla="*/ 2707205 w 3472758"/>
              <a:gd name="connsiteY22" fmla="*/ 3053826 h 3231554"/>
              <a:gd name="connsiteX23" fmla="*/ 2373066 w 3472758"/>
              <a:gd name="connsiteY23" fmla="*/ 3229931 h 3231554"/>
              <a:gd name="connsiteX24" fmla="*/ 2368459 w 3472758"/>
              <a:gd name="connsiteY24" fmla="*/ 3231554 h 3231554"/>
              <a:gd name="connsiteX25" fmla="*/ 2338490 w 3472758"/>
              <a:gd name="connsiteY25" fmla="*/ 3135009 h 3231554"/>
              <a:gd name="connsiteX26" fmla="*/ 1732221 w 3472758"/>
              <a:gd name="connsiteY26" fmla="*/ 2733147 h 3231554"/>
              <a:gd name="connsiteX27" fmla="*/ 1125952 w 3472758"/>
              <a:gd name="connsiteY27" fmla="*/ 3135009 h 3231554"/>
              <a:gd name="connsiteX28" fmla="*/ 1097279 w 3472758"/>
              <a:gd name="connsiteY28" fmla="*/ 3227380 h 3231554"/>
              <a:gd name="connsiteX29" fmla="*/ 1060502 w 3472758"/>
              <a:gd name="connsiteY29" fmla="*/ 3213919 h 3231554"/>
              <a:gd name="connsiteX30" fmla="*/ 731211 w 3472758"/>
              <a:gd name="connsiteY30" fmla="*/ 3030020 h 3231554"/>
              <a:gd name="connsiteX31" fmla="*/ 646345 w 3472758"/>
              <a:gd name="connsiteY31" fmla="*/ 2964957 h 3231554"/>
              <a:gd name="connsiteX32" fmla="*/ 723037 w 3472758"/>
              <a:gd name="connsiteY32" fmla="*/ 2872005 h 3231554"/>
              <a:gd name="connsiteX33" fmla="*/ 835409 w 3472758"/>
              <a:gd name="connsiteY33" fmla="*/ 2504124 h 3231554"/>
              <a:gd name="connsiteX34" fmla="*/ 177433 w 3472758"/>
              <a:gd name="connsiteY34" fmla="*/ 1846148 h 3231554"/>
              <a:gd name="connsiteX35" fmla="*/ 44828 w 3472758"/>
              <a:gd name="connsiteY35" fmla="*/ 1859516 h 3231554"/>
              <a:gd name="connsiteX36" fmla="*/ 18771 w 3472758"/>
              <a:gd name="connsiteY36" fmla="*/ 1867604 h 3231554"/>
              <a:gd name="connsiteX37" fmla="*/ 5063 w 3472758"/>
              <a:gd name="connsiteY37" fmla="*/ 1747591 h 3231554"/>
              <a:gd name="connsiteX38" fmla="*/ 0 w 3472758"/>
              <a:gd name="connsiteY38" fmla="*/ 1613993 h 3231554"/>
              <a:gd name="connsiteX39" fmla="*/ 8965 w 3472758"/>
              <a:gd name="connsiteY39" fmla="*/ 1436458 h 3231554"/>
              <a:gd name="connsiteX40" fmla="*/ 20389 w 3472758"/>
              <a:gd name="connsiteY40" fmla="*/ 1361602 h 3231554"/>
              <a:gd name="connsiteX41" fmla="*/ 42519 w 3472758"/>
              <a:gd name="connsiteY41" fmla="*/ 1368471 h 3231554"/>
              <a:gd name="connsiteX42" fmla="*/ 175124 w 3472758"/>
              <a:gd name="connsiteY42" fmla="*/ 1381839 h 3231554"/>
              <a:gd name="connsiteX43" fmla="*/ 833100 w 3472758"/>
              <a:gd name="connsiteY43" fmla="*/ 723863 h 3231554"/>
              <a:gd name="connsiteX44" fmla="*/ 720728 w 3472758"/>
              <a:gd name="connsiteY44" fmla="*/ 355983 h 3231554"/>
              <a:gd name="connsiteX45" fmla="*/ 645056 w 3472758"/>
              <a:gd name="connsiteY45" fmla="*/ 264267 h 3231554"/>
              <a:gd name="connsiteX46" fmla="*/ 765553 w 3472758"/>
              <a:gd name="connsiteY46" fmla="*/ 174160 h 3231554"/>
              <a:gd name="connsiteX47" fmla="*/ 983587 w 3472758"/>
              <a:gd name="connsiteY47" fmla="*/ 48840 h 323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231554">
                <a:moveTo>
                  <a:pt x="1107544" y="0"/>
                </a:moveTo>
                <a:lnTo>
                  <a:pt x="1136406" y="92977"/>
                </a:lnTo>
                <a:cubicBezTo>
                  <a:pt x="1236293" y="329135"/>
                  <a:pt x="1470133" y="494839"/>
                  <a:pt x="1742675" y="494839"/>
                </a:cubicBezTo>
                <a:cubicBezTo>
                  <a:pt x="2015218" y="494839"/>
                  <a:pt x="2249058" y="329135"/>
                  <a:pt x="2348944" y="92977"/>
                </a:cubicBezTo>
                <a:lnTo>
                  <a:pt x="2377399" y="1310"/>
                </a:lnTo>
                <a:lnTo>
                  <a:pt x="2412256" y="14067"/>
                </a:lnTo>
                <a:cubicBezTo>
                  <a:pt x="2529109" y="63492"/>
                  <a:pt x="2639425" y="125344"/>
                  <a:pt x="2741547" y="197967"/>
                </a:cubicBezTo>
                <a:lnTo>
                  <a:pt x="2806854" y="248034"/>
                </a:lnTo>
                <a:lnTo>
                  <a:pt x="2794042" y="258605"/>
                </a:lnTo>
                <a:cubicBezTo>
                  <a:pt x="2674972" y="377675"/>
                  <a:pt x="2601325" y="542169"/>
                  <a:pt x="2601325" y="723864"/>
                </a:cubicBezTo>
                <a:cubicBezTo>
                  <a:pt x="2601325" y="1087254"/>
                  <a:pt x="2895911" y="1381840"/>
                  <a:pt x="3259301" y="1381840"/>
                </a:cubicBezTo>
                <a:cubicBezTo>
                  <a:pt x="3304725" y="1381840"/>
                  <a:pt x="3349074" y="1377237"/>
                  <a:pt x="3391906" y="1368472"/>
                </a:cubicBezTo>
                <a:lnTo>
                  <a:pt x="3452754" y="1349584"/>
                </a:lnTo>
                <a:lnTo>
                  <a:pt x="3467695" y="1480395"/>
                </a:lnTo>
                <a:cubicBezTo>
                  <a:pt x="3471050" y="1524488"/>
                  <a:pt x="3472758" y="1569041"/>
                  <a:pt x="3472758" y="1613993"/>
                </a:cubicBezTo>
                <a:cubicBezTo>
                  <a:pt x="3472758" y="1673929"/>
                  <a:pt x="3469722" y="1733156"/>
                  <a:pt x="3463794" y="1791528"/>
                </a:cubicBezTo>
                <a:lnTo>
                  <a:pt x="3450635" y="1877746"/>
                </a:lnTo>
                <a:lnTo>
                  <a:pt x="3391906" y="1859516"/>
                </a:lnTo>
                <a:cubicBezTo>
                  <a:pt x="3349074" y="1850751"/>
                  <a:pt x="3304725" y="1846148"/>
                  <a:pt x="3259301" y="1846148"/>
                </a:cubicBezTo>
                <a:cubicBezTo>
                  <a:pt x="2895911" y="1846148"/>
                  <a:pt x="2601325" y="2140734"/>
                  <a:pt x="2601325" y="2504124"/>
                </a:cubicBezTo>
                <a:cubicBezTo>
                  <a:pt x="2601325" y="2685819"/>
                  <a:pt x="2674972" y="2850313"/>
                  <a:pt x="2794042" y="2969383"/>
                </a:cubicBezTo>
                <a:lnTo>
                  <a:pt x="2806445" y="2979616"/>
                </a:lnTo>
                <a:lnTo>
                  <a:pt x="2707205" y="3053826"/>
                </a:lnTo>
                <a:cubicBezTo>
                  <a:pt x="2603283" y="3124035"/>
                  <a:pt x="2491351" y="3183289"/>
                  <a:pt x="2373066" y="3229931"/>
                </a:cubicBezTo>
                <a:lnTo>
                  <a:pt x="2368459" y="3231554"/>
                </a:lnTo>
                <a:lnTo>
                  <a:pt x="2338490" y="3135009"/>
                </a:lnTo>
                <a:cubicBezTo>
                  <a:pt x="2238604" y="2898852"/>
                  <a:pt x="2004764" y="2733147"/>
                  <a:pt x="1732221" y="2733147"/>
                </a:cubicBezTo>
                <a:cubicBezTo>
                  <a:pt x="1459679" y="2733147"/>
                  <a:pt x="1225839" y="2898852"/>
                  <a:pt x="1125952" y="3135009"/>
                </a:cubicBezTo>
                <a:lnTo>
                  <a:pt x="1097279" y="3227380"/>
                </a:lnTo>
                <a:lnTo>
                  <a:pt x="1060502" y="3213919"/>
                </a:lnTo>
                <a:cubicBezTo>
                  <a:pt x="943650" y="3164495"/>
                  <a:pt x="833334" y="3102643"/>
                  <a:pt x="731211" y="3030020"/>
                </a:cubicBezTo>
                <a:lnTo>
                  <a:pt x="646345" y="2964957"/>
                </a:lnTo>
                <a:lnTo>
                  <a:pt x="723037" y="2872005"/>
                </a:lnTo>
                <a:cubicBezTo>
                  <a:pt x="793983" y="2766991"/>
                  <a:pt x="835409" y="2640395"/>
                  <a:pt x="835409" y="2504124"/>
                </a:cubicBezTo>
                <a:cubicBezTo>
                  <a:pt x="835409" y="2140734"/>
                  <a:pt x="540823" y="1846148"/>
                  <a:pt x="177433" y="1846148"/>
                </a:cubicBezTo>
                <a:cubicBezTo>
                  <a:pt x="132010" y="1846148"/>
                  <a:pt x="87661" y="1850751"/>
                  <a:pt x="44828" y="1859516"/>
                </a:cubicBezTo>
                <a:lnTo>
                  <a:pt x="18771" y="1867604"/>
                </a:lnTo>
                <a:lnTo>
                  <a:pt x="5063" y="1747591"/>
                </a:lnTo>
                <a:cubicBezTo>
                  <a:pt x="1708" y="1703498"/>
                  <a:pt x="0" y="1658945"/>
                  <a:pt x="0" y="1613993"/>
                </a:cubicBezTo>
                <a:cubicBezTo>
                  <a:pt x="0" y="1554057"/>
                  <a:pt x="3037" y="1494830"/>
                  <a:pt x="8965" y="1436458"/>
                </a:cubicBezTo>
                <a:lnTo>
                  <a:pt x="20389" y="1361602"/>
                </a:lnTo>
                <a:lnTo>
                  <a:pt x="42519" y="1368471"/>
                </a:lnTo>
                <a:cubicBezTo>
                  <a:pt x="85352" y="1377236"/>
                  <a:pt x="129701" y="1381839"/>
                  <a:pt x="175124" y="1381839"/>
                </a:cubicBezTo>
                <a:cubicBezTo>
                  <a:pt x="538514" y="1381839"/>
                  <a:pt x="833100" y="1087253"/>
                  <a:pt x="833100" y="723863"/>
                </a:cubicBezTo>
                <a:cubicBezTo>
                  <a:pt x="833100" y="587592"/>
                  <a:pt x="791674" y="460996"/>
                  <a:pt x="720728" y="355983"/>
                </a:cubicBezTo>
                <a:lnTo>
                  <a:pt x="645056" y="264267"/>
                </a:lnTo>
                <a:lnTo>
                  <a:pt x="765553" y="174160"/>
                </a:lnTo>
                <a:cubicBezTo>
                  <a:pt x="834835" y="127354"/>
                  <a:pt x="907677" y="85417"/>
                  <a:pt x="983587" y="4884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5363BF8F-D788-0C24-CD5C-0EE035A74824}"/>
              </a:ext>
            </a:extLst>
          </p:cNvPr>
          <p:cNvGrpSpPr/>
          <p:nvPr/>
        </p:nvGrpSpPr>
        <p:grpSpPr>
          <a:xfrm>
            <a:off x="4186660" y="1675391"/>
            <a:ext cx="737834" cy="506991"/>
            <a:chOff x="5820301" y="191908"/>
            <a:chExt cx="170466" cy="117133"/>
          </a:xfrm>
          <a:solidFill>
            <a:schemeClr val="accent1"/>
          </a:solidFill>
        </p:grpSpPr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27E3DD99-9DD5-C4BA-4878-409FF1E4F9D2}"/>
                </a:ext>
              </a:extLst>
            </p:cNvPr>
            <p:cNvSpPr/>
            <p:nvPr/>
          </p:nvSpPr>
          <p:spPr>
            <a:xfrm>
              <a:off x="5820301" y="28911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5612B997-1978-8131-0457-B9FF9304C339}"/>
                </a:ext>
              </a:extLst>
            </p:cNvPr>
            <p:cNvSpPr/>
            <p:nvPr/>
          </p:nvSpPr>
          <p:spPr>
            <a:xfrm>
              <a:off x="5821634" y="19190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3" name="Freeform 31">
            <a:extLst>
              <a:ext uri="{FF2B5EF4-FFF2-40B4-BE49-F238E27FC236}">
                <a16:creationId xmlns:a16="http://schemas.microsoft.com/office/drawing/2014/main" id="{8CD6241D-F7EC-5EB7-5C38-AD7E95A95E8C}"/>
              </a:ext>
            </a:extLst>
          </p:cNvPr>
          <p:cNvSpPr/>
          <p:nvPr/>
        </p:nvSpPr>
        <p:spPr>
          <a:xfrm>
            <a:off x="4186162" y="186327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14A5867C-81D1-06DF-0B92-4087AE8256C7}"/>
              </a:ext>
            </a:extLst>
          </p:cNvPr>
          <p:cNvGrpSpPr/>
          <p:nvPr/>
        </p:nvGrpSpPr>
        <p:grpSpPr>
          <a:xfrm>
            <a:off x="4186660" y="4372869"/>
            <a:ext cx="737834" cy="506991"/>
            <a:chOff x="5820301" y="815122"/>
            <a:chExt cx="170466" cy="117133"/>
          </a:xfrm>
          <a:solidFill>
            <a:schemeClr val="accent4"/>
          </a:solidFill>
        </p:grpSpPr>
        <p:sp>
          <p:nvSpPr>
            <p:cNvPr id="55" name="Freeform 28">
              <a:extLst>
                <a:ext uri="{FF2B5EF4-FFF2-40B4-BE49-F238E27FC236}">
                  <a16:creationId xmlns:a16="http://schemas.microsoft.com/office/drawing/2014/main" id="{C94858CF-06A9-250B-1E1E-15537602CB16}"/>
                </a:ext>
              </a:extLst>
            </p:cNvPr>
            <p:cNvSpPr/>
            <p:nvPr/>
          </p:nvSpPr>
          <p:spPr>
            <a:xfrm>
              <a:off x="5820301" y="91244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29">
              <a:extLst>
                <a:ext uri="{FF2B5EF4-FFF2-40B4-BE49-F238E27FC236}">
                  <a16:creationId xmlns:a16="http://schemas.microsoft.com/office/drawing/2014/main" id="{44AC1CAB-BE06-5DE4-B472-7F3F977DAADF}"/>
                </a:ext>
              </a:extLst>
            </p:cNvPr>
            <p:cNvSpPr/>
            <p:nvPr/>
          </p:nvSpPr>
          <p:spPr>
            <a:xfrm>
              <a:off x="5821634" y="81512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7" name="Freeform 27">
            <a:extLst>
              <a:ext uri="{FF2B5EF4-FFF2-40B4-BE49-F238E27FC236}">
                <a16:creationId xmlns:a16="http://schemas.microsoft.com/office/drawing/2014/main" id="{1F200DB2-B2D6-9E6A-1E03-7C2D5E10EDFD}"/>
              </a:ext>
            </a:extLst>
          </p:cNvPr>
          <p:cNvSpPr/>
          <p:nvPr/>
        </p:nvSpPr>
        <p:spPr>
          <a:xfrm>
            <a:off x="4186162" y="4561256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81276D4C-6509-2A60-1318-CF4677698D14}"/>
              </a:ext>
            </a:extLst>
          </p:cNvPr>
          <p:cNvGrpSpPr/>
          <p:nvPr/>
        </p:nvGrpSpPr>
        <p:grpSpPr>
          <a:xfrm>
            <a:off x="5359019" y="3694385"/>
            <a:ext cx="737834" cy="506991"/>
            <a:chOff x="6091158" y="658368"/>
            <a:chExt cx="170466" cy="117133"/>
          </a:xfrm>
          <a:solidFill>
            <a:schemeClr val="accent3"/>
          </a:solidFill>
        </p:grpSpPr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id="{1AF9AD8F-13B7-4C83-3024-1DC3D1A4E3D4}"/>
                </a:ext>
              </a:extLst>
            </p:cNvPr>
            <p:cNvSpPr/>
            <p:nvPr/>
          </p:nvSpPr>
          <p:spPr>
            <a:xfrm>
              <a:off x="6091158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 25">
              <a:extLst>
                <a:ext uri="{FF2B5EF4-FFF2-40B4-BE49-F238E27FC236}">
                  <a16:creationId xmlns:a16="http://schemas.microsoft.com/office/drawing/2014/main" id="{BD6C06E9-AE6E-8EDF-6D26-DC893735227D}"/>
                </a:ext>
              </a:extLst>
            </p:cNvPr>
            <p:cNvSpPr/>
            <p:nvPr/>
          </p:nvSpPr>
          <p:spPr>
            <a:xfrm>
              <a:off x="609249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1" name="Freeform 23">
            <a:extLst>
              <a:ext uri="{FF2B5EF4-FFF2-40B4-BE49-F238E27FC236}">
                <a16:creationId xmlns:a16="http://schemas.microsoft.com/office/drawing/2014/main" id="{4BC8487D-E296-EADB-20E2-CA4F22E26CCE}"/>
              </a:ext>
            </a:extLst>
          </p:cNvPr>
          <p:cNvSpPr/>
          <p:nvPr/>
        </p:nvSpPr>
        <p:spPr>
          <a:xfrm>
            <a:off x="5358521" y="3882772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29808195-F9FC-7207-47C3-D8075E4BB0B7}"/>
              </a:ext>
            </a:extLst>
          </p:cNvPr>
          <p:cNvGrpSpPr/>
          <p:nvPr/>
        </p:nvGrpSpPr>
        <p:grpSpPr>
          <a:xfrm>
            <a:off x="5359019" y="2351879"/>
            <a:ext cx="737834" cy="506991"/>
            <a:chOff x="6091158" y="348201"/>
            <a:chExt cx="170466" cy="117133"/>
          </a:xfrm>
          <a:solidFill>
            <a:schemeClr val="accent2"/>
          </a:solidFill>
        </p:grpSpPr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68E2A01A-9031-21E1-51DD-1B4E6FDC0280}"/>
                </a:ext>
              </a:extLst>
            </p:cNvPr>
            <p:cNvSpPr/>
            <p:nvPr/>
          </p:nvSpPr>
          <p:spPr>
            <a:xfrm>
              <a:off x="6091158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604C4784-7F18-145A-078D-68F7E4523337}"/>
                </a:ext>
              </a:extLst>
            </p:cNvPr>
            <p:cNvSpPr/>
            <p:nvPr/>
          </p:nvSpPr>
          <p:spPr>
            <a:xfrm>
              <a:off x="609249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5" name="Freeform 19">
            <a:extLst>
              <a:ext uri="{FF2B5EF4-FFF2-40B4-BE49-F238E27FC236}">
                <a16:creationId xmlns:a16="http://schemas.microsoft.com/office/drawing/2014/main" id="{59D8AE60-06D4-9C86-E8C8-60CC45C81CD4}"/>
              </a:ext>
            </a:extLst>
          </p:cNvPr>
          <p:cNvSpPr/>
          <p:nvPr/>
        </p:nvSpPr>
        <p:spPr>
          <a:xfrm>
            <a:off x="5358521" y="254027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4DB4D91F-9410-72DF-449C-DED5A427A0F6}"/>
              </a:ext>
            </a:extLst>
          </p:cNvPr>
          <p:cNvGrpSpPr/>
          <p:nvPr/>
        </p:nvGrpSpPr>
        <p:grpSpPr>
          <a:xfrm>
            <a:off x="3012806" y="3694385"/>
            <a:ext cx="737834" cy="506991"/>
            <a:chOff x="5549099" y="658368"/>
            <a:chExt cx="170466" cy="117133"/>
          </a:xfrm>
          <a:solidFill>
            <a:schemeClr val="accent5"/>
          </a:solidFill>
        </p:grpSpPr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E3DE1401-F19E-5DB3-70BE-5B491A233FDF}"/>
                </a:ext>
              </a:extLst>
            </p:cNvPr>
            <p:cNvSpPr/>
            <p:nvPr/>
          </p:nvSpPr>
          <p:spPr>
            <a:xfrm>
              <a:off x="5549099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B3112263-AF4F-86DA-5E08-B5B41169ADAF}"/>
                </a:ext>
              </a:extLst>
            </p:cNvPr>
            <p:cNvSpPr/>
            <p:nvPr/>
          </p:nvSpPr>
          <p:spPr>
            <a:xfrm>
              <a:off x="555043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9" name="Freeform 15">
            <a:extLst>
              <a:ext uri="{FF2B5EF4-FFF2-40B4-BE49-F238E27FC236}">
                <a16:creationId xmlns:a16="http://schemas.microsoft.com/office/drawing/2014/main" id="{C6DA5155-114C-A2EE-7D67-23F3A00AAC9A}"/>
              </a:ext>
            </a:extLst>
          </p:cNvPr>
          <p:cNvSpPr/>
          <p:nvPr/>
        </p:nvSpPr>
        <p:spPr>
          <a:xfrm>
            <a:off x="3012304" y="3882772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8BBA8780-6F7C-BCC0-B033-E1DB21A67D1A}"/>
              </a:ext>
            </a:extLst>
          </p:cNvPr>
          <p:cNvGrpSpPr/>
          <p:nvPr/>
        </p:nvGrpSpPr>
        <p:grpSpPr>
          <a:xfrm>
            <a:off x="3012806" y="2351879"/>
            <a:ext cx="737834" cy="506991"/>
            <a:chOff x="5549099" y="348201"/>
            <a:chExt cx="170466" cy="117133"/>
          </a:xfrm>
          <a:solidFill>
            <a:schemeClr val="accent6"/>
          </a:solidFill>
        </p:grpSpPr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64242AC2-DE7F-065B-BA54-E243B1DBCEB6}"/>
                </a:ext>
              </a:extLst>
            </p:cNvPr>
            <p:cNvSpPr/>
            <p:nvPr/>
          </p:nvSpPr>
          <p:spPr>
            <a:xfrm>
              <a:off x="5549099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0D17E449-B5A6-A701-392F-745A139E599B}"/>
                </a:ext>
              </a:extLst>
            </p:cNvPr>
            <p:cNvSpPr/>
            <p:nvPr/>
          </p:nvSpPr>
          <p:spPr>
            <a:xfrm>
              <a:off x="555043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3" name="Freeform 11">
            <a:extLst>
              <a:ext uri="{FF2B5EF4-FFF2-40B4-BE49-F238E27FC236}">
                <a16:creationId xmlns:a16="http://schemas.microsoft.com/office/drawing/2014/main" id="{8F3D9EE2-367A-1CE0-F71C-89B17ECD2778}"/>
              </a:ext>
            </a:extLst>
          </p:cNvPr>
          <p:cNvSpPr/>
          <p:nvPr/>
        </p:nvSpPr>
        <p:spPr>
          <a:xfrm>
            <a:off x="3012304" y="254027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915156D-6CEB-240D-E467-72282220B911}"/>
              </a:ext>
            </a:extLst>
          </p:cNvPr>
          <p:cNvSpPr txBox="1"/>
          <p:nvPr/>
        </p:nvSpPr>
        <p:spPr>
          <a:xfrm>
            <a:off x="4130564" y="17897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612FD7B-EFCA-AFF1-5718-FE4551D7B8E8}"/>
              </a:ext>
            </a:extLst>
          </p:cNvPr>
          <p:cNvSpPr txBox="1"/>
          <p:nvPr/>
        </p:nvSpPr>
        <p:spPr>
          <a:xfrm>
            <a:off x="5378720" y="244811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EBC3AA-5C9B-3C09-8CD5-7DD0E28B50C6}"/>
              </a:ext>
            </a:extLst>
          </p:cNvPr>
          <p:cNvSpPr txBox="1"/>
          <p:nvPr/>
        </p:nvSpPr>
        <p:spPr>
          <a:xfrm>
            <a:off x="5351288" y="381285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D11F1F-8859-C913-0626-2F82AEEC2388}"/>
              </a:ext>
            </a:extLst>
          </p:cNvPr>
          <p:cNvSpPr txBox="1"/>
          <p:nvPr/>
        </p:nvSpPr>
        <p:spPr>
          <a:xfrm>
            <a:off x="4144280" y="448494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5846486-2D65-0708-81B9-5B1AAD963A60}"/>
              </a:ext>
            </a:extLst>
          </p:cNvPr>
          <p:cNvSpPr txBox="1"/>
          <p:nvPr/>
        </p:nvSpPr>
        <p:spPr>
          <a:xfrm>
            <a:off x="2985278" y="3792285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BEDDFB5-1520-E002-2330-BE6805BEA12E}"/>
              </a:ext>
            </a:extLst>
          </p:cNvPr>
          <p:cNvSpPr txBox="1"/>
          <p:nvPr/>
        </p:nvSpPr>
        <p:spPr>
          <a:xfrm>
            <a:off x="2998994" y="2454975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80" name="Graphic 79" descr="Brainstorm with solid fill">
            <a:extLst>
              <a:ext uri="{FF2B5EF4-FFF2-40B4-BE49-F238E27FC236}">
                <a16:creationId xmlns:a16="http://schemas.microsoft.com/office/drawing/2014/main" id="{F33BBD32-B4EA-8CD0-AB06-9EB65CA2B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1170" y="2710303"/>
            <a:ext cx="307288" cy="307288"/>
          </a:xfrm>
          <a:prstGeom prst="rect">
            <a:avLst/>
          </a:prstGeom>
        </p:spPr>
      </p:pic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15E711F6-C1D8-2ED3-5E68-4A1E98DE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1569" y="4748067"/>
            <a:ext cx="307288" cy="307288"/>
          </a:xfrm>
          <a:prstGeom prst="rect">
            <a:avLst/>
          </a:prstGeom>
        </p:spPr>
      </p:pic>
      <p:pic>
        <p:nvPicPr>
          <p:cNvPr id="82" name="Graphic 81" descr="Lightbulb with solid fill">
            <a:extLst>
              <a:ext uri="{FF2B5EF4-FFF2-40B4-BE49-F238E27FC236}">
                <a16:creationId xmlns:a16="http://schemas.microsoft.com/office/drawing/2014/main" id="{2B903DEB-22D8-F300-6DA8-F57E603B0E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5513" y="2025260"/>
            <a:ext cx="307288" cy="307288"/>
          </a:xfrm>
          <a:prstGeom prst="rect">
            <a:avLst/>
          </a:prstGeom>
        </p:spPr>
      </p:pic>
      <p:pic>
        <p:nvPicPr>
          <p:cNvPr id="83" name="Graphic 82" descr="Bar graph with upward trend with solid fill">
            <a:extLst>
              <a:ext uri="{FF2B5EF4-FFF2-40B4-BE49-F238E27FC236}">
                <a16:creationId xmlns:a16="http://schemas.microsoft.com/office/drawing/2014/main" id="{36B39B19-45EF-0CD5-81E2-9BD52CC92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2410" y="2706813"/>
            <a:ext cx="307288" cy="307288"/>
          </a:xfrm>
          <a:prstGeom prst="rect">
            <a:avLst/>
          </a:prstGeom>
        </p:spPr>
      </p:pic>
      <p:pic>
        <p:nvPicPr>
          <p:cNvPr id="84" name="Graphic 83" descr="Gears with solid fill">
            <a:extLst>
              <a:ext uri="{FF2B5EF4-FFF2-40B4-BE49-F238E27FC236}">
                <a16:creationId xmlns:a16="http://schemas.microsoft.com/office/drawing/2014/main" id="{C23A0933-AA6C-F657-CA06-2B20C82DB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97684" y="4027854"/>
            <a:ext cx="307288" cy="307288"/>
          </a:xfrm>
          <a:prstGeom prst="rect">
            <a:avLst/>
          </a:prstGeom>
        </p:spPr>
      </p:pic>
      <p:pic>
        <p:nvPicPr>
          <p:cNvPr id="85" name="Graphic 84" descr="Eye with solid fill">
            <a:extLst>
              <a:ext uri="{FF2B5EF4-FFF2-40B4-BE49-F238E27FC236}">
                <a16:creationId xmlns:a16="http://schemas.microsoft.com/office/drawing/2014/main" id="{8EAA60C5-4A70-537A-9317-DF5F1E1B8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87794" y="4030461"/>
            <a:ext cx="307288" cy="307288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0757751B-E269-CD3B-543C-A6C86EA81439}"/>
              </a:ext>
            </a:extLst>
          </p:cNvPr>
          <p:cNvGrpSpPr/>
          <p:nvPr/>
        </p:nvGrpSpPr>
        <p:grpSpPr>
          <a:xfrm>
            <a:off x="6600941" y="4323420"/>
            <a:ext cx="2194560" cy="1013782"/>
            <a:chOff x="8921977" y="4621560"/>
            <a:chExt cx="2926080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A783E7-C256-D14F-F504-3D0D56827BD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29D8EE3-2942-CC07-9145-4E6C07AA7BA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90" name="Graphic 89" descr="Wreath with solid fill">
            <a:extLst>
              <a:ext uri="{FF2B5EF4-FFF2-40B4-BE49-F238E27FC236}">
                <a16:creationId xmlns:a16="http://schemas.microsoft.com/office/drawing/2014/main" id="{59D1F278-73BF-9F9D-D4E1-34B35714D7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5112" y="2846819"/>
            <a:ext cx="1167039" cy="116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9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566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Six-Step Dual-Wave Circle Cycle – Slide Template</vt:lpstr>
      <vt:lpstr>Six-Step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2024-09-27T20:41:26Z</dcterms:modified>
  <cp:category>Charts &amp; Diagrams</cp:category>
</cp:coreProperties>
</file>