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67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63123010-0EAB-CACA-AF0E-431BEB968CAD}"/>
              </a:ext>
            </a:extLst>
          </p:cNvPr>
          <p:cNvGrpSpPr/>
          <p:nvPr/>
        </p:nvGrpSpPr>
        <p:grpSpPr>
          <a:xfrm>
            <a:off x="4171900" y="1804351"/>
            <a:ext cx="737834" cy="506991"/>
            <a:chOff x="4964163" y="186260"/>
            <a:chExt cx="170466" cy="117133"/>
          </a:xfrm>
          <a:solidFill>
            <a:schemeClr val="accent1"/>
          </a:solidFill>
        </p:grpSpPr>
        <p:sp>
          <p:nvSpPr>
            <p:cNvPr id="4" name="Freeform 138">
              <a:extLst>
                <a:ext uri="{FF2B5EF4-FFF2-40B4-BE49-F238E27FC236}">
                  <a16:creationId xmlns:a16="http://schemas.microsoft.com/office/drawing/2014/main" id="{3CE900FC-5C26-2F48-6ABA-0FB407ED9DAD}"/>
                </a:ext>
              </a:extLst>
            </p:cNvPr>
            <p:cNvSpPr/>
            <p:nvPr/>
          </p:nvSpPr>
          <p:spPr>
            <a:xfrm>
              <a:off x="4964163" y="283587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139">
              <a:extLst>
                <a:ext uri="{FF2B5EF4-FFF2-40B4-BE49-F238E27FC236}">
                  <a16:creationId xmlns:a16="http://schemas.microsoft.com/office/drawing/2014/main" id="{4DCA58CF-0F94-DF2C-E7E7-7F0DA3E7119F}"/>
                </a:ext>
              </a:extLst>
            </p:cNvPr>
            <p:cNvSpPr/>
            <p:nvPr/>
          </p:nvSpPr>
          <p:spPr>
            <a:xfrm>
              <a:off x="4965496" y="186260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" name="Freeform 137">
            <a:extLst>
              <a:ext uri="{FF2B5EF4-FFF2-40B4-BE49-F238E27FC236}">
                <a16:creationId xmlns:a16="http://schemas.microsoft.com/office/drawing/2014/main" id="{310E85EC-C186-A6AB-FB1C-BE4E831893FB}"/>
              </a:ext>
            </a:extLst>
          </p:cNvPr>
          <p:cNvSpPr/>
          <p:nvPr/>
        </p:nvSpPr>
        <p:spPr>
          <a:xfrm>
            <a:off x="4171402" y="199274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AD48C69-173C-9B25-7EFC-D23608D1B40B}"/>
              </a:ext>
            </a:extLst>
          </p:cNvPr>
          <p:cNvGrpSpPr/>
          <p:nvPr/>
        </p:nvGrpSpPr>
        <p:grpSpPr>
          <a:xfrm>
            <a:off x="5458501" y="2736769"/>
            <a:ext cx="737834" cy="506991"/>
            <a:chOff x="5261414" y="401682"/>
            <a:chExt cx="170466" cy="117133"/>
          </a:xfrm>
          <a:solidFill>
            <a:schemeClr val="accent2"/>
          </a:solidFill>
        </p:grpSpPr>
        <p:sp>
          <p:nvSpPr>
            <p:cNvPr id="8" name="Freeform 134">
              <a:extLst>
                <a:ext uri="{FF2B5EF4-FFF2-40B4-BE49-F238E27FC236}">
                  <a16:creationId xmlns:a16="http://schemas.microsoft.com/office/drawing/2014/main" id="{933DC441-E3CA-83F0-1CD3-B123FD3C9AC2}"/>
                </a:ext>
              </a:extLst>
            </p:cNvPr>
            <p:cNvSpPr/>
            <p:nvPr/>
          </p:nvSpPr>
          <p:spPr>
            <a:xfrm>
              <a:off x="5261414" y="499009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135">
              <a:extLst>
                <a:ext uri="{FF2B5EF4-FFF2-40B4-BE49-F238E27FC236}">
                  <a16:creationId xmlns:a16="http://schemas.microsoft.com/office/drawing/2014/main" id="{80BB28A5-32A9-CD2D-5796-2BAFE44983D0}"/>
                </a:ext>
              </a:extLst>
            </p:cNvPr>
            <p:cNvSpPr/>
            <p:nvPr/>
          </p:nvSpPr>
          <p:spPr>
            <a:xfrm>
              <a:off x="5262747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133">
            <a:extLst>
              <a:ext uri="{FF2B5EF4-FFF2-40B4-BE49-F238E27FC236}">
                <a16:creationId xmlns:a16="http://schemas.microsoft.com/office/drawing/2014/main" id="{EA3D5430-A5D2-8E91-FBCA-27F6DEE41C60}"/>
              </a:ext>
            </a:extLst>
          </p:cNvPr>
          <p:cNvSpPr/>
          <p:nvPr/>
        </p:nvSpPr>
        <p:spPr>
          <a:xfrm>
            <a:off x="5458003" y="2925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7354E5CF-1BEE-3B4D-A0B1-E3A9C3218994}"/>
              </a:ext>
            </a:extLst>
          </p:cNvPr>
          <p:cNvGrpSpPr/>
          <p:nvPr/>
        </p:nvGrpSpPr>
        <p:grpSpPr>
          <a:xfrm>
            <a:off x="2885795" y="2736769"/>
            <a:ext cx="738336" cy="506991"/>
            <a:chOff x="4667027" y="401682"/>
            <a:chExt cx="170582" cy="117133"/>
          </a:xfrm>
          <a:solidFill>
            <a:schemeClr val="accent5"/>
          </a:solidFill>
        </p:grpSpPr>
        <p:sp>
          <p:nvSpPr>
            <p:cNvPr id="12" name="Freeform 130">
              <a:extLst>
                <a:ext uri="{FF2B5EF4-FFF2-40B4-BE49-F238E27FC236}">
                  <a16:creationId xmlns:a16="http://schemas.microsoft.com/office/drawing/2014/main" id="{46B5795B-F12A-1E15-1714-47A172B19DF3}"/>
                </a:ext>
              </a:extLst>
            </p:cNvPr>
            <p:cNvSpPr/>
            <p:nvPr/>
          </p:nvSpPr>
          <p:spPr>
            <a:xfrm>
              <a:off x="4667027" y="49900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31">
              <a:extLst>
                <a:ext uri="{FF2B5EF4-FFF2-40B4-BE49-F238E27FC236}">
                  <a16:creationId xmlns:a16="http://schemas.microsoft.com/office/drawing/2014/main" id="{076DD0CB-177A-AB30-DCFB-D5D88F2DD65C}"/>
                </a:ext>
              </a:extLst>
            </p:cNvPr>
            <p:cNvSpPr/>
            <p:nvPr/>
          </p:nvSpPr>
          <p:spPr>
            <a:xfrm>
              <a:off x="4668475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129">
            <a:extLst>
              <a:ext uri="{FF2B5EF4-FFF2-40B4-BE49-F238E27FC236}">
                <a16:creationId xmlns:a16="http://schemas.microsoft.com/office/drawing/2014/main" id="{B3BDF130-BD77-7790-4DA7-01B99911A6C0}"/>
              </a:ext>
            </a:extLst>
          </p:cNvPr>
          <p:cNvSpPr/>
          <p:nvPr/>
        </p:nvSpPr>
        <p:spPr>
          <a:xfrm>
            <a:off x="2885795" y="2925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C74F85A3-D1BD-7922-89D4-4741DF3D2117}"/>
              </a:ext>
            </a:extLst>
          </p:cNvPr>
          <p:cNvGrpSpPr/>
          <p:nvPr/>
        </p:nvGrpSpPr>
        <p:grpSpPr>
          <a:xfrm>
            <a:off x="3386172" y="4243903"/>
            <a:ext cx="738336" cy="506996"/>
            <a:chOff x="4782632" y="749884"/>
            <a:chExt cx="170582" cy="117134"/>
          </a:xfrm>
          <a:solidFill>
            <a:schemeClr val="accent4"/>
          </a:solidFill>
        </p:grpSpPr>
        <p:sp>
          <p:nvSpPr>
            <p:cNvPr id="16" name="Freeform 126">
              <a:extLst>
                <a:ext uri="{FF2B5EF4-FFF2-40B4-BE49-F238E27FC236}">
                  <a16:creationId xmlns:a16="http://schemas.microsoft.com/office/drawing/2014/main" id="{5617126C-2A9C-60C4-E799-059E102124E2}"/>
                </a:ext>
              </a:extLst>
            </p:cNvPr>
            <p:cNvSpPr/>
            <p:nvPr/>
          </p:nvSpPr>
          <p:spPr>
            <a:xfrm>
              <a:off x="4782632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27">
              <a:extLst>
                <a:ext uri="{FF2B5EF4-FFF2-40B4-BE49-F238E27FC236}">
                  <a16:creationId xmlns:a16="http://schemas.microsoft.com/office/drawing/2014/main" id="{CFFD6245-18FE-D6B6-5CD0-66E832BDCF25}"/>
                </a:ext>
              </a:extLst>
            </p:cNvPr>
            <p:cNvSpPr/>
            <p:nvPr/>
          </p:nvSpPr>
          <p:spPr>
            <a:xfrm>
              <a:off x="4784079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Freeform 125">
            <a:extLst>
              <a:ext uri="{FF2B5EF4-FFF2-40B4-BE49-F238E27FC236}">
                <a16:creationId xmlns:a16="http://schemas.microsoft.com/office/drawing/2014/main" id="{3A00F2B4-6D33-E92B-8B2C-6895D5ECBF37}"/>
              </a:ext>
            </a:extLst>
          </p:cNvPr>
          <p:cNvSpPr/>
          <p:nvPr/>
        </p:nvSpPr>
        <p:spPr>
          <a:xfrm>
            <a:off x="3386172" y="443229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94A26CBB-0375-BB6B-AA8E-53364737E78D}"/>
              </a:ext>
            </a:extLst>
          </p:cNvPr>
          <p:cNvGrpSpPr/>
          <p:nvPr/>
        </p:nvGrpSpPr>
        <p:grpSpPr>
          <a:xfrm>
            <a:off x="4968607" y="4243903"/>
            <a:ext cx="737834" cy="506996"/>
            <a:chOff x="5148231" y="749884"/>
            <a:chExt cx="170466" cy="117134"/>
          </a:xfrm>
          <a:solidFill>
            <a:schemeClr val="accent3"/>
          </a:solidFill>
        </p:grpSpPr>
        <p:sp>
          <p:nvSpPr>
            <p:cNvPr id="20" name="Freeform 122">
              <a:extLst>
                <a:ext uri="{FF2B5EF4-FFF2-40B4-BE49-F238E27FC236}">
                  <a16:creationId xmlns:a16="http://schemas.microsoft.com/office/drawing/2014/main" id="{EED94F84-569D-8AD3-9C41-79A55D84FEC6}"/>
                </a:ext>
              </a:extLst>
            </p:cNvPr>
            <p:cNvSpPr/>
            <p:nvPr/>
          </p:nvSpPr>
          <p:spPr>
            <a:xfrm>
              <a:off x="5148231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123">
              <a:extLst>
                <a:ext uri="{FF2B5EF4-FFF2-40B4-BE49-F238E27FC236}">
                  <a16:creationId xmlns:a16="http://schemas.microsoft.com/office/drawing/2014/main" id="{11472E06-8C55-725F-5EAE-0B696430DF15}"/>
                </a:ext>
              </a:extLst>
            </p:cNvPr>
            <p:cNvSpPr/>
            <p:nvPr/>
          </p:nvSpPr>
          <p:spPr>
            <a:xfrm>
              <a:off x="5149563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2" name="Freeform 121">
            <a:extLst>
              <a:ext uri="{FF2B5EF4-FFF2-40B4-BE49-F238E27FC236}">
                <a16:creationId xmlns:a16="http://schemas.microsoft.com/office/drawing/2014/main" id="{2672DC16-81BE-38D7-5956-B7BFDEA65BD5}"/>
              </a:ext>
            </a:extLst>
          </p:cNvPr>
          <p:cNvSpPr/>
          <p:nvPr/>
        </p:nvSpPr>
        <p:spPr>
          <a:xfrm>
            <a:off x="4968105" y="443229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62BCC2-BA89-CC2B-2051-A56B7462740D}"/>
              </a:ext>
            </a:extLst>
          </p:cNvPr>
          <p:cNvSpPr txBox="1"/>
          <p:nvPr/>
        </p:nvSpPr>
        <p:spPr>
          <a:xfrm>
            <a:off x="4166900" y="18960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677CAA-C6DB-2064-829D-8B8D391192F4}"/>
              </a:ext>
            </a:extLst>
          </p:cNvPr>
          <p:cNvSpPr txBox="1"/>
          <p:nvPr/>
        </p:nvSpPr>
        <p:spPr>
          <a:xfrm>
            <a:off x="5469920" y="28356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3D9E16-8C6D-E929-1050-F3AB9126F355}"/>
              </a:ext>
            </a:extLst>
          </p:cNvPr>
          <p:cNvSpPr txBox="1"/>
          <p:nvPr/>
        </p:nvSpPr>
        <p:spPr>
          <a:xfrm>
            <a:off x="4962428" y="435124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939397-0078-9D52-3254-E4B0F1866B81}"/>
              </a:ext>
            </a:extLst>
          </p:cNvPr>
          <p:cNvSpPr txBox="1"/>
          <p:nvPr/>
        </p:nvSpPr>
        <p:spPr>
          <a:xfrm>
            <a:off x="3378230" y="435810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02386-901E-A5E8-91F5-DA24AD7D6DE1}"/>
              </a:ext>
            </a:extLst>
          </p:cNvPr>
          <p:cNvSpPr txBox="1"/>
          <p:nvPr/>
        </p:nvSpPr>
        <p:spPr>
          <a:xfrm>
            <a:off x="2884454" y="284248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8096D47A-8A7B-2A90-5BC6-FA1870CF5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2445" y="3079602"/>
            <a:ext cx="307288" cy="307288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FD41E533-1EFC-736C-27CA-1B16825CF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8475" y="3095226"/>
            <a:ext cx="307288" cy="307288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C72320D9-48C3-C640-BF41-FF7BD56E2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2618" y="2128316"/>
            <a:ext cx="307288" cy="307288"/>
          </a:xfrm>
          <a:prstGeom prst="rect">
            <a:avLst/>
          </a:prstGeom>
        </p:spPr>
      </p:pic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AA4DC837-42EC-A045-3816-7854A74B6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5564" y="4608241"/>
            <a:ext cx="307288" cy="307288"/>
          </a:xfrm>
          <a:prstGeom prst="rect">
            <a:avLst/>
          </a:prstGeom>
        </p:spPr>
      </p:pic>
      <p:pic>
        <p:nvPicPr>
          <p:cNvPr id="32" name="Graphic 31" descr="Eye with solid fill">
            <a:extLst>
              <a:ext uri="{FF2B5EF4-FFF2-40B4-BE49-F238E27FC236}">
                <a16:creationId xmlns:a16="http://schemas.microsoft.com/office/drawing/2014/main" id="{498DC661-FD35-72F2-2151-AFD159559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85593" y="4598435"/>
            <a:ext cx="307288" cy="307288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9CC954-D3F0-3359-2704-CE04C46E67B2}"/>
              </a:ext>
            </a:extLst>
          </p:cNvPr>
          <p:cNvSpPr/>
          <p:nvPr/>
        </p:nvSpPr>
        <p:spPr>
          <a:xfrm>
            <a:off x="3388757" y="2336390"/>
            <a:ext cx="2364467" cy="2298309"/>
          </a:xfrm>
          <a:custGeom>
            <a:avLst/>
            <a:gdLst>
              <a:gd name="connsiteX0" fmla="*/ 2256004 w 3152623"/>
              <a:gd name="connsiteY0" fmla="*/ 0 h 3064412"/>
              <a:gd name="connsiteX1" fmla="*/ 2274621 w 3152623"/>
              <a:gd name="connsiteY1" fmla="*/ 7737 h 3064412"/>
              <a:gd name="connsiteX2" fmla="*/ 2818162 w 3152623"/>
              <a:gd name="connsiteY2" fmla="*/ 434227 h 3064412"/>
              <a:gd name="connsiteX3" fmla="*/ 2873129 w 3152623"/>
              <a:gd name="connsiteY3" fmla="*/ 507733 h 3064412"/>
              <a:gd name="connsiteX4" fmla="*/ 2786243 w 3152623"/>
              <a:gd name="connsiteY4" fmla="*/ 579420 h 3064412"/>
              <a:gd name="connsiteX5" fmla="*/ 2580959 w 3152623"/>
              <a:gd name="connsiteY5" fmla="*/ 1075018 h 3064412"/>
              <a:gd name="connsiteX6" fmla="*/ 3140589 w 3152623"/>
              <a:gd name="connsiteY6" fmla="*/ 1761661 h 3064412"/>
              <a:gd name="connsiteX7" fmla="*/ 3152623 w 3152623"/>
              <a:gd name="connsiteY7" fmla="*/ 1762874 h 3064412"/>
              <a:gd name="connsiteX8" fmla="*/ 3112986 w 3152623"/>
              <a:gd name="connsiteY8" fmla="*/ 1934863 h 3064412"/>
              <a:gd name="connsiteX9" fmla="*/ 2910707 w 3152623"/>
              <a:gd name="connsiteY9" fmla="*/ 2355636 h 3064412"/>
              <a:gd name="connsiteX10" fmla="*/ 2862838 w 3152623"/>
              <a:gd name="connsiteY10" fmla="*/ 2419651 h 3064412"/>
              <a:gd name="connsiteX11" fmla="*/ 2773171 w 3152623"/>
              <a:gd name="connsiteY11" fmla="*/ 2391817 h 3064412"/>
              <a:gd name="connsiteX12" fmla="*/ 2631759 w 3152623"/>
              <a:gd name="connsiteY12" fmla="*/ 2377561 h 3064412"/>
              <a:gd name="connsiteX13" fmla="*/ 1944340 w 3152623"/>
              <a:gd name="connsiteY13" fmla="*/ 2937824 h 3064412"/>
              <a:gd name="connsiteX14" fmla="*/ 1935755 w 3152623"/>
              <a:gd name="connsiteY14" fmla="*/ 3022981 h 3064412"/>
              <a:gd name="connsiteX15" fmla="*/ 1901647 w 3152623"/>
              <a:gd name="connsiteY15" fmla="*/ 3031751 h 3064412"/>
              <a:gd name="connsiteX16" fmla="*/ 1577659 w 3152623"/>
              <a:gd name="connsiteY16" fmla="*/ 3064412 h 3064412"/>
              <a:gd name="connsiteX17" fmla="*/ 1293087 w 3152623"/>
              <a:gd name="connsiteY17" fmla="*/ 3039303 h 3064412"/>
              <a:gd name="connsiteX18" fmla="*/ 1217931 w 3152623"/>
              <a:gd name="connsiteY18" fmla="*/ 3022458 h 3064412"/>
              <a:gd name="connsiteX19" fmla="*/ 1209409 w 3152623"/>
              <a:gd name="connsiteY19" fmla="*/ 2937824 h 3064412"/>
              <a:gd name="connsiteX20" fmla="*/ 522766 w 3152623"/>
              <a:gd name="connsiteY20" fmla="*/ 2377561 h 3064412"/>
              <a:gd name="connsiteX21" fmla="*/ 381514 w 3152623"/>
              <a:gd name="connsiteY21" fmla="*/ 2391817 h 3064412"/>
              <a:gd name="connsiteX22" fmla="*/ 291270 w 3152623"/>
              <a:gd name="connsiteY22" fmla="*/ 2419862 h 3064412"/>
              <a:gd name="connsiteX23" fmla="*/ 277951 w 3152623"/>
              <a:gd name="connsiteY23" fmla="*/ 2403119 h 3064412"/>
              <a:gd name="connsiteX24" fmla="*/ 2719 w 3152623"/>
              <a:gd name="connsiteY24" fmla="*/ 1780799 h 3064412"/>
              <a:gd name="connsiteX25" fmla="*/ 0 w 3152623"/>
              <a:gd name="connsiteY25" fmla="*/ 1762986 h 3064412"/>
              <a:gd name="connsiteX26" fmla="*/ 13143 w 3152623"/>
              <a:gd name="connsiteY26" fmla="*/ 1761661 h 3064412"/>
              <a:gd name="connsiteX27" fmla="*/ 572773 w 3152623"/>
              <a:gd name="connsiteY27" fmla="*/ 1075018 h 3064412"/>
              <a:gd name="connsiteX28" fmla="*/ 367490 w 3152623"/>
              <a:gd name="connsiteY28" fmla="*/ 579420 h 3064412"/>
              <a:gd name="connsiteX29" fmla="*/ 281585 w 3152623"/>
              <a:gd name="connsiteY29" fmla="*/ 508542 h 3064412"/>
              <a:gd name="connsiteX30" fmla="*/ 337156 w 3152623"/>
              <a:gd name="connsiteY30" fmla="*/ 434227 h 3064412"/>
              <a:gd name="connsiteX31" fmla="*/ 880698 w 3152623"/>
              <a:gd name="connsiteY31" fmla="*/ 7737 h 3064412"/>
              <a:gd name="connsiteX32" fmla="*/ 897908 w 3152623"/>
              <a:gd name="connsiteY32" fmla="*/ 585 h 3064412"/>
              <a:gd name="connsiteX33" fmla="*/ 931062 w 3152623"/>
              <a:gd name="connsiteY33" fmla="*/ 107510 h 3064412"/>
              <a:gd name="connsiteX34" fmla="*/ 1576865 w 3152623"/>
              <a:gd name="connsiteY34" fmla="*/ 536061 h 3064412"/>
              <a:gd name="connsiteX35" fmla="*/ 2222668 w 3152623"/>
              <a:gd name="connsiteY35" fmla="*/ 107510 h 306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52623" h="3064412">
                <a:moveTo>
                  <a:pt x="2256004" y="0"/>
                </a:moveTo>
                <a:lnTo>
                  <a:pt x="2274621" y="7737"/>
                </a:lnTo>
                <a:cubicBezTo>
                  <a:pt x="2485462" y="109331"/>
                  <a:pt x="2670734" y="255585"/>
                  <a:pt x="2818162" y="434227"/>
                </a:cubicBezTo>
                <a:lnTo>
                  <a:pt x="2873129" y="507733"/>
                </a:lnTo>
                <a:lnTo>
                  <a:pt x="2786243" y="579420"/>
                </a:lnTo>
                <a:cubicBezTo>
                  <a:pt x="2659408" y="706255"/>
                  <a:pt x="2580959" y="881475"/>
                  <a:pt x="2580959" y="1075018"/>
                </a:cubicBezTo>
                <a:cubicBezTo>
                  <a:pt x="2580959" y="1413718"/>
                  <a:pt x="2821209" y="1696306"/>
                  <a:pt x="3140589" y="1761661"/>
                </a:cubicBezTo>
                <a:lnTo>
                  <a:pt x="3152623" y="1762874"/>
                </a:lnTo>
                <a:lnTo>
                  <a:pt x="3112986" y="1934863"/>
                </a:lnTo>
                <a:cubicBezTo>
                  <a:pt x="3066015" y="2085879"/>
                  <a:pt x="2997377" y="2227349"/>
                  <a:pt x="2910707" y="2355636"/>
                </a:cubicBezTo>
                <a:lnTo>
                  <a:pt x="2862838" y="2419651"/>
                </a:lnTo>
                <a:lnTo>
                  <a:pt x="2773171" y="2391817"/>
                </a:lnTo>
                <a:cubicBezTo>
                  <a:pt x="2727494" y="2382470"/>
                  <a:pt x="2680200" y="2377561"/>
                  <a:pt x="2631759" y="2377561"/>
                </a:cubicBezTo>
                <a:cubicBezTo>
                  <a:pt x="2292676" y="2377561"/>
                  <a:pt x="2009768" y="2618083"/>
                  <a:pt x="1944340" y="2937824"/>
                </a:cubicBezTo>
                <a:lnTo>
                  <a:pt x="1935755" y="3022981"/>
                </a:lnTo>
                <a:lnTo>
                  <a:pt x="1901647" y="3031751"/>
                </a:lnTo>
                <a:cubicBezTo>
                  <a:pt x="1796996" y="3053166"/>
                  <a:pt x="1688641" y="3064412"/>
                  <a:pt x="1577659" y="3064412"/>
                </a:cubicBezTo>
                <a:cubicBezTo>
                  <a:pt x="1480550" y="3064412"/>
                  <a:pt x="1385452" y="3055802"/>
                  <a:pt x="1293087" y="3039303"/>
                </a:cubicBezTo>
                <a:lnTo>
                  <a:pt x="1217931" y="3022458"/>
                </a:lnTo>
                <a:lnTo>
                  <a:pt x="1209409" y="2937824"/>
                </a:lnTo>
                <a:cubicBezTo>
                  <a:pt x="1144054" y="2618083"/>
                  <a:pt x="861467" y="2377561"/>
                  <a:pt x="522766" y="2377561"/>
                </a:cubicBezTo>
                <a:cubicBezTo>
                  <a:pt x="474381" y="2377561"/>
                  <a:pt x="427140" y="2382470"/>
                  <a:pt x="381514" y="2391817"/>
                </a:cubicBezTo>
                <a:lnTo>
                  <a:pt x="291270" y="2419862"/>
                </a:lnTo>
                <a:lnTo>
                  <a:pt x="277951" y="2403119"/>
                </a:lnTo>
                <a:cubicBezTo>
                  <a:pt x="145067" y="2220923"/>
                  <a:pt x="49564" y="2009723"/>
                  <a:pt x="2719" y="1780799"/>
                </a:cubicBezTo>
                <a:lnTo>
                  <a:pt x="0" y="1762986"/>
                </a:lnTo>
                <a:lnTo>
                  <a:pt x="13143" y="1761661"/>
                </a:lnTo>
                <a:cubicBezTo>
                  <a:pt x="332523" y="1696306"/>
                  <a:pt x="572773" y="1413718"/>
                  <a:pt x="572773" y="1075018"/>
                </a:cubicBezTo>
                <a:cubicBezTo>
                  <a:pt x="572773" y="881475"/>
                  <a:pt x="494324" y="706255"/>
                  <a:pt x="367490" y="579420"/>
                </a:cubicBezTo>
                <a:lnTo>
                  <a:pt x="281585" y="508542"/>
                </a:lnTo>
                <a:lnTo>
                  <a:pt x="337156" y="434227"/>
                </a:lnTo>
                <a:cubicBezTo>
                  <a:pt x="484585" y="255585"/>
                  <a:pt x="669857" y="109331"/>
                  <a:pt x="880698" y="7737"/>
                </a:cubicBezTo>
                <a:lnTo>
                  <a:pt x="897908" y="585"/>
                </a:lnTo>
                <a:lnTo>
                  <a:pt x="931062" y="107510"/>
                </a:lnTo>
                <a:cubicBezTo>
                  <a:pt x="1037462" y="359351"/>
                  <a:pt x="1286551" y="536061"/>
                  <a:pt x="1576865" y="536061"/>
                </a:cubicBezTo>
                <a:cubicBezTo>
                  <a:pt x="1867180" y="536061"/>
                  <a:pt x="2116269" y="359351"/>
                  <a:pt x="2222668" y="10751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6608845" y="3044601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40595" y="2405190"/>
            <a:ext cx="2194560" cy="1013782"/>
            <a:chOff x="332936" y="2916466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40595" y="368401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6608845" y="1765778"/>
            <a:ext cx="2194560" cy="1013782"/>
            <a:chOff x="8921977" y="1211372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DC7CF2-A137-67E6-3D5F-4157BE4ADC8E}"/>
              </a:ext>
            </a:extLst>
          </p:cNvPr>
          <p:cNvGrpSpPr/>
          <p:nvPr/>
        </p:nvGrpSpPr>
        <p:grpSpPr>
          <a:xfrm>
            <a:off x="6608845" y="4323420"/>
            <a:ext cx="2194560" cy="1013782"/>
            <a:chOff x="8921977" y="4621560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BA497F-FAA0-A64B-B756-42135BB0850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D17D67-9BEB-3D7E-3C50-EA6BF9464D0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53" name="Graphic 52" descr="Wreath with solid fill">
            <a:extLst>
              <a:ext uri="{FF2B5EF4-FFF2-40B4-BE49-F238E27FC236}">
                <a16:creationId xmlns:a16="http://schemas.microsoft.com/office/drawing/2014/main" id="{340EEDC0-D631-99C4-8D83-9F44EC036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87470" y="2902025"/>
            <a:ext cx="1167039" cy="11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63123010-0EAB-CACA-AF0E-431BEB968CAD}"/>
              </a:ext>
            </a:extLst>
          </p:cNvPr>
          <p:cNvGrpSpPr/>
          <p:nvPr/>
        </p:nvGrpSpPr>
        <p:grpSpPr>
          <a:xfrm>
            <a:off x="4171900" y="1804351"/>
            <a:ext cx="737834" cy="506991"/>
            <a:chOff x="4964163" y="186260"/>
            <a:chExt cx="170466" cy="117133"/>
          </a:xfrm>
          <a:solidFill>
            <a:schemeClr val="accent1"/>
          </a:solidFill>
        </p:grpSpPr>
        <p:sp>
          <p:nvSpPr>
            <p:cNvPr id="4" name="Freeform 138">
              <a:extLst>
                <a:ext uri="{FF2B5EF4-FFF2-40B4-BE49-F238E27FC236}">
                  <a16:creationId xmlns:a16="http://schemas.microsoft.com/office/drawing/2014/main" id="{3CE900FC-5C26-2F48-6ABA-0FB407ED9DAD}"/>
                </a:ext>
              </a:extLst>
            </p:cNvPr>
            <p:cNvSpPr/>
            <p:nvPr/>
          </p:nvSpPr>
          <p:spPr>
            <a:xfrm>
              <a:off x="4964163" y="283587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139">
              <a:extLst>
                <a:ext uri="{FF2B5EF4-FFF2-40B4-BE49-F238E27FC236}">
                  <a16:creationId xmlns:a16="http://schemas.microsoft.com/office/drawing/2014/main" id="{4DCA58CF-0F94-DF2C-E7E7-7F0DA3E7119F}"/>
                </a:ext>
              </a:extLst>
            </p:cNvPr>
            <p:cNvSpPr/>
            <p:nvPr/>
          </p:nvSpPr>
          <p:spPr>
            <a:xfrm>
              <a:off x="4965496" y="186260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" name="Freeform 137">
            <a:extLst>
              <a:ext uri="{FF2B5EF4-FFF2-40B4-BE49-F238E27FC236}">
                <a16:creationId xmlns:a16="http://schemas.microsoft.com/office/drawing/2014/main" id="{310E85EC-C186-A6AB-FB1C-BE4E831893FB}"/>
              </a:ext>
            </a:extLst>
          </p:cNvPr>
          <p:cNvSpPr/>
          <p:nvPr/>
        </p:nvSpPr>
        <p:spPr>
          <a:xfrm>
            <a:off x="4171402" y="1992742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AD48C69-173C-9B25-7EFC-D23608D1B40B}"/>
              </a:ext>
            </a:extLst>
          </p:cNvPr>
          <p:cNvGrpSpPr/>
          <p:nvPr/>
        </p:nvGrpSpPr>
        <p:grpSpPr>
          <a:xfrm>
            <a:off x="5458501" y="2736769"/>
            <a:ext cx="737834" cy="506991"/>
            <a:chOff x="5261414" y="401682"/>
            <a:chExt cx="170466" cy="117133"/>
          </a:xfrm>
          <a:solidFill>
            <a:schemeClr val="accent2"/>
          </a:solidFill>
        </p:grpSpPr>
        <p:sp>
          <p:nvSpPr>
            <p:cNvPr id="8" name="Freeform 134">
              <a:extLst>
                <a:ext uri="{FF2B5EF4-FFF2-40B4-BE49-F238E27FC236}">
                  <a16:creationId xmlns:a16="http://schemas.microsoft.com/office/drawing/2014/main" id="{933DC441-E3CA-83F0-1CD3-B123FD3C9AC2}"/>
                </a:ext>
              </a:extLst>
            </p:cNvPr>
            <p:cNvSpPr/>
            <p:nvPr/>
          </p:nvSpPr>
          <p:spPr>
            <a:xfrm>
              <a:off x="5261414" y="499009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135">
              <a:extLst>
                <a:ext uri="{FF2B5EF4-FFF2-40B4-BE49-F238E27FC236}">
                  <a16:creationId xmlns:a16="http://schemas.microsoft.com/office/drawing/2014/main" id="{80BB28A5-32A9-CD2D-5796-2BAFE44983D0}"/>
                </a:ext>
              </a:extLst>
            </p:cNvPr>
            <p:cNvSpPr/>
            <p:nvPr/>
          </p:nvSpPr>
          <p:spPr>
            <a:xfrm>
              <a:off x="5262747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133">
            <a:extLst>
              <a:ext uri="{FF2B5EF4-FFF2-40B4-BE49-F238E27FC236}">
                <a16:creationId xmlns:a16="http://schemas.microsoft.com/office/drawing/2014/main" id="{EA3D5430-A5D2-8E91-FBCA-27F6DEE41C60}"/>
              </a:ext>
            </a:extLst>
          </p:cNvPr>
          <p:cNvSpPr/>
          <p:nvPr/>
        </p:nvSpPr>
        <p:spPr>
          <a:xfrm>
            <a:off x="5458003" y="2925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7354E5CF-1BEE-3B4D-A0B1-E3A9C3218994}"/>
              </a:ext>
            </a:extLst>
          </p:cNvPr>
          <p:cNvGrpSpPr/>
          <p:nvPr/>
        </p:nvGrpSpPr>
        <p:grpSpPr>
          <a:xfrm>
            <a:off x="2885795" y="2736769"/>
            <a:ext cx="738336" cy="506991"/>
            <a:chOff x="4667027" y="401682"/>
            <a:chExt cx="170582" cy="117133"/>
          </a:xfrm>
          <a:solidFill>
            <a:schemeClr val="accent5"/>
          </a:solidFill>
        </p:grpSpPr>
        <p:sp>
          <p:nvSpPr>
            <p:cNvPr id="12" name="Freeform 130">
              <a:extLst>
                <a:ext uri="{FF2B5EF4-FFF2-40B4-BE49-F238E27FC236}">
                  <a16:creationId xmlns:a16="http://schemas.microsoft.com/office/drawing/2014/main" id="{46B5795B-F12A-1E15-1714-47A172B19DF3}"/>
                </a:ext>
              </a:extLst>
            </p:cNvPr>
            <p:cNvSpPr/>
            <p:nvPr/>
          </p:nvSpPr>
          <p:spPr>
            <a:xfrm>
              <a:off x="4667027" y="499009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31">
              <a:extLst>
                <a:ext uri="{FF2B5EF4-FFF2-40B4-BE49-F238E27FC236}">
                  <a16:creationId xmlns:a16="http://schemas.microsoft.com/office/drawing/2014/main" id="{076DD0CB-177A-AB30-DCFB-D5D88F2DD65C}"/>
                </a:ext>
              </a:extLst>
            </p:cNvPr>
            <p:cNvSpPr/>
            <p:nvPr/>
          </p:nvSpPr>
          <p:spPr>
            <a:xfrm>
              <a:off x="4668475" y="401682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129">
            <a:extLst>
              <a:ext uri="{FF2B5EF4-FFF2-40B4-BE49-F238E27FC236}">
                <a16:creationId xmlns:a16="http://schemas.microsoft.com/office/drawing/2014/main" id="{B3BDF130-BD77-7790-4DA7-01B99911A6C0}"/>
              </a:ext>
            </a:extLst>
          </p:cNvPr>
          <p:cNvSpPr/>
          <p:nvPr/>
        </p:nvSpPr>
        <p:spPr>
          <a:xfrm>
            <a:off x="2885795" y="2925160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C74F85A3-D1BD-7922-89D4-4741DF3D2117}"/>
              </a:ext>
            </a:extLst>
          </p:cNvPr>
          <p:cNvGrpSpPr/>
          <p:nvPr/>
        </p:nvGrpSpPr>
        <p:grpSpPr>
          <a:xfrm>
            <a:off x="3386172" y="4243903"/>
            <a:ext cx="738336" cy="506996"/>
            <a:chOff x="4782632" y="749884"/>
            <a:chExt cx="170582" cy="117134"/>
          </a:xfrm>
          <a:solidFill>
            <a:schemeClr val="accent4"/>
          </a:solidFill>
        </p:grpSpPr>
        <p:sp>
          <p:nvSpPr>
            <p:cNvPr id="16" name="Freeform 126">
              <a:extLst>
                <a:ext uri="{FF2B5EF4-FFF2-40B4-BE49-F238E27FC236}">
                  <a16:creationId xmlns:a16="http://schemas.microsoft.com/office/drawing/2014/main" id="{5617126C-2A9C-60C4-E799-059E102124E2}"/>
                </a:ext>
              </a:extLst>
            </p:cNvPr>
            <p:cNvSpPr/>
            <p:nvPr/>
          </p:nvSpPr>
          <p:spPr>
            <a:xfrm>
              <a:off x="4782632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27">
              <a:extLst>
                <a:ext uri="{FF2B5EF4-FFF2-40B4-BE49-F238E27FC236}">
                  <a16:creationId xmlns:a16="http://schemas.microsoft.com/office/drawing/2014/main" id="{CFFD6245-18FE-D6B6-5CD0-66E832BDCF25}"/>
                </a:ext>
              </a:extLst>
            </p:cNvPr>
            <p:cNvSpPr/>
            <p:nvPr/>
          </p:nvSpPr>
          <p:spPr>
            <a:xfrm>
              <a:off x="4784079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Freeform 125">
            <a:extLst>
              <a:ext uri="{FF2B5EF4-FFF2-40B4-BE49-F238E27FC236}">
                <a16:creationId xmlns:a16="http://schemas.microsoft.com/office/drawing/2014/main" id="{3A00F2B4-6D33-E92B-8B2C-6895D5ECBF37}"/>
              </a:ext>
            </a:extLst>
          </p:cNvPr>
          <p:cNvSpPr/>
          <p:nvPr/>
        </p:nvSpPr>
        <p:spPr>
          <a:xfrm>
            <a:off x="3386172" y="443229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94A26CBB-0375-BB6B-AA8E-53364737E78D}"/>
              </a:ext>
            </a:extLst>
          </p:cNvPr>
          <p:cNvGrpSpPr/>
          <p:nvPr/>
        </p:nvGrpSpPr>
        <p:grpSpPr>
          <a:xfrm>
            <a:off x="4968607" y="4243903"/>
            <a:ext cx="737834" cy="506996"/>
            <a:chOff x="5148231" y="749884"/>
            <a:chExt cx="170466" cy="117134"/>
          </a:xfrm>
          <a:solidFill>
            <a:schemeClr val="accent3"/>
          </a:solidFill>
        </p:grpSpPr>
        <p:sp>
          <p:nvSpPr>
            <p:cNvPr id="20" name="Freeform 122">
              <a:extLst>
                <a:ext uri="{FF2B5EF4-FFF2-40B4-BE49-F238E27FC236}">
                  <a16:creationId xmlns:a16="http://schemas.microsoft.com/office/drawing/2014/main" id="{EED94F84-569D-8AD3-9C41-79A55D84FEC6}"/>
                </a:ext>
              </a:extLst>
            </p:cNvPr>
            <p:cNvSpPr/>
            <p:nvPr/>
          </p:nvSpPr>
          <p:spPr>
            <a:xfrm>
              <a:off x="5148231" y="847211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123">
              <a:extLst>
                <a:ext uri="{FF2B5EF4-FFF2-40B4-BE49-F238E27FC236}">
                  <a16:creationId xmlns:a16="http://schemas.microsoft.com/office/drawing/2014/main" id="{11472E06-8C55-725F-5EAE-0B696430DF15}"/>
                </a:ext>
              </a:extLst>
            </p:cNvPr>
            <p:cNvSpPr/>
            <p:nvPr/>
          </p:nvSpPr>
          <p:spPr>
            <a:xfrm>
              <a:off x="5149563" y="749884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2" name="Freeform 121">
            <a:extLst>
              <a:ext uri="{FF2B5EF4-FFF2-40B4-BE49-F238E27FC236}">
                <a16:creationId xmlns:a16="http://schemas.microsoft.com/office/drawing/2014/main" id="{2672DC16-81BE-38D7-5956-B7BFDEA65BD5}"/>
              </a:ext>
            </a:extLst>
          </p:cNvPr>
          <p:cNvSpPr/>
          <p:nvPr/>
        </p:nvSpPr>
        <p:spPr>
          <a:xfrm>
            <a:off x="4968105" y="443229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62BCC2-BA89-CC2B-2051-A56B7462740D}"/>
              </a:ext>
            </a:extLst>
          </p:cNvPr>
          <p:cNvSpPr txBox="1"/>
          <p:nvPr/>
        </p:nvSpPr>
        <p:spPr>
          <a:xfrm>
            <a:off x="4166900" y="189608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677CAA-C6DB-2064-829D-8B8D391192F4}"/>
              </a:ext>
            </a:extLst>
          </p:cNvPr>
          <p:cNvSpPr txBox="1"/>
          <p:nvPr/>
        </p:nvSpPr>
        <p:spPr>
          <a:xfrm>
            <a:off x="5469920" y="283563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3D9E16-8C6D-E929-1050-F3AB9126F355}"/>
              </a:ext>
            </a:extLst>
          </p:cNvPr>
          <p:cNvSpPr txBox="1"/>
          <p:nvPr/>
        </p:nvSpPr>
        <p:spPr>
          <a:xfrm>
            <a:off x="4962428" y="435124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939397-0078-9D52-3254-E4B0F1866B81}"/>
              </a:ext>
            </a:extLst>
          </p:cNvPr>
          <p:cNvSpPr txBox="1"/>
          <p:nvPr/>
        </p:nvSpPr>
        <p:spPr>
          <a:xfrm>
            <a:off x="3378230" y="435810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602386-901E-A5E8-91F5-DA24AD7D6DE1}"/>
              </a:ext>
            </a:extLst>
          </p:cNvPr>
          <p:cNvSpPr txBox="1"/>
          <p:nvPr/>
        </p:nvSpPr>
        <p:spPr>
          <a:xfrm>
            <a:off x="2884454" y="284248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8096D47A-8A7B-2A90-5BC6-FA1870CF5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2445" y="3079602"/>
            <a:ext cx="307288" cy="307288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FD41E533-1EFC-736C-27CA-1B16825CF8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8475" y="3095226"/>
            <a:ext cx="307288" cy="307288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C72320D9-48C3-C640-BF41-FF7BD56E20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2618" y="2128316"/>
            <a:ext cx="307288" cy="307288"/>
          </a:xfrm>
          <a:prstGeom prst="rect">
            <a:avLst/>
          </a:prstGeom>
        </p:spPr>
      </p:pic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AA4DC837-42EC-A045-3816-7854A74B6A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55564" y="4608241"/>
            <a:ext cx="307288" cy="307288"/>
          </a:xfrm>
          <a:prstGeom prst="rect">
            <a:avLst/>
          </a:prstGeom>
        </p:spPr>
      </p:pic>
      <p:pic>
        <p:nvPicPr>
          <p:cNvPr id="32" name="Graphic 31" descr="Eye with solid fill">
            <a:extLst>
              <a:ext uri="{FF2B5EF4-FFF2-40B4-BE49-F238E27FC236}">
                <a16:creationId xmlns:a16="http://schemas.microsoft.com/office/drawing/2014/main" id="{498DC661-FD35-72F2-2151-AFD159559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85593" y="4598435"/>
            <a:ext cx="307288" cy="307288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39CC954-D3F0-3359-2704-CE04C46E67B2}"/>
              </a:ext>
            </a:extLst>
          </p:cNvPr>
          <p:cNvSpPr/>
          <p:nvPr/>
        </p:nvSpPr>
        <p:spPr>
          <a:xfrm>
            <a:off x="3388757" y="2336390"/>
            <a:ext cx="2364467" cy="2298309"/>
          </a:xfrm>
          <a:custGeom>
            <a:avLst/>
            <a:gdLst>
              <a:gd name="connsiteX0" fmla="*/ 2256004 w 3152623"/>
              <a:gd name="connsiteY0" fmla="*/ 0 h 3064412"/>
              <a:gd name="connsiteX1" fmla="*/ 2274621 w 3152623"/>
              <a:gd name="connsiteY1" fmla="*/ 7737 h 3064412"/>
              <a:gd name="connsiteX2" fmla="*/ 2818162 w 3152623"/>
              <a:gd name="connsiteY2" fmla="*/ 434227 h 3064412"/>
              <a:gd name="connsiteX3" fmla="*/ 2873129 w 3152623"/>
              <a:gd name="connsiteY3" fmla="*/ 507733 h 3064412"/>
              <a:gd name="connsiteX4" fmla="*/ 2786243 w 3152623"/>
              <a:gd name="connsiteY4" fmla="*/ 579420 h 3064412"/>
              <a:gd name="connsiteX5" fmla="*/ 2580959 w 3152623"/>
              <a:gd name="connsiteY5" fmla="*/ 1075018 h 3064412"/>
              <a:gd name="connsiteX6" fmla="*/ 3140589 w 3152623"/>
              <a:gd name="connsiteY6" fmla="*/ 1761661 h 3064412"/>
              <a:gd name="connsiteX7" fmla="*/ 3152623 w 3152623"/>
              <a:gd name="connsiteY7" fmla="*/ 1762874 h 3064412"/>
              <a:gd name="connsiteX8" fmla="*/ 3112986 w 3152623"/>
              <a:gd name="connsiteY8" fmla="*/ 1934863 h 3064412"/>
              <a:gd name="connsiteX9" fmla="*/ 2910707 w 3152623"/>
              <a:gd name="connsiteY9" fmla="*/ 2355636 h 3064412"/>
              <a:gd name="connsiteX10" fmla="*/ 2862838 w 3152623"/>
              <a:gd name="connsiteY10" fmla="*/ 2419651 h 3064412"/>
              <a:gd name="connsiteX11" fmla="*/ 2773171 w 3152623"/>
              <a:gd name="connsiteY11" fmla="*/ 2391817 h 3064412"/>
              <a:gd name="connsiteX12" fmla="*/ 2631759 w 3152623"/>
              <a:gd name="connsiteY12" fmla="*/ 2377561 h 3064412"/>
              <a:gd name="connsiteX13" fmla="*/ 1944340 w 3152623"/>
              <a:gd name="connsiteY13" fmla="*/ 2937824 h 3064412"/>
              <a:gd name="connsiteX14" fmla="*/ 1935755 w 3152623"/>
              <a:gd name="connsiteY14" fmla="*/ 3022981 h 3064412"/>
              <a:gd name="connsiteX15" fmla="*/ 1901647 w 3152623"/>
              <a:gd name="connsiteY15" fmla="*/ 3031751 h 3064412"/>
              <a:gd name="connsiteX16" fmla="*/ 1577659 w 3152623"/>
              <a:gd name="connsiteY16" fmla="*/ 3064412 h 3064412"/>
              <a:gd name="connsiteX17" fmla="*/ 1293087 w 3152623"/>
              <a:gd name="connsiteY17" fmla="*/ 3039303 h 3064412"/>
              <a:gd name="connsiteX18" fmla="*/ 1217931 w 3152623"/>
              <a:gd name="connsiteY18" fmla="*/ 3022458 h 3064412"/>
              <a:gd name="connsiteX19" fmla="*/ 1209409 w 3152623"/>
              <a:gd name="connsiteY19" fmla="*/ 2937824 h 3064412"/>
              <a:gd name="connsiteX20" fmla="*/ 522766 w 3152623"/>
              <a:gd name="connsiteY20" fmla="*/ 2377561 h 3064412"/>
              <a:gd name="connsiteX21" fmla="*/ 381514 w 3152623"/>
              <a:gd name="connsiteY21" fmla="*/ 2391817 h 3064412"/>
              <a:gd name="connsiteX22" fmla="*/ 291270 w 3152623"/>
              <a:gd name="connsiteY22" fmla="*/ 2419862 h 3064412"/>
              <a:gd name="connsiteX23" fmla="*/ 277951 w 3152623"/>
              <a:gd name="connsiteY23" fmla="*/ 2403119 h 3064412"/>
              <a:gd name="connsiteX24" fmla="*/ 2719 w 3152623"/>
              <a:gd name="connsiteY24" fmla="*/ 1780799 h 3064412"/>
              <a:gd name="connsiteX25" fmla="*/ 0 w 3152623"/>
              <a:gd name="connsiteY25" fmla="*/ 1762986 h 3064412"/>
              <a:gd name="connsiteX26" fmla="*/ 13143 w 3152623"/>
              <a:gd name="connsiteY26" fmla="*/ 1761661 h 3064412"/>
              <a:gd name="connsiteX27" fmla="*/ 572773 w 3152623"/>
              <a:gd name="connsiteY27" fmla="*/ 1075018 h 3064412"/>
              <a:gd name="connsiteX28" fmla="*/ 367490 w 3152623"/>
              <a:gd name="connsiteY28" fmla="*/ 579420 h 3064412"/>
              <a:gd name="connsiteX29" fmla="*/ 281585 w 3152623"/>
              <a:gd name="connsiteY29" fmla="*/ 508542 h 3064412"/>
              <a:gd name="connsiteX30" fmla="*/ 337156 w 3152623"/>
              <a:gd name="connsiteY30" fmla="*/ 434227 h 3064412"/>
              <a:gd name="connsiteX31" fmla="*/ 880698 w 3152623"/>
              <a:gd name="connsiteY31" fmla="*/ 7737 h 3064412"/>
              <a:gd name="connsiteX32" fmla="*/ 897908 w 3152623"/>
              <a:gd name="connsiteY32" fmla="*/ 585 h 3064412"/>
              <a:gd name="connsiteX33" fmla="*/ 931062 w 3152623"/>
              <a:gd name="connsiteY33" fmla="*/ 107510 h 3064412"/>
              <a:gd name="connsiteX34" fmla="*/ 1576865 w 3152623"/>
              <a:gd name="connsiteY34" fmla="*/ 536061 h 3064412"/>
              <a:gd name="connsiteX35" fmla="*/ 2222668 w 3152623"/>
              <a:gd name="connsiteY35" fmla="*/ 107510 h 306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52623" h="3064412">
                <a:moveTo>
                  <a:pt x="2256004" y="0"/>
                </a:moveTo>
                <a:lnTo>
                  <a:pt x="2274621" y="7737"/>
                </a:lnTo>
                <a:cubicBezTo>
                  <a:pt x="2485462" y="109331"/>
                  <a:pt x="2670734" y="255585"/>
                  <a:pt x="2818162" y="434227"/>
                </a:cubicBezTo>
                <a:lnTo>
                  <a:pt x="2873129" y="507733"/>
                </a:lnTo>
                <a:lnTo>
                  <a:pt x="2786243" y="579420"/>
                </a:lnTo>
                <a:cubicBezTo>
                  <a:pt x="2659408" y="706255"/>
                  <a:pt x="2580959" y="881475"/>
                  <a:pt x="2580959" y="1075018"/>
                </a:cubicBezTo>
                <a:cubicBezTo>
                  <a:pt x="2580959" y="1413718"/>
                  <a:pt x="2821209" y="1696306"/>
                  <a:pt x="3140589" y="1761661"/>
                </a:cubicBezTo>
                <a:lnTo>
                  <a:pt x="3152623" y="1762874"/>
                </a:lnTo>
                <a:lnTo>
                  <a:pt x="3112986" y="1934863"/>
                </a:lnTo>
                <a:cubicBezTo>
                  <a:pt x="3066015" y="2085879"/>
                  <a:pt x="2997377" y="2227349"/>
                  <a:pt x="2910707" y="2355636"/>
                </a:cubicBezTo>
                <a:lnTo>
                  <a:pt x="2862838" y="2419651"/>
                </a:lnTo>
                <a:lnTo>
                  <a:pt x="2773171" y="2391817"/>
                </a:lnTo>
                <a:cubicBezTo>
                  <a:pt x="2727494" y="2382470"/>
                  <a:pt x="2680200" y="2377561"/>
                  <a:pt x="2631759" y="2377561"/>
                </a:cubicBezTo>
                <a:cubicBezTo>
                  <a:pt x="2292676" y="2377561"/>
                  <a:pt x="2009768" y="2618083"/>
                  <a:pt x="1944340" y="2937824"/>
                </a:cubicBezTo>
                <a:lnTo>
                  <a:pt x="1935755" y="3022981"/>
                </a:lnTo>
                <a:lnTo>
                  <a:pt x="1901647" y="3031751"/>
                </a:lnTo>
                <a:cubicBezTo>
                  <a:pt x="1796996" y="3053166"/>
                  <a:pt x="1688641" y="3064412"/>
                  <a:pt x="1577659" y="3064412"/>
                </a:cubicBezTo>
                <a:cubicBezTo>
                  <a:pt x="1480550" y="3064412"/>
                  <a:pt x="1385452" y="3055802"/>
                  <a:pt x="1293087" y="3039303"/>
                </a:cubicBezTo>
                <a:lnTo>
                  <a:pt x="1217931" y="3022458"/>
                </a:lnTo>
                <a:lnTo>
                  <a:pt x="1209409" y="2937824"/>
                </a:lnTo>
                <a:cubicBezTo>
                  <a:pt x="1144054" y="2618083"/>
                  <a:pt x="861467" y="2377561"/>
                  <a:pt x="522766" y="2377561"/>
                </a:cubicBezTo>
                <a:cubicBezTo>
                  <a:pt x="474381" y="2377561"/>
                  <a:pt x="427140" y="2382470"/>
                  <a:pt x="381514" y="2391817"/>
                </a:cubicBezTo>
                <a:lnTo>
                  <a:pt x="291270" y="2419862"/>
                </a:lnTo>
                <a:lnTo>
                  <a:pt x="277951" y="2403119"/>
                </a:lnTo>
                <a:cubicBezTo>
                  <a:pt x="145067" y="2220923"/>
                  <a:pt x="49564" y="2009723"/>
                  <a:pt x="2719" y="1780799"/>
                </a:cubicBezTo>
                <a:lnTo>
                  <a:pt x="0" y="1762986"/>
                </a:lnTo>
                <a:lnTo>
                  <a:pt x="13143" y="1761661"/>
                </a:lnTo>
                <a:cubicBezTo>
                  <a:pt x="332523" y="1696306"/>
                  <a:pt x="572773" y="1413718"/>
                  <a:pt x="572773" y="1075018"/>
                </a:cubicBezTo>
                <a:cubicBezTo>
                  <a:pt x="572773" y="881475"/>
                  <a:pt x="494324" y="706255"/>
                  <a:pt x="367490" y="579420"/>
                </a:cubicBezTo>
                <a:lnTo>
                  <a:pt x="281585" y="508542"/>
                </a:lnTo>
                <a:lnTo>
                  <a:pt x="337156" y="434227"/>
                </a:lnTo>
                <a:cubicBezTo>
                  <a:pt x="484585" y="255585"/>
                  <a:pt x="669857" y="109331"/>
                  <a:pt x="880698" y="7737"/>
                </a:cubicBezTo>
                <a:lnTo>
                  <a:pt x="897908" y="585"/>
                </a:lnTo>
                <a:lnTo>
                  <a:pt x="931062" y="107510"/>
                </a:lnTo>
                <a:cubicBezTo>
                  <a:pt x="1037462" y="359351"/>
                  <a:pt x="1286551" y="536061"/>
                  <a:pt x="1576865" y="536061"/>
                </a:cubicBezTo>
                <a:cubicBezTo>
                  <a:pt x="1867180" y="536061"/>
                  <a:pt x="2116269" y="359351"/>
                  <a:pt x="2222668" y="10751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38B95BC-9A81-2794-89DF-AEDEC7D02B17}"/>
              </a:ext>
            </a:extLst>
          </p:cNvPr>
          <p:cNvGrpSpPr/>
          <p:nvPr/>
        </p:nvGrpSpPr>
        <p:grpSpPr>
          <a:xfrm>
            <a:off x="6608845" y="3044601"/>
            <a:ext cx="2194560" cy="1013782"/>
            <a:chOff x="8921977" y="2916466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A0E74-53B1-ABC9-8E1D-CE9DAC5609F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D2AEFC-25A5-354B-5383-477712C848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54E9CC-7FE7-798F-7DD0-5DF01D3FFDE7}"/>
              </a:ext>
            </a:extLst>
          </p:cNvPr>
          <p:cNvGrpSpPr/>
          <p:nvPr/>
        </p:nvGrpSpPr>
        <p:grpSpPr>
          <a:xfrm>
            <a:off x="340595" y="2405190"/>
            <a:ext cx="2194560" cy="1013782"/>
            <a:chOff x="332936" y="2916466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53E7ED5-5449-B60F-7137-AA33A4745254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318D6F-8735-026C-D3AB-25E8777E95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104357-FD80-3BBA-C95E-CE9B011D6959}"/>
              </a:ext>
            </a:extLst>
          </p:cNvPr>
          <p:cNvGrpSpPr/>
          <p:nvPr/>
        </p:nvGrpSpPr>
        <p:grpSpPr>
          <a:xfrm>
            <a:off x="340595" y="368401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5DE19E0-2F7F-0BBB-01DA-B28CCF20191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3DE2C6-12CE-9C91-7200-1CA03DEAA5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3E6E63A-62B5-C6E5-7062-1B35012C736F}"/>
              </a:ext>
            </a:extLst>
          </p:cNvPr>
          <p:cNvGrpSpPr/>
          <p:nvPr/>
        </p:nvGrpSpPr>
        <p:grpSpPr>
          <a:xfrm>
            <a:off x="6608845" y="1765778"/>
            <a:ext cx="2194560" cy="1013782"/>
            <a:chOff x="8921977" y="1211372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900FC90-4184-984F-E7F0-4CA0330182E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E2A236-16C6-3C51-CA05-54A92F17E6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DC7CF2-A137-67E6-3D5F-4157BE4ADC8E}"/>
              </a:ext>
            </a:extLst>
          </p:cNvPr>
          <p:cNvGrpSpPr/>
          <p:nvPr/>
        </p:nvGrpSpPr>
        <p:grpSpPr>
          <a:xfrm>
            <a:off x="6608845" y="4323420"/>
            <a:ext cx="2194560" cy="1013782"/>
            <a:chOff x="8921977" y="4621560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8BA497F-FAA0-A64B-B756-42135BB08509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D17D67-9BEB-3D7E-3C50-EA6BF9464D0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53" name="Graphic 52" descr="Wreath with solid fill">
            <a:extLst>
              <a:ext uri="{FF2B5EF4-FFF2-40B4-BE49-F238E27FC236}">
                <a16:creationId xmlns:a16="http://schemas.microsoft.com/office/drawing/2014/main" id="{340EEDC0-D631-99C4-8D83-9F44EC036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87470" y="2902025"/>
            <a:ext cx="1167039" cy="116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3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484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Five-Step Dual-Wave Circle Cycle – Slide Template</vt:lpstr>
      <vt:lpstr>Five-Step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2024-09-27T20:40:43Z</dcterms:modified>
  <cp:category>Charts &amp; Diagrams</cp:category>
</cp:coreProperties>
</file>