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001F33"/>
    <a:srgbClr val="008C58"/>
    <a:srgbClr val="002033"/>
    <a:srgbClr val="2B323B"/>
    <a:srgbClr val="00B09B"/>
    <a:srgbClr val="F0EEEF"/>
    <a:srgbClr val="0D95BC"/>
    <a:srgbClr val="DF361F"/>
    <a:srgbClr val="6C2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94" d="100"/>
          <a:sy n="94" d="100"/>
        </p:scale>
        <p:origin x="106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4E241-6A5A-64A3-CF9C-081978387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Arrow Steps – Slide Template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76AA75E-F676-2CF8-D749-3F59A6311E80}"/>
              </a:ext>
            </a:extLst>
          </p:cNvPr>
          <p:cNvSpPr/>
          <p:nvPr/>
        </p:nvSpPr>
        <p:spPr>
          <a:xfrm>
            <a:off x="5955054" y="-823165"/>
            <a:ext cx="4519" cy="2258"/>
          </a:xfrm>
          <a:custGeom>
            <a:avLst/>
            <a:gdLst>
              <a:gd name="connsiteX0" fmla="*/ 682 w 1363"/>
              <a:gd name="connsiteY0" fmla="*/ 682 h 681"/>
              <a:gd name="connsiteX1" fmla="*/ 1364 w 1363"/>
              <a:gd name="connsiteY1" fmla="*/ 0 h 681"/>
              <a:gd name="connsiteX2" fmla="*/ 0 w 1363"/>
              <a:gd name="connsiteY2" fmla="*/ 0 h 681"/>
              <a:gd name="connsiteX3" fmla="*/ 682 w 1363"/>
              <a:gd name="connsiteY3" fmla="*/ 682 h 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" h="681">
                <a:moveTo>
                  <a:pt x="682" y="682"/>
                </a:moveTo>
                <a:lnTo>
                  <a:pt x="1364" y="0"/>
                </a:lnTo>
                <a:lnTo>
                  <a:pt x="0" y="0"/>
                </a:lnTo>
                <a:lnTo>
                  <a:pt x="682" y="682"/>
                </a:lnTo>
                <a:close/>
              </a:path>
            </a:pathLst>
          </a:custGeom>
          <a:solidFill>
            <a:srgbClr val="3BA93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39EA3A6-F904-ECA7-66DE-11798554818B}"/>
              </a:ext>
            </a:extLst>
          </p:cNvPr>
          <p:cNvSpPr/>
          <p:nvPr/>
        </p:nvSpPr>
        <p:spPr>
          <a:xfrm>
            <a:off x="5249927" y="-823165"/>
            <a:ext cx="4519" cy="2258"/>
          </a:xfrm>
          <a:custGeom>
            <a:avLst/>
            <a:gdLst>
              <a:gd name="connsiteX0" fmla="*/ 1364 w 1363"/>
              <a:gd name="connsiteY0" fmla="*/ 0 h 681"/>
              <a:gd name="connsiteX1" fmla="*/ 0 w 1363"/>
              <a:gd name="connsiteY1" fmla="*/ 0 h 681"/>
              <a:gd name="connsiteX2" fmla="*/ 682 w 1363"/>
              <a:gd name="connsiteY2" fmla="*/ 682 h 681"/>
              <a:gd name="connsiteX3" fmla="*/ 1364 w 1363"/>
              <a:gd name="connsiteY3" fmla="*/ 0 h 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" h="681">
                <a:moveTo>
                  <a:pt x="1364" y="0"/>
                </a:moveTo>
                <a:lnTo>
                  <a:pt x="0" y="0"/>
                </a:lnTo>
                <a:lnTo>
                  <a:pt x="682" y="682"/>
                </a:lnTo>
                <a:lnTo>
                  <a:pt x="1364" y="0"/>
                </a:lnTo>
                <a:close/>
              </a:path>
            </a:pathLst>
          </a:custGeom>
          <a:solidFill>
            <a:srgbClr val="3BA93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" name="Freeform 21">
            <a:extLst>
              <a:ext uri="{FF2B5EF4-FFF2-40B4-BE49-F238E27FC236}">
                <a16:creationId xmlns:a16="http://schemas.microsoft.com/office/drawing/2014/main" id="{3B603E41-D24B-EC5D-589A-0B9DB409B415}"/>
              </a:ext>
            </a:extLst>
          </p:cNvPr>
          <p:cNvSpPr/>
          <p:nvPr/>
        </p:nvSpPr>
        <p:spPr>
          <a:xfrm>
            <a:off x="5957315" y="-823165"/>
            <a:ext cx="4519" cy="2258"/>
          </a:xfrm>
          <a:custGeom>
            <a:avLst/>
            <a:gdLst>
              <a:gd name="connsiteX0" fmla="*/ 682 w 1363"/>
              <a:gd name="connsiteY0" fmla="*/ 682 h 681"/>
              <a:gd name="connsiteX1" fmla="*/ 1364 w 1363"/>
              <a:gd name="connsiteY1" fmla="*/ 0 h 681"/>
              <a:gd name="connsiteX2" fmla="*/ 0 w 1363"/>
              <a:gd name="connsiteY2" fmla="*/ 0 h 681"/>
              <a:gd name="connsiteX3" fmla="*/ 682 w 1363"/>
              <a:gd name="connsiteY3" fmla="*/ 682 h 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" h="681">
                <a:moveTo>
                  <a:pt x="682" y="682"/>
                </a:moveTo>
                <a:lnTo>
                  <a:pt x="1364" y="0"/>
                </a:lnTo>
                <a:lnTo>
                  <a:pt x="0" y="0"/>
                </a:lnTo>
                <a:lnTo>
                  <a:pt x="682" y="682"/>
                </a:lnTo>
                <a:close/>
              </a:path>
            </a:pathLst>
          </a:custGeom>
          <a:solidFill>
            <a:srgbClr val="3BA93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60F40E8-462B-3FFF-D845-AC8D8DC218F5}"/>
              </a:ext>
            </a:extLst>
          </p:cNvPr>
          <p:cNvGrpSpPr/>
          <p:nvPr/>
        </p:nvGrpSpPr>
        <p:grpSpPr>
          <a:xfrm>
            <a:off x="1651987" y="4601174"/>
            <a:ext cx="2194560" cy="1106115"/>
            <a:chOff x="8921977" y="4580523"/>
            <a:chExt cx="2926080" cy="147481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158F389-B8BE-EEEA-A0EA-DBD86803D89D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2FAE87-DF03-6F9C-2C23-7A4FD4D677E4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9D9C521-D8E7-A06D-E62A-2C81325F333E}"/>
              </a:ext>
            </a:extLst>
          </p:cNvPr>
          <p:cNvGrpSpPr/>
          <p:nvPr/>
        </p:nvGrpSpPr>
        <p:grpSpPr>
          <a:xfrm>
            <a:off x="4079459" y="4601174"/>
            <a:ext cx="2194560" cy="1106115"/>
            <a:chOff x="8921977" y="4580523"/>
            <a:chExt cx="2926080" cy="147481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0F7CFF5-F814-0EA9-D68C-F9F5BB91C559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8C55047-8964-A414-EAE2-E7DC217AE52E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11DF327-E1AE-CECD-81D0-268310901C1F}"/>
              </a:ext>
            </a:extLst>
          </p:cNvPr>
          <p:cNvGrpSpPr/>
          <p:nvPr/>
        </p:nvGrpSpPr>
        <p:grpSpPr>
          <a:xfrm>
            <a:off x="6506933" y="4601174"/>
            <a:ext cx="2194560" cy="1106115"/>
            <a:chOff x="8921977" y="4580523"/>
            <a:chExt cx="2926080" cy="1474819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4363FAF-6E08-59BE-4AA0-1B762F5FF734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4BC4256-CAFA-75FB-7401-71007A3B13FF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532C79F-8C2A-813F-5FB2-C93D8AA3C424}"/>
              </a:ext>
            </a:extLst>
          </p:cNvPr>
          <p:cNvGrpSpPr/>
          <p:nvPr/>
        </p:nvGrpSpPr>
        <p:grpSpPr>
          <a:xfrm>
            <a:off x="438251" y="1592524"/>
            <a:ext cx="2194560" cy="1106115"/>
            <a:chOff x="332936" y="2555951"/>
            <a:chExt cx="2926080" cy="1474819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035B227-43A4-B8A9-7002-480852FA013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46BC9CC-856D-7E26-5D83-C4FE6B9F167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28DEC3E-0CD2-2914-4725-A165A0C95441}"/>
              </a:ext>
            </a:extLst>
          </p:cNvPr>
          <p:cNvGrpSpPr/>
          <p:nvPr/>
        </p:nvGrpSpPr>
        <p:grpSpPr>
          <a:xfrm>
            <a:off x="2865723" y="1592522"/>
            <a:ext cx="2194560" cy="1106115"/>
            <a:chOff x="8921977" y="4580523"/>
            <a:chExt cx="2926080" cy="1474819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7834AAD-0F44-7AFF-416D-3BAB02F9CBBB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0020B09-168F-8F73-0164-714DAEF046CF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266A07D-5410-C906-7E21-BBB28C108D43}"/>
              </a:ext>
            </a:extLst>
          </p:cNvPr>
          <p:cNvGrpSpPr/>
          <p:nvPr/>
        </p:nvGrpSpPr>
        <p:grpSpPr>
          <a:xfrm>
            <a:off x="5293196" y="1592522"/>
            <a:ext cx="2194560" cy="1106115"/>
            <a:chOff x="8921977" y="4580523"/>
            <a:chExt cx="2926080" cy="1474819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A57A31F-E4F0-B849-ADEF-4D179463568B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EE51B68-107D-7A8A-5C7B-CF77238C5454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4130648-20DB-B268-D05E-57BD3B8D038E}"/>
              </a:ext>
            </a:extLst>
          </p:cNvPr>
          <p:cNvGrpSpPr/>
          <p:nvPr/>
        </p:nvGrpSpPr>
        <p:grpSpPr>
          <a:xfrm>
            <a:off x="442508" y="2952480"/>
            <a:ext cx="8258986" cy="1394853"/>
            <a:chOff x="442508" y="2952480"/>
            <a:chExt cx="8258986" cy="1394853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70EEC1F-E4C6-D8D0-726E-978B5F8EA6FD}"/>
                </a:ext>
              </a:extLst>
            </p:cNvPr>
            <p:cNvSpPr/>
            <p:nvPr/>
          </p:nvSpPr>
          <p:spPr>
            <a:xfrm>
              <a:off x="6738390" y="3313311"/>
              <a:ext cx="1034020" cy="1034019"/>
            </a:xfrm>
            <a:custGeom>
              <a:avLst/>
              <a:gdLst>
                <a:gd name="connsiteX0" fmla="*/ 470089 w 1378693"/>
                <a:gd name="connsiteY0" fmla="*/ 0 h 1378692"/>
                <a:gd name="connsiteX1" fmla="*/ 1378693 w 1378693"/>
                <a:gd name="connsiteY1" fmla="*/ 908604 h 1378692"/>
                <a:gd name="connsiteX2" fmla="*/ 1276351 w 1378693"/>
                <a:gd name="connsiteY2" fmla="*/ 1261627 h 1378692"/>
                <a:gd name="connsiteX3" fmla="*/ 908604 w 1378693"/>
                <a:gd name="connsiteY3" fmla="*/ 1378692 h 1378692"/>
                <a:gd name="connsiteX4" fmla="*/ 0 w 1378693"/>
                <a:gd name="connsiteY4" fmla="*/ 470088 h 1378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8693" h="1378692">
                  <a:moveTo>
                    <a:pt x="470089" y="0"/>
                  </a:moveTo>
                  <a:lnTo>
                    <a:pt x="1378693" y="908604"/>
                  </a:lnTo>
                  <a:lnTo>
                    <a:pt x="1276351" y="1261627"/>
                  </a:lnTo>
                  <a:lnTo>
                    <a:pt x="908604" y="1378692"/>
                  </a:lnTo>
                  <a:lnTo>
                    <a:pt x="0" y="47008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749662F-A807-5335-FCB9-DBA9A3D80040}"/>
                </a:ext>
              </a:extLst>
            </p:cNvPr>
            <p:cNvSpPr/>
            <p:nvPr/>
          </p:nvSpPr>
          <p:spPr>
            <a:xfrm>
              <a:off x="7417807" y="3416210"/>
              <a:ext cx="1283687" cy="931120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chemeClr val="accent3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686FD3B-CCA9-4E64-65BB-045EAC5E855D}"/>
                </a:ext>
              </a:extLst>
            </p:cNvPr>
            <p:cNvSpPr/>
            <p:nvPr/>
          </p:nvSpPr>
          <p:spPr>
            <a:xfrm>
              <a:off x="5419804" y="2952480"/>
              <a:ext cx="980448" cy="957503"/>
            </a:xfrm>
            <a:custGeom>
              <a:avLst/>
              <a:gdLst>
                <a:gd name="connsiteX0" fmla="*/ 806581 w 1307264"/>
                <a:gd name="connsiteY0" fmla="*/ 0 h 1276670"/>
                <a:gd name="connsiteX1" fmla="*/ 1307264 w 1307264"/>
                <a:gd name="connsiteY1" fmla="*/ 147617 h 1276670"/>
                <a:gd name="connsiteX2" fmla="*/ 1276669 w 1307264"/>
                <a:gd name="connsiteY2" fmla="*/ 470089 h 1276670"/>
                <a:gd name="connsiteX3" fmla="*/ 470088 w 1307264"/>
                <a:gd name="connsiteY3" fmla="*/ 1276670 h 1276670"/>
                <a:gd name="connsiteX4" fmla="*/ 0 w 1307264"/>
                <a:gd name="connsiteY4" fmla="*/ 806581 h 127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264" h="1276670">
                  <a:moveTo>
                    <a:pt x="806581" y="0"/>
                  </a:moveTo>
                  <a:lnTo>
                    <a:pt x="1307264" y="147617"/>
                  </a:lnTo>
                  <a:lnTo>
                    <a:pt x="1276669" y="470089"/>
                  </a:lnTo>
                  <a:lnTo>
                    <a:pt x="470088" y="1276670"/>
                  </a:lnTo>
                  <a:lnTo>
                    <a:pt x="0" y="806581"/>
                  </a:lnTo>
                  <a:close/>
                </a:path>
              </a:pathLst>
            </a:custGeom>
            <a:solidFill>
              <a:srgbClr val="7030A0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98A10BD-AF3B-996F-9486-2953C6878982}"/>
                </a:ext>
              </a:extLst>
            </p:cNvPr>
            <p:cNvSpPr/>
            <p:nvPr/>
          </p:nvSpPr>
          <p:spPr>
            <a:xfrm flipV="1">
              <a:off x="6023069" y="2952908"/>
              <a:ext cx="1283687" cy="928864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rgbClr val="805AAB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1CFC826-E033-A721-5A0C-E49D6E941EA2}"/>
                </a:ext>
              </a:extLst>
            </p:cNvPr>
            <p:cNvSpPr/>
            <p:nvPr/>
          </p:nvSpPr>
          <p:spPr>
            <a:xfrm>
              <a:off x="3944820" y="3313313"/>
              <a:ext cx="1038113" cy="1034020"/>
            </a:xfrm>
            <a:custGeom>
              <a:avLst/>
              <a:gdLst>
                <a:gd name="connsiteX0" fmla="*/ 470089 w 1384150"/>
                <a:gd name="connsiteY0" fmla="*/ 0 h 1378693"/>
                <a:gd name="connsiteX1" fmla="*/ 1378693 w 1384150"/>
                <a:gd name="connsiteY1" fmla="*/ 908604 h 1378693"/>
                <a:gd name="connsiteX2" fmla="*/ 1384150 w 1384150"/>
                <a:gd name="connsiteY2" fmla="*/ 1220987 h 1378693"/>
                <a:gd name="connsiteX3" fmla="*/ 908604 w 1384150"/>
                <a:gd name="connsiteY3" fmla="*/ 1378693 h 1378693"/>
                <a:gd name="connsiteX4" fmla="*/ 0 w 1384150"/>
                <a:gd name="connsiteY4" fmla="*/ 470089 h 1378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4150" h="1378693">
                  <a:moveTo>
                    <a:pt x="470089" y="0"/>
                  </a:moveTo>
                  <a:lnTo>
                    <a:pt x="1378693" y="908604"/>
                  </a:lnTo>
                  <a:lnTo>
                    <a:pt x="1384150" y="1220987"/>
                  </a:lnTo>
                  <a:lnTo>
                    <a:pt x="908604" y="1378693"/>
                  </a:lnTo>
                  <a:lnTo>
                    <a:pt x="0" y="47008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E05492F-6124-9322-0AF3-E67F9D835616}"/>
                </a:ext>
              </a:extLst>
            </p:cNvPr>
            <p:cNvSpPr/>
            <p:nvPr/>
          </p:nvSpPr>
          <p:spPr>
            <a:xfrm>
              <a:off x="4624237" y="3416211"/>
              <a:ext cx="1283687" cy="931121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chemeClr val="accent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931CE42-2A8E-9070-1857-25A00AA79B47}"/>
                </a:ext>
              </a:extLst>
            </p:cNvPr>
            <p:cNvSpPr/>
            <p:nvPr/>
          </p:nvSpPr>
          <p:spPr>
            <a:xfrm>
              <a:off x="2632810" y="2952483"/>
              <a:ext cx="957503" cy="957503"/>
            </a:xfrm>
            <a:custGeom>
              <a:avLst/>
              <a:gdLst>
                <a:gd name="connsiteX0" fmla="*/ 806582 w 1276670"/>
                <a:gd name="connsiteY0" fmla="*/ 0 h 1276671"/>
                <a:gd name="connsiteX1" fmla="*/ 1253894 w 1276670"/>
                <a:gd name="connsiteY1" fmla="*/ 117136 h 1276671"/>
                <a:gd name="connsiteX2" fmla="*/ 1276670 w 1276670"/>
                <a:gd name="connsiteY2" fmla="*/ 470089 h 1276671"/>
                <a:gd name="connsiteX3" fmla="*/ 470089 w 1276670"/>
                <a:gd name="connsiteY3" fmla="*/ 1276671 h 1276671"/>
                <a:gd name="connsiteX4" fmla="*/ 0 w 1276670"/>
                <a:gd name="connsiteY4" fmla="*/ 806582 h 1276671"/>
                <a:gd name="connsiteX0" fmla="*/ 806582 w 1276670"/>
                <a:gd name="connsiteY0" fmla="*/ 0 h 1276671"/>
                <a:gd name="connsiteX1" fmla="*/ 1253894 w 1276670"/>
                <a:gd name="connsiteY1" fmla="*/ 117136 h 1276671"/>
                <a:gd name="connsiteX2" fmla="*/ 1276670 w 1276670"/>
                <a:gd name="connsiteY2" fmla="*/ 470089 h 1276671"/>
                <a:gd name="connsiteX3" fmla="*/ 470089 w 1276670"/>
                <a:gd name="connsiteY3" fmla="*/ 1276671 h 1276671"/>
                <a:gd name="connsiteX4" fmla="*/ 0 w 1276670"/>
                <a:gd name="connsiteY4" fmla="*/ 806582 h 1276671"/>
                <a:gd name="connsiteX5" fmla="*/ 806582 w 1276670"/>
                <a:gd name="connsiteY5" fmla="*/ 0 h 127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6670" h="1276671">
                  <a:moveTo>
                    <a:pt x="806582" y="0"/>
                  </a:moveTo>
                  <a:lnTo>
                    <a:pt x="1253894" y="117136"/>
                  </a:lnTo>
                  <a:lnTo>
                    <a:pt x="1276670" y="470089"/>
                  </a:lnTo>
                  <a:lnTo>
                    <a:pt x="470089" y="1276671"/>
                  </a:lnTo>
                  <a:lnTo>
                    <a:pt x="0" y="806582"/>
                  </a:lnTo>
                  <a:lnTo>
                    <a:pt x="806582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B66F346-31C8-6ABC-C7A1-814011FE33F3}"/>
                </a:ext>
              </a:extLst>
            </p:cNvPr>
            <p:cNvSpPr/>
            <p:nvPr/>
          </p:nvSpPr>
          <p:spPr>
            <a:xfrm flipV="1">
              <a:off x="3236077" y="2952909"/>
              <a:ext cx="1283687" cy="928864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chemeClr val="accent5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85E5425-ACFC-81F1-D0C4-E22F436E1A75}"/>
                </a:ext>
              </a:extLst>
            </p:cNvPr>
            <p:cNvSpPr/>
            <p:nvPr/>
          </p:nvSpPr>
          <p:spPr>
            <a:xfrm>
              <a:off x="1157828" y="3313313"/>
              <a:ext cx="1142864" cy="1034020"/>
            </a:xfrm>
            <a:custGeom>
              <a:avLst/>
              <a:gdLst>
                <a:gd name="connsiteX0" fmla="*/ 470089 w 1523818"/>
                <a:gd name="connsiteY0" fmla="*/ 0 h 1378693"/>
                <a:gd name="connsiteX1" fmla="*/ 1378693 w 1523818"/>
                <a:gd name="connsiteY1" fmla="*/ 908604 h 1378693"/>
                <a:gd name="connsiteX2" fmla="*/ 1523818 w 1523818"/>
                <a:gd name="connsiteY2" fmla="*/ 1281946 h 1378693"/>
                <a:gd name="connsiteX3" fmla="*/ 908604 w 1523818"/>
                <a:gd name="connsiteY3" fmla="*/ 1378693 h 1378693"/>
                <a:gd name="connsiteX4" fmla="*/ 0 w 1523818"/>
                <a:gd name="connsiteY4" fmla="*/ 470089 h 1378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3818" h="1378693">
                  <a:moveTo>
                    <a:pt x="470089" y="0"/>
                  </a:moveTo>
                  <a:lnTo>
                    <a:pt x="1378693" y="908604"/>
                  </a:lnTo>
                  <a:lnTo>
                    <a:pt x="1523818" y="1281946"/>
                  </a:lnTo>
                  <a:lnTo>
                    <a:pt x="908604" y="1378693"/>
                  </a:lnTo>
                  <a:lnTo>
                    <a:pt x="0" y="47008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6CD4640-17E2-6255-B9F0-848069DB932F}"/>
                </a:ext>
              </a:extLst>
            </p:cNvPr>
            <p:cNvSpPr/>
            <p:nvPr/>
          </p:nvSpPr>
          <p:spPr>
            <a:xfrm>
              <a:off x="1837245" y="3416211"/>
              <a:ext cx="1283687" cy="931121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chemeClr val="accent4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BA443B8-D92D-7FC1-159C-2DA8DFDB7B18}"/>
                </a:ext>
              </a:extLst>
            </p:cNvPr>
            <p:cNvSpPr/>
            <p:nvPr/>
          </p:nvSpPr>
          <p:spPr>
            <a:xfrm flipV="1">
              <a:off x="442508" y="2952908"/>
              <a:ext cx="1283687" cy="928863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chemeClr val="accent1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 dirty="0"/>
            </a:p>
          </p:txBody>
        </p:sp>
        <p:pic>
          <p:nvPicPr>
            <p:cNvPr id="75" name="Graphic 74" descr="Badge 1 outline">
              <a:extLst>
                <a:ext uri="{FF2B5EF4-FFF2-40B4-BE49-F238E27FC236}">
                  <a16:creationId xmlns:a16="http://schemas.microsoft.com/office/drawing/2014/main" id="{370543A2-7409-557C-B734-4A858AD11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615" y="3432191"/>
              <a:ext cx="411480" cy="411480"/>
            </a:xfrm>
            <a:prstGeom prst="rect">
              <a:avLst/>
            </a:prstGeom>
          </p:spPr>
        </p:pic>
        <p:pic>
          <p:nvPicPr>
            <p:cNvPr id="77" name="Graphic 76" descr="Badge outline">
              <a:extLst>
                <a:ext uri="{FF2B5EF4-FFF2-40B4-BE49-F238E27FC236}">
                  <a16:creationId xmlns:a16="http://schemas.microsoft.com/office/drawing/2014/main" id="{4327005F-994B-BDEE-4D5F-6157C48A1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671352" y="3454309"/>
              <a:ext cx="411480" cy="411480"/>
            </a:xfrm>
            <a:prstGeom prst="rect">
              <a:avLst/>
            </a:prstGeom>
          </p:spPr>
        </p:pic>
        <p:pic>
          <p:nvPicPr>
            <p:cNvPr id="79" name="Graphic 78" descr="Badge 3 outline">
              <a:extLst>
                <a:ext uri="{FF2B5EF4-FFF2-40B4-BE49-F238E27FC236}">
                  <a16:creationId xmlns:a16="http://schemas.microsoft.com/office/drawing/2014/main" id="{40B686E7-985A-D4B6-0707-3B4060555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070183" y="3432191"/>
              <a:ext cx="411480" cy="411480"/>
            </a:xfrm>
            <a:prstGeom prst="rect">
              <a:avLst/>
            </a:prstGeom>
          </p:spPr>
        </p:pic>
        <p:pic>
          <p:nvPicPr>
            <p:cNvPr id="81" name="Graphic 80" descr="Badge 4 outline">
              <a:extLst>
                <a:ext uri="{FF2B5EF4-FFF2-40B4-BE49-F238E27FC236}">
                  <a16:creationId xmlns:a16="http://schemas.microsoft.com/office/drawing/2014/main" id="{310DC2F9-ED27-269D-367A-7AEBBFD62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458343" y="3454309"/>
              <a:ext cx="411480" cy="411480"/>
            </a:xfrm>
            <a:prstGeom prst="rect">
              <a:avLst/>
            </a:prstGeom>
          </p:spPr>
        </p:pic>
        <p:pic>
          <p:nvPicPr>
            <p:cNvPr id="83" name="Graphic 82" descr="Badge 5 outline">
              <a:extLst>
                <a:ext uri="{FF2B5EF4-FFF2-40B4-BE49-F238E27FC236}">
                  <a16:creationId xmlns:a16="http://schemas.microsoft.com/office/drawing/2014/main" id="{EDB03F7C-1CAE-A277-8CA8-20972F1F6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857176" y="3432191"/>
              <a:ext cx="411480" cy="411480"/>
            </a:xfrm>
            <a:prstGeom prst="rect">
              <a:avLst/>
            </a:prstGeom>
          </p:spPr>
        </p:pic>
        <p:pic>
          <p:nvPicPr>
            <p:cNvPr id="85" name="Graphic 84" descr="Badge 6 outline">
              <a:extLst>
                <a:ext uri="{FF2B5EF4-FFF2-40B4-BE49-F238E27FC236}">
                  <a16:creationId xmlns:a16="http://schemas.microsoft.com/office/drawing/2014/main" id="{2C48D4DD-46F3-B6A4-D698-C206B3FC5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251913" y="3454309"/>
              <a:ext cx="411480" cy="4114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3050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4E241-6A5A-64A3-CF9C-081978387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Arrow Steps – Slide Template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76AA75E-F676-2CF8-D749-3F59A6311E80}"/>
              </a:ext>
            </a:extLst>
          </p:cNvPr>
          <p:cNvSpPr/>
          <p:nvPr/>
        </p:nvSpPr>
        <p:spPr>
          <a:xfrm>
            <a:off x="5955054" y="-823165"/>
            <a:ext cx="4519" cy="2258"/>
          </a:xfrm>
          <a:custGeom>
            <a:avLst/>
            <a:gdLst>
              <a:gd name="connsiteX0" fmla="*/ 682 w 1363"/>
              <a:gd name="connsiteY0" fmla="*/ 682 h 681"/>
              <a:gd name="connsiteX1" fmla="*/ 1364 w 1363"/>
              <a:gd name="connsiteY1" fmla="*/ 0 h 681"/>
              <a:gd name="connsiteX2" fmla="*/ 0 w 1363"/>
              <a:gd name="connsiteY2" fmla="*/ 0 h 681"/>
              <a:gd name="connsiteX3" fmla="*/ 682 w 1363"/>
              <a:gd name="connsiteY3" fmla="*/ 682 h 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" h="681">
                <a:moveTo>
                  <a:pt x="682" y="682"/>
                </a:moveTo>
                <a:lnTo>
                  <a:pt x="1364" y="0"/>
                </a:lnTo>
                <a:lnTo>
                  <a:pt x="0" y="0"/>
                </a:lnTo>
                <a:lnTo>
                  <a:pt x="682" y="682"/>
                </a:lnTo>
                <a:close/>
              </a:path>
            </a:pathLst>
          </a:custGeom>
          <a:solidFill>
            <a:srgbClr val="3BA93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39EA3A6-F904-ECA7-66DE-11798554818B}"/>
              </a:ext>
            </a:extLst>
          </p:cNvPr>
          <p:cNvSpPr/>
          <p:nvPr/>
        </p:nvSpPr>
        <p:spPr>
          <a:xfrm>
            <a:off x="5249927" y="-823165"/>
            <a:ext cx="4519" cy="2258"/>
          </a:xfrm>
          <a:custGeom>
            <a:avLst/>
            <a:gdLst>
              <a:gd name="connsiteX0" fmla="*/ 1364 w 1363"/>
              <a:gd name="connsiteY0" fmla="*/ 0 h 681"/>
              <a:gd name="connsiteX1" fmla="*/ 0 w 1363"/>
              <a:gd name="connsiteY1" fmla="*/ 0 h 681"/>
              <a:gd name="connsiteX2" fmla="*/ 682 w 1363"/>
              <a:gd name="connsiteY2" fmla="*/ 682 h 681"/>
              <a:gd name="connsiteX3" fmla="*/ 1364 w 1363"/>
              <a:gd name="connsiteY3" fmla="*/ 0 h 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" h="681">
                <a:moveTo>
                  <a:pt x="1364" y="0"/>
                </a:moveTo>
                <a:lnTo>
                  <a:pt x="0" y="0"/>
                </a:lnTo>
                <a:lnTo>
                  <a:pt x="682" y="682"/>
                </a:lnTo>
                <a:lnTo>
                  <a:pt x="1364" y="0"/>
                </a:lnTo>
                <a:close/>
              </a:path>
            </a:pathLst>
          </a:custGeom>
          <a:solidFill>
            <a:srgbClr val="3BA93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" name="Freeform 21">
            <a:extLst>
              <a:ext uri="{FF2B5EF4-FFF2-40B4-BE49-F238E27FC236}">
                <a16:creationId xmlns:a16="http://schemas.microsoft.com/office/drawing/2014/main" id="{3B603E41-D24B-EC5D-589A-0B9DB409B415}"/>
              </a:ext>
            </a:extLst>
          </p:cNvPr>
          <p:cNvSpPr/>
          <p:nvPr/>
        </p:nvSpPr>
        <p:spPr>
          <a:xfrm>
            <a:off x="5957315" y="-823165"/>
            <a:ext cx="4519" cy="2258"/>
          </a:xfrm>
          <a:custGeom>
            <a:avLst/>
            <a:gdLst>
              <a:gd name="connsiteX0" fmla="*/ 682 w 1363"/>
              <a:gd name="connsiteY0" fmla="*/ 682 h 681"/>
              <a:gd name="connsiteX1" fmla="*/ 1364 w 1363"/>
              <a:gd name="connsiteY1" fmla="*/ 0 h 681"/>
              <a:gd name="connsiteX2" fmla="*/ 0 w 1363"/>
              <a:gd name="connsiteY2" fmla="*/ 0 h 681"/>
              <a:gd name="connsiteX3" fmla="*/ 682 w 1363"/>
              <a:gd name="connsiteY3" fmla="*/ 682 h 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" h="681">
                <a:moveTo>
                  <a:pt x="682" y="682"/>
                </a:moveTo>
                <a:lnTo>
                  <a:pt x="1364" y="0"/>
                </a:lnTo>
                <a:lnTo>
                  <a:pt x="0" y="0"/>
                </a:lnTo>
                <a:lnTo>
                  <a:pt x="682" y="682"/>
                </a:lnTo>
                <a:close/>
              </a:path>
            </a:pathLst>
          </a:custGeom>
          <a:solidFill>
            <a:srgbClr val="3BA93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FD752CD-5C0D-5ABD-CE72-93928A00F9AC}"/>
              </a:ext>
            </a:extLst>
          </p:cNvPr>
          <p:cNvGrpSpPr/>
          <p:nvPr/>
        </p:nvGrpSpPr>
        <p:grpSpPr>
          <a:xfrm>
            <a:off x="1651987" y="4601174"/>
            <a:ext cx="2194560" cy="1106115"/>
            <a:chOff x="8921977" y="4580523"/>
            <a:chExt cx="2926080" cy="14748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7A1EBF4-2698-5EEB-9431-23516393454D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AEC98B-B9CD-5722-A317-AFBB155891DF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DCAEAAA-D392-B5B0-49D2-DE2419D3A0ED}"/>
              </a:ext>
            </a:extLst>
          </p:cNvPr>
          <p:cNvGrpSpPr/>
          <p:nvPr/>
        </p:nvGrpSpPr>
        <p:grpSpPr>
          <a:xfrm>
            <a:off x="4079459" y="4601174"/>
            <a:ext cx="2194560" cy="1106115"/>
            <a:chOff x="8921977" y="4580523"/>
            <a:chExt cx="2926080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6DB3E60-439C-0B9E-4ED7-E2F34A5642F5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6FF09AA-4E47-F66B-0419-21952006D1BB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C1B2FD2-677C-9ADC-FB9B-8A2AEB76F689}"/>
              </a:ext>
            </a:extLst>
          </p:cNvPr>
          <p:cNvGrpSpPr/>
          <p:nvPr/>
        </p:nvGrpSpPr>
        <p:grpSpPr>
          <a:xfrm>
            <a:off x="6506933" y="4601174"/>
            <a:ext cx="2194560" cy="1106115"/>
            <a:chOff x="8921977" y="4580523"/>
            <a:chExt cx="2926080" cy="14748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B437550-57BA-91DA-B1B4-EA884055360E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96B3E96-B3E5-720F-CC31-C64F44957AC8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F61E1CA-17E8-A08E-6F13-56432E634A4F}"/>
              </a:ext>
            </a:extLst>
          </p:cNvPr>
          <p:cNvGrpSpPr/>
          <p:nvPr/>
        </p:nvGrpSpPr>
        <p:grpSpPr>
          <a:xfrm>
            <a:off x="438251" y="1592524"/>
            <a:ext cx="2194560" cy="1106115"/>
            <a:chOff x="332936" y="2555951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759DF8A-6008-B8D2-8C0B-96D6A8D0A34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100ED22-38EC-AB40-C853-10061E7FF52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EC40371-4FFD-8780-E163-05EBBFCA35A4}"/>
              </a:ext>
            </a:extLst>
          </p:cNvPr>
          <p:cNvGrpSpPr/>
          <p:nvPr/>
        </p:nvGrpSpPr>
        <p:grpSpPr>
          <a:xfrm>
            <a:off x="2865723" y="1592522"/>
            <a:ext cx="2194560" cy="1106115"/>
            <a:chOff x="8921977" y="4580523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D3CF37F-6B4B-2740-47D9-6225DAC51C2C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029E93D-A37B-BF47-94CD-4C3E05C299A3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4FC8786-5B17-37FE-7E9F-4E2D242E893F}"/>
              </a:ext>
            </a:extLst>
          </p:cNvPr>
          <p:cNvGrpSpPr/>
          <p:nvPr/>
        </p:nvGrpSpPr>
        <p:grpSpPr>
          <a:xfrm>
            <a:off x="5293196" y="1592522"/>
            <a:ext cx="2194560" cy="1106115"/>
            <a:chOff x="8921977" y="4580523"/>
            <a:chExt cx="2926080" cy="14748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6ACF0C9-7640-4D70-F560-9EB069620CCE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2528298-5132-D55C-3C25-6E1D36BC5E1F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1CC3112-3843-76FC-8A77-91F1BBA0F64C}"/>
              </a:ext>
            </a:extLst>
          </p:cNvPr>
          <p:cNvGrpSpPr/>
          <p:nvPr/>
        </p:nvGrpSpPr>
        <p:grpSpPr>
          <a:xfrm>
            <a:off x="442508" y="2952480"/>
            <a:ext cx="8258986" cy="1394853"/>
            <a:chOff x="442508" y="2952480"/>
            <a:chExt cx="8258986" cy="1394853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F2E9B8A-963E-AAB8-6421-4B2E65C5BA93}"/>
                </a:ext>
              </a:extLst>
            </p:cNvPr>
            <p:cNvSpPr/>
            <p:nvPr/>
          </p:nvSpPr>
          <p:spPr>
            <a:xfrm>
              <a:off x="6738390" y="3313311"/>
              <a:ext cx="1034020" cy="1034019"/>
            </a:xfrm>
            <a:custGeom>
              <a:avLst/>
              <a:gdLst>
                <a:gd name="connsiteX0" fmla="*/ 470089 w 1378693"/>
                <a:gd name="connsiteY0" fmla="*/ 0 h 1378692"/>
                <a:gd name="connsiteX1" fmla="*/ 1378693 w 1378693"/>
                <a:gd name="connsiteY1" fmla="*/ 908604 h 1378692"/>
                <a:gd name="connsiteX2" fmla="*/ 1276351 w 1378693"/>
                <a:gd name="connsiteY2" fmla="*/ 1261627 h 1378692"/>
                <a:gd name="connsiteX3" fmla="*/ 908604 w 1378693"/>
                <a:gd name="connsiteY3" fmla="*/ 1378692 h 1378692"/>
                <a:gd name="connsiteX4" fmla="*/ 0 w 1378693"/>
                <a:gd name="connsiteY4" fmla="*/ 470088 h 1378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8693" h="1378692">
                  <a:moveTo>
                    <a:pt x="470089" y="0"/>
                  </a:moveTo>
                  <a:lnTo>
                    <a:pt x="1378693" y="908604"/>
                  </a:lnTo>
                  <a:lnTo>
                    <a:pt x="1276351" y="1261627"/>
                  </a:lnTo>
                  <a:lnTo>
                    <a:pt x="908604" y="1378692"/>
                  </a:lnTo>
                  <a:lnTo>
                    <a:pt x="0" y="47008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E07990D-613B-466C-4D15-D34C86B1060E}"/>
                </a:ext>
              </a:extLst>
            </p:cNvPr>
            <p:cNvSpPr/>
            <p:nvPr/>
          </p:nvSpPr>
          <p:spPr>
            <a:xfrm>
              <a:off x="7417807" y="3416210"/>
              <a:ext cx="1283687" cy="931120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chemeClr val="accent3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266353C-570C-9E18-C5CE-C9A039B6B0AD}"/>
                </a:ext>
              </a:extLst>
            </p:cNvPr>
            <p:cNvSpPr/>
            <p:nvPr/>
          </p:nvSpPr>
          <p:spPr>
            <a:xfrm>
              <a:off x="5419804" y="2952480"/>
              <a:ext cx="980448" cy="957503"/>
            </a:xfrm>
            <a:custGeom>
              <a:avLst/>
              <a:gdLst>
                <a:gd name="connsiteX0" fmla="*/ 806581 w 1307264"/>
                <a:gd name="connsiteY0" fmla="*/ 0 h 1276670"/>
                <a:gd name="connsiteX1" fmla="*/ 1307264 w 1307264"/>
                <a:gd name="connsiteY1" fmla="*/ 147617 h 1276670"/>
                <a:gd name="connsiteX2" fmla="*/ 1276669 w 1307264"/>
                <a:gd name="connsiteY2" fmla="*/ 470089 h 1276670"/>
                <a:gd name="connsiteX3" fmla="*/ 470088 w 1307264"/>
                <a:gd name="connsiteY3" fmla="*/ 1276670 h 1276670"/>
                <a:gd name="connsiteX4" fmla="*/ 0 w 1307264"/>
                <a:gd name="connsiteY4" fmla="*/ 806581 h 127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264" h="1276670">
                  <a:moveTo>
                    <a:pt x="806581" y="0"/>
                  </a:moveTo>
                  <a:lnTo>
                    <a:pt x="1307264" y="147617"/>
                  </a:lnTo>
                  <a:lnTo>
                    <a:pt x="1276669" y="470089"/>
                  </a:lnTo>
                  <a:lnTo>
                    <a:pt x="470088" y="1276670"/>
                  </a:lnTo>
                  <a:lnTo>
                    <a:pt x="0" y="806581"/>
                  </a:lnTo>
                  <a:close/>
                </a:path>
              </a:pathLst>
            </a:custGeom>
            <a:solidFill>
              <a:srgbClr val="7030A0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4500B29-759F-16BC-70AC-46AEBA7CAFDC}"/>
                </a:ext>
              </a:extLst>
            </p:cNvPr>
            <p:cNvSpPr/>
            <p:nvPr/>
          </p:nvSpPr>
          <p:spPr>
            <a:xfrm flipV="1">
              <a:off x="6023069" y="2952908"/>
              <a:ext cx="1283687" cy="928864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rgbClr val="805AAB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8C17C52-1314-82B3-E40E-1C419ECA879A}"/>
                </a:ext>
              </a:extLst>
            </p:cNvPr>
            <p:cNvSpPr/>
            <p:nvPr/>
          </p:nvSpPr>
          <p:spPr>
            <a:xfrm>
              <a:off x="3944820" y="3313313"/>
              <a:ext cx="1038113" cy="1034020"/>
            </a:xfrm>
            <a:custGeom>
              <a:avLst/>
              <a:gdLst>
                <a:gd name="connsiteX0" fmla="*/ 470089 w 1384150"/>
                <a:gd name="connsiteY0" fmla="*/ 0 h 1378693"/>
                <a:gd name="connsiteX1" fmla="*/ 1378693 w 1384150"/>
                <a:gd name="connsiteY1" fmla="*/ 908604 h 1378693"/>
                <a:gd name="connsiteX2" fmla="*/ 1384150 w 1384150"/>
                <a:gd name="connsiteY2" fmla="*/ 1220987 h 1378693"/>
                <a:gd name="connsiteX3" fmla="*/ 908604 w 1384150"/>
                <a:gd name="connsiteY3" fmla="*/ 1378693 h 1378693"/>
                <a:gd name="connsiteX4" fmla="*/ 0 w 1384150"/>
                <a:gd name="connsiteY4" fmla="*/ 470089 h 1378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4150" h="1378693">
                  <a:moveTo>
                    <a:pt x="470089" y="0"/>
                  </a:moveTo>
                  <a:lnTo>
                    <a:pt x="1378693" y="908604"/>
                  </a:lnTo>
                  <a:lnTo>
                    <a:pt x="1384150" y="1220987"/>
                  </a:lnTo>
                  <a:lnTo>
                    <a:pt x="908604" y="1378693"/>
                  </a:lnTo>
                  <a:lnTo>
                    <a:pt x="0" y="47008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8B6DDA2-3067-9DA1-C3AA-043A228C5E1B}"/>
                </a:ext>
              </a:extLst>
            </p:cNvPr>
            <p:cNvSpPr/>
            <p:nvPr/>
          </p:nvSpPr>
          <p:spPr>
            <a:xfrm>
              <a:off x="4624237" y="3416211"/>
              <a:ext cx="1283687" cy="931121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chemeClr val="accent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DB94066-6577-B855-7336-899D73D7F26F}"/>
                </a:ext>
              </a:extLst>
            </p:cNvPr>
            <p:cNvSpPr/>
            <p:nvPr/>
          </p:nvSpPr>
          <p:spPr>
            <a:xfrm>
              <a:off x="2632810" y="2952483"/>
              <a:ext cx="957503" cy="957503"/>
            </a:xfrm>
            <a:custGeom>
              <a:avLst/>
              <a:gdLst>
                <a:gd name="connsiteX0" fmla="*/ 806582 w 1276670"/>
                <a:gd name="connsiteY0" fmla="*/ 0 h 1276671"/>
                <a:gd name="connsiteX1" fmla="*/ 1253894 w 1276670"/>
                <a:gd name="connsiteY1" fmla="*/ 117136 h 1276671"/>
                <a:gd name="connsiteX2" fmla="*/ 1276670 w 1276670"/>
                <a:gd name="connsiteY2" fmla="*/ 470089 h 1276671"/>
                <a:gd name="connsiteX3" fmla="*/ 470089 w 1276670"/>
                <a:gd name="connsiteY3" fmla="*/ 1276671 h 1276671"/>
                <a:gd name="connsiteX4" fmla="*/ 0 w 1276670"/>
                <a:gd name="connsiteY4" fmla="*/ 806582 h 1276671"/>
                <a:gd name="connsiteX0" fmla="*/ 806582 w 1276670"/>
                <a:gd name="connsiteY0" fmla="*/ 0 h 1276671"/>
                <a:gd name="connsiteX1" fmla="*/ 1253894 w 1276670"/>
                <a:gd name="connsiteY1" fmla="*/ 117136 h 1276671"/>
                <a:gd name="connsiteX2" fmla="*/ 1276670 w 1276670"/>
                <a:gd name="connsiteY2" fmla="*/ 470089 h 1276671"/>
                <a:gd name="connsiteX3" fmla="*/ 470089 w 1276670"/>
                <a:gd name="connsiteY3" fmla="*/ 1276671 h 1276671"/>
                <a:gd name="connsiteX4" fmla="*/ 0 w 1276670"/>
                <a:gd name="connsiteY4" fmla="*/ 806582 h 1276671"/>
                <a:gd name="connsiteX5" fmla="*/ 806582 w 1276670"/>
                <a:gd name="connsiteY5" fmla="*/ 0 h 127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6670" h="1276671">
                  <a:moveTo>
                    <a:pt x="806582" y="0"/>
                  </a:moveTo>
                  <a:lnTo>
                    <a:pt x="1253894" y="117136"/>
                  </a:lnTo>
                  <a:lnTo>
                    <a:pt x="1276670" y="470089"/>
                  </a:lnTo>
                  <a:lnTo>
                    <a:pt x="470089" y="1276671"/>
                  </a:lnTo>
                  <a:lnTo>
                    <a:pt x="0" y="806582"/>
                  </a:lnTo>
                  <a:lnTo>
                    <a:pt x="806582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FA8389-CAD4-20E7-92D0-E514FE067820}"/>
                </a:ext>
              </a:extLst>
            </p:cNvPr>
            <p:cNvSpPr/>
            <p:nvPr/>
          </p:nvSpPr>
          <p:spPr>
            <a:xfrm flipV="1">
              <a:off x="3236077" y="2952909"/>
              <a:ext cx="1283687" cy="928864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chemeClr val="accent5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C85EF12-841C-47B4-78AD-CEF2C5D57ABA}"/>
                </a:ext>
              </a:extLst>
            </p:cNvPr>
            <p:cNvSpPr/>
            <p:nvPr/>
          </p:nvSpPr>
          <p:spPr>
            <a:xfrm>
              <a:off x="1157828" y="3313313"/>
              <a:ext cx="1142864" cy="1034020"/>
            </a:xfrm>
            <a:custGeom>
              <a:avLst/>
              <a:gdLst>
                <a:gd name="connsiteX0" fmla="*/ 470089 w 1523818"/>
                <a:gd name="connsiteY0" fmla="*/ 0 h 1378693"/>
                <a:gd name="connsiteX1" fmla="*/ 1378693 w 1523818"/>
                <a:gd name="connsiteY1" fmla="*/ 908604 h 1378693"/>
                <a:gd name="connsiteX2" fmla="*/ 1523818 w 1523818"/>
                <a:gd name="connsiteY2" fmla="*/ 1281946 h 1378693"/>
                <a:gd name="connsiteX3" fmla="*/ 908604 w 1523818"/>
                <a:gd name="connsiteY3" fmla="*/ 1378693 h 1378693"/>
                <a:gd name="connsiteX4" fmla="*/ 0 w 1523818"/>
                <a:gd name="connsiteY4" fmla="*/ 470089 h 1378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3818" h="1378693">
                  <a:moveTo>
                    <a:pt x="470089" y="0"/>
                  </a:moveTo>
                  <a:lnTo>
                    <a:pt x="1378693" y="908604"/>
                  </a:lnTo>
                  <a:lnTo>
                    <a:pt x="1523818" y="1281946"/>
                  </a:lnTo>
                  <a:lnTo>
                    <a:pt x="908604" y="1378693"/>
                  </a:lnTo>
                  <a:lnTo>
                    <a:pt x="0" y="47008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DA87FE2-B328-F270-2214-424AB8D1A326}"/>
                </a:ext>
              </a:extLst>
            </p:cNvPr>
            <p:cNvSpPr/>
            <p:nvPr/>
          </p:nvSpPr>
          <p:spPr>
            <a:xfrm>
              <a:off x="1837245" y="3416211"/>
              <a:ext cx="1283687" cy="931121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chemeClr val="accent4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3D05541-BF25-F636-383E-A20B24611527}"/>
                </a:ext>
              </a:extLst>
            </p:cNvPr>
            <p:cNvSpPr/>
            <p:nvPr/>
          </p:nvSpPr>
          <p:spPr>
            <a:xfrm flipV="1">
              <a:off x="442508" y="2952908"/>
              <a:ext cx="1283687" cy="928863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chemeClr val="accent1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 dirty="0"/>
            </a:p>
          </p:txBody>
        </p:sp>
        <p:pic>
          <p:nvPicPr>
            <p:cNvPr id="49" name="Graphic 48" descr="Badge 1 outline">
              <a:extLst>
                <a:ext uri="{FF2B5EF4-FFF2-40B4-BE49-F238E27FC236}">
                  <a16:creationId xmlns:a16="http://schemas.microsoft.com/office/drawing/2014/main" id="{ACCE8F0A-24AC-7622-8B21-AEA012DA87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615" y="3432191"/>
              <a:ext cx="411480" cy="411480"/>
            </a:xfrm>
            <a:prstGeom prst="rect">
              <a:avLst/>
            </a:prstGeom>
          </p:spPr>
        </p:pic>
        <p:pic>
          <p:nvPicPr>
            <p:cNvPr id="50" name="Graphic 49" descr="Badge outline">
              <a:extLst>
                <a:ext uri="{FF2B5EF4-FFF2-40B4-BE49-F238E27FC236}">
                  <a16:creationId xmlns:a16="http://schemas.microsoft.com/office/drawing/2014/main" id="{D8E87A56-DC88-5B6E-B9B1-2F08D24C9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671352" y="3454309"/>
              <a:ext cx="411480" cy="411480"/>
            </a:xfrm>
            <a:prstGeom prst="rect">
              <a:avLst/>
            </a:prstGeom>
          </p:spPr>
        </p:pic>
        <p:pic>
          <p:nvPicPr>
            <p:cNvPr id="51" name="Graphic 50" descr="Badge 3 outline">
              <a:extLst>
                <a:ext uri="{FF2B5EF4-FFF2-40B4-BE49-F238E27FC236}">
                  <a16:creationId xmlns:a16="http://schemas.microsoft.com/office/drawing/2014/main" id="{A5D07CCC-A715-3A7F-5081-F5091236B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070183" y="3432191"/>
              <a:ext cx="411480" cy="411480"/>
            </a:xfrm>
            <a:prstGeom prst="rect">
              <a:avLst/>
            </a:prstGeom>
          </p:spPr>
        </p:pic>
        <p:pic>
          <p:nvPicPr>
            <p:cNvPr id="52" name="Graphic 51" descr="Badge 4 outline">
              <a:extLst>
                <a:ext uri="{FF2B5EF4-FFF2-40B4-BE49-F238E27FC236}">
                  <a16:creationId xmlns:a16="http://schemas.microsoft.com/office/drawing/2014/main" id="{6DF585A1-BC9E-3327-E146-0F78875D7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458343" y="3454309"/>
              <a:ext cx="411480" cy="411480"/>
            </a:xfrm>
            <a:prstGeom prst="rect">
              <a:avLst/>
            </a:prstGeom>
          </p:spPr>
        </p:pic>
        <p:pic>
          <p:nvPicPr>
            <p:cNvPr id="71" name="Graphic 70" descr="Badge 5 outline">
              <a:extLst>
                <a:ext uri="{FF2B5EF4-FFF2-40B4-BE49-F238E27FC236}">
                  <a16:creationId xmlns:a16="http://schemas.microsoft.com/office/drawing/2014/main" id="{C64A2F0C-95EA-2E86-30C7-68D61ABD6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857176" y="3432191"/>
              <a:ext cx="411480" cy="411480"/>
            </a:xfrm>
            <a:prstGeom prst="rect">
              <a:avLst/>
            </a:prstGeom>
          </p:spPr>
        </p:pic>
        <p:pic>
          <p:nvPicPr>
            <p:cNvPr id="72" name="Graphic 71" descr="Badge 6 outline">
              <a:extLst>
                <a:ext uri="{FF2B5EF4-FFF2-40B4-BE49-F238E27FC236}">
                  <a16:creationId xmlns:a16="http://schemas.microsoft.com/office/drawing/2014/main" id="{8CDDFC90-C87A-A4B7-3866-1A6579FCC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251913" y="3454309"/>
              <a:ext cx="411480" cy="4114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4261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448</Words>
  <Application>Microsoft Office PowerPoint</Application>
  <PresentationFormat>On-screen Show (4:3)</PresentationFormat>
  <Paragraphs>29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Arrow Steps – Slide Template</vt:lpstr>
      <vt:lpstr>Alternating Arrow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Arrow Steps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2024-09-25T17:57:22Z</dcterms:modified>
  <cp:category>Charts &amp; Diagrams</cp:category>
</cp:coreProperties>
</file>