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3" r:id="rId4"/>
    <p:sldId id="35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F595A6"/>
    <a:srgbClr val="CEBA8B"/>
    <a:srgbClr val="D0BA94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66" d="100"/>
          <a:sy n="66" d="100"/>
        </p:scale>
        <p:origin x="869" y="6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4E241-6A5A-64A3-CF9C-081978387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Arrow Steps – Slide Template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276AA75E-F676-2CF8-D749-3F59A6311E80}"/>
              </a:ext>
            </a:extLst>
          </p:cNvPr>
          <p:cNvSpPr/>
          <p:nvPr/>
        </p:nvSpPr>
        <p:spPr>
          <a:xfrm>
            <a:off x="7940071" y="-1097552"/>
            <a:ext cx="6025" cy="3010"/>
          </a:xfrm>
          <a:custGeom>
            <a:avLst/>
            <a:gdLst>
              <a:gd name="connsiteX0" fmla="*/ 682 w 1363"/>
              <a:gd name="connsiteY0" fmla="*/ 682 h 681"/>
              <a:gd name="connsiteX1" fmla="*/ 1364 w 1363"/>
              <a:gd name="connsiteY1" fmla="*/ 0 h 681"/>
              <a:gd name="connsiteX2" fmla="*/ 0 w 1363"/>
              <a:gd name="connsiteY2" fmla="*/ 0 h 681"/>
              <a:gd name="connsiteX3" fmla="*/ 682 w 1363"/>
              <a:gd name="connsiteY3" fmla="*/ 682 h 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3" h="681">
                <a:moveTo>
                  <a:pt x="682" y="682"/>
                </a:moveTo>
                <a:lnTo>
                  <a:pt x="1364" y="0"/>
                </a:lnTo>
                <a:lnTo>
                  <a:pt x="0" y="0"/>
                </a:lnTo>
                <a:lnTo>
                  <a:pt x="682" y="682"/>
                </a:lnTo>
                <a:close/>
              </a:path>
            </a:pathLst>
          </a:custGeom>
          <a:solidFill>
            <a:srgbClr val="3BA93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39EA3A6-F904-ECA7-66DE-11798554818B}"/>
              </a:ext>
            </a:extLst>
          </p:cNvPr>
          <p:cNvSpPr/>
          <p:nvPr/>
        </p:nvSpPr>
        <p:spPr>
          <a:xfrm>
            <a:off x="6999902" y="-1097552"/>
            <a:ext cx="6025" cy="3010"/>
          </a:xfrm>
          <a:custGeom>
            <a:avLst/>
            <a:gdLst>
              <a:gd name="connsiteX0" fmla="*/ 1364 w 1363"/>
              <a:gd name="connsiteY0" fmla="*/ 0 h 681"/>
              <a:gd name="connsiteX1" fmla="*/ 0 w 1363"/>
              <a:gd name="connsiteY1" fmla="*/ 0 h 681"/>
              <a:gd name="connsiteX2" fmla="*/ 682 w 1363"/>
              <a:gd name="connsiteY2" fmla="*/ 682 h 681"/>
              <a:gd name="connsiteX3" fmla="*/ 1364 w 1363"/>
              <a:gd name="connsiteY3" fmla="*/ 0 h 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3" h="681">
                <a:moveTo>
                  <a:pt x="1364" y="0"/>
                </a:moveTo>
                <a:lnTo>
                  <a:pt x="0" y="0"/>
                </a:lnTo>
                <a:lnTo>
                  <a:pt x="682" y="682"/>
                </a:lnTo>
                <a:lnTo>
                  <a:pt x="1364" y="0"/>
                </a:lnTo>
                <a:close/>
              </a:path>
            </a:pathLst>
          </a:custGeom>
          <a:solidFill>
            <a:srgbClr val="3BA93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21">
            <a:extLst>
              <a:ext uri="{FF2B5EF4-FFF2-40B4-BE49-F238E27FC236}">
                <a16:creationId xmlns:a16="http://schemas.microsoft.com/office/drawing/2014/main" id="{3B603E41-D24B-EC5D-589A-0B9DB409B415}"/>
              </a:ext>
            </a:extLst>
          </p:cNvPr>
          <p:cNvSpPr/>
          <p:nvPr/>
        </p:nvSpPr>
        <p:spPr>
          <a:xfrm>
            <a:off x="7943086" y="-1097552"/>
            <a:ext cx="6025" cy="3010"/>
          </a:xfrm>
          <a:custGeom>
            <a:avLst/>
            <a:gdLst>
              <a:gd name="connsiteX0" fmla="*/ 682 w 1363"/>
              <a:gd name="connsiteY0" fmla="*/ 682 h 681"/>
              <a:gd name="connsiteX1" fmla="*/ 1364 w 1363"/>
              <a:gd name="connsiteY1" fmla="*/ 0 h 681"/>
              <a:gd name="connsiteX2" fmla="*/ 0 w 1363"/>
              <a:gd name="connsiteY2" fmla="*/ 0 h 681"/>
              <a:gd name="connsiteX3" fmla="*/ 682 w 1363"/>
              <a:gd name="connsiteY3" fmla="*/ 682 h 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3" h="681">
                <a:moveTo>
                  <a:pt x="682" y="682"/>
                </a:moveTo>
                <a:lnTo>
                  <a:pt x="1364" y="0"/>
                </a:lnTo>
                <a:lnTo>
                  <a:pt x="0" y="0"/>
                </a:lnTo>
                <a:lnTo>
                  <a:pt x="682" y="682"/>
                </a:lnTo>
                <a:close/>
              </a:path>
            </a:pathLst>
          </a:custGeom>
          <a:solidFill>
            <a:srgbClr val="3BA93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60F40E8-462B-3FFF-D845-AC8D8DC218F5}"/>
              </a:ext>
            </a:extLst>
          </p:cNvPr>
          <p:cNvGrpSpPr/>
          <p:nvPr/>
        </p:nvGrpSpPr>
        <p:grpSpPr>
          <a:xfrm>
            <a:off x="2202649" y="4687019"/>
            <a:ext cx="2926080" cy="1290153"/>
            <a:chOff x="8921977" y="4652338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158F389-B8BE-EEEA-A0EA-DBD86803D89D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2FAE87-DF03-6F9C-2C23-7A4FD4D677E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9D9C521-D8E7-A06D-E62A-2C81325F333E}"/>
              </a:ext>
            </a:extLst>
          </p:cNvPr>
          <p:cNvGrpSpPr/>
          <p:nvPr/>
        </p:nvGrpSpPr>
        <p:grpSpPr>
          <a:xfrm>
            <a:off x="5439279" y="4687019"/>
            <a:ext cx="2926080" cy="1290153"/>
            <a:chOff x="8921977" y="4652338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0F7CFF5-F814-0EA9-D68C-F9F5BB91C55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8C55047-8964-A414-EAE2-E7DC217AE52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11DF327-E1AE-CECD-81D0-268310901C1F}"/>
              </a:ext>
            </a:extLst>
          </p:cNvPr>
          <p:cNvGrpSpPr/>
          <p:nvPr/>
        </p:nvGrpSpPr>
        <p:grpSpPr>
          <a:xfrm>
            <a:off x="8675911" y="4687019"/>
            <a:ext cx="2926080" cy="1290153"/>
            <a:chOff x="8921977" y="4652338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4363FAF-6E08-59BE-4AA0-1B762F5FF73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4BC4256-CAFA-75FB-7401-71007A3B13FF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532C79F-8C2A-813F-5FB2-C93D8AA3C424}"/>
              </a:ext>
            </a:extLst>
          </p:cNvPr>
          <p:cNvGrpSpPr/>
          <p:nvPr/>
        </p:nvGrpSpPr>
        <p:grpSpPr>
          <a:xfrm>
            <a:off x="584334" y="1180549"/>
            <a:ext cx="2926080" cy="1290153"/>
            <a:chOff x="332936" y="262776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035B227-43A4-B8A9-7002-480852FA013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46BC9CC-856D-7E26-5D83-C4FE6B9F167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28DEC3E-0CD2-2914-4725-A165A0C95441}"/>
              </a:ext>
            </a:extLst>
          </p:cNvPr>
          <p:cNvGrpSpPr/>
          <p:nvPr/>
        </p:nvGrpSpPr>
        <p:grpSpPr>
          <a:xfrm>
            <a:off x="3820964" y="1180549"/>
            <a:ext cx="2926080" cy="1290153"/>
            <a:chOff x="8921977" y="4652338"/>
            <a:chExt cx="2926080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7834AAD-0F44-7AFF-416D-3BAB02F9CBB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0020B09-168F-8F73-0164-714DAEF046CF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266A07D-5410-C906-7E21-BBB28C108D43}"/>
              </a:ext>
            </a:extLst>
          </p:cNvPr>
          <p:cNvGrpSpPr/>
          <p:nvPr/>
        </p:nvGrpSpPr>
        <p:grpSpPr>
          <a:xfrm>
            <a:off x="7057594" y="1180549"/>
            <a:ext cx="2926080" cy="1290153"/>
            <a:chOff x="8921977" y="4652338"/>
            <a:chExt cx="2926080" cy="129015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A57A31F-E4F0-B849-ADEF-4D179463568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EE51B68-107D-7A8A-5C7B-CF77238C545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326B6F7-FA1D-F3C4-F5F2-8D854863D413}"/>
              </a:ext>
            </a:extLst>
          </p:cNvPr>
          <p:cNvGrpSpPr/>
          <p:nvPr/>
        </p:nvGrpSpPr>
        <p:grpSpPr>
          <a:xfrm>
            <a:off x="590010" y="2648959"/>
            <a:ext cx="11011981" cy="1859804"/>
            <a:chOff x="590010" y="2764709"/>
            <a:chExt cx="11011981" cy="1859804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70EEC1F-E4C6-D8D0-726E-978B5F8EA6FD}"/>
                </a:ext>
              </a:extLst>
            </p:cNvPr>
            <p:cNvSpPr/>
            <p:nvPr/>
          </p:nvSpPr>
          <p:spPr>
            <a:xfrm>
              <a:off x="8984520" y="3245817"/>
              <a:ext cx="1378693" cy="1378692"/>
            </a:xfrm>
            <a:custGeom>
              <a:avLst/>
              <a:gdLst>
                <a:gd name="connsiteX0" fmla="*/ 470089 w 1378693"/>
                <a:gd name="connsiteY0" fmla="*/ 0 h 1378692"/>
                <a:gd name="connsiteX1" fmla="*/ 1378693 w 1378693"/>
                <a:gd name="connsiteY1" fmla="*/ 908604 h 1378692"/>
                <a:gd name="connsiteX2" fmla="*/ 1276351 w 1378693"/>
                <a:gd name="connsiteY2" fmla="*/ 1261627 h 1378692"/>
                <a:gd name="connsiteX3" fmla="*/ 908604 w 1378693"/>
                <a:gd name="connsiteY3" fmla="*/ 1378692 h 1378692"/>
                <a:gd name="connsiteX4" fmla="*/ 0 w 1378693"/>
                <a:gd name="connsiteY4" fmla="*/ 470088 h 1378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8693" h="1378692">
                  <a:moveTo>
                    <a:pt x="470089" y="0"/>
                  </a:moveTo>
                  <a:lnTo>
                    <a:pt x="1378693" y="908604"/>
                  </a:lnTo>
                  <a:lnTo>
                    <a:pt x="1276351" y="1261627"/>
                  </a:lnTo>
                  <a:lnTo>
                    <a:pt x="908604" y="1378692"/>
                  </a:lnTo>
                  <a:lnTo>
                    <a:pt x="0" y="47008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749662F-A807-5335-FCB9-DBA9A3D80040}"/>
                </a:ext>
              </a:extLst>
            </p:cNvPr>
            <p:cNvSpPr/>
            <p:nvPr/>
          </p:nvSpPr>
          <p:spPr>
            <a:xfrm>
              <a:off x="9890408" y="3383015"/>
              <a:ext cx="1711583" cy="1241493"/>
            </a:xfrm>
            <a:custGeom>
              <a:avLst/>
              <a:gdLst>
                <a:gd name="connsiteX0" fmla="*/ 501255 w 1825056"/>
                <a:gd name="connsiteY0" fmla="*/ 0 h 1323801"/>
                <a:gd name="connsiteX1" fmla="*/ 1323800 w 1825056"/>
                <a:gd name="connsiteY1" fmla="*/ 0 h 1323801"/>
                <a:gd name="connsiteX2" fmla="*/ 1825056 w 1825056"/>
                <a:gd name="connsiteY2" fmla="*/ 0 h 1323801"/>
                <a:gd name="connsiteX3" fmla="*/ 1825056 w 1825056"/>
                <a:gd name="connsiteY3" fmla="*/ 462696 h 1323801"/>
                <a:gd name="connsiteX4" fmla="*/ 1825055 w 1825056"/>
                <a:gd name="connsiteY4" fmla="*/ 462696 h 1323801"/>
                <a:gd name="connsiteX5" fmla="*/ 1825055 w 1825056"/>
                <a:gd name="connsiteY5" fmla="*/ 1323801 h 1323801"/>
                <a:gd name="connsiteX6" fmla="*/ 1362360 w 1825056"/>
                <a:gd name="connsiteY6" fmla="*/ 1323801 h 1323801"/>
                <a:gd name="connsiteX7" fmla="*/ 1362360 w 1825056"/>
                <a:gd name="connsiteY7" fmla="*/ 963950 h 1323801"/>
                <a:gd name="connsiteX8" fmla="*/ 1002509 w 1825056"/>
                <a:gd name="connsiteY8" fmla="*/ 1323801 h 1323801"/>
                <a:gd name="connsiteX9" fmla="*/ 0 w 1825056"/>
                <a:gd name="connsiteY9" fmla="*/ 1323801 h 1323801"/>
                <a:gd name="connsiteX10" fmla="*/ 861105 w 1825056"/>
                <a:gd name="connsiteY10" fmla="*/ 462696 h 1323801"/>
                <a:gd name="connsiteX11" fmla="*/ 501255 w 1825056"/>
                <a:gd name="connsiteY11" fmla="*/ 462696 h 1323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5056" h="1323801">
                  <a:moveTo>
                    <a:pt x="501255" y="0"/>
                  </a:moveTo>
                  <a:lnTo>
                    <a:pt x="1323800" y="0"/>
                  </a:lnTo>
                  <a:lnTo>
                    <a:pt x="1825056" y="0"/>
                  </a:lnTo>
                  <a:lnTo>
                    <a:pt x="1825056" y="462696"/>
                  </a:lnTo>
                  <a:lnTo>
                    <a:pt x="1825055" y="462696"/>
                  </a:lnTo>
                  <a:lnTo>
                    <a:pt x="1825055" y="1323801"/>
                  </a:lnTo>
                  <a:lnTo>
                    <a:pt x="1362360" y="1323801"/>
                  </a:lnTo>
                  <a:lnTo>
                    <a:pt x="1362360" y="963950"/>
                  </a:lnTo>
                  <a:lnTo>
                    <a:pt x="1002509" y="1323801"/>
                  </a:lnTo>
                  <a:lnTo>
                    <a:pt x="0" y="1323801"/>
                  </a:lnTo>
                  <a:lnTo>
                    <a:pt x="861105" y="462696"/>
                  </a:lnTo>
                  <a:lnTo>
                    <a:pt x="501255" y="462696"/>
                  </a:lnTo>
                  <a:close/>
                </a:path>
              </a:pathLst>
            </a:custGeom>
            <a:solidFill>
              <a:schemeClr val="accent3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686FD3B-CCA9-4E64-65BB-045EAC5E855D}"/>
                </a:ext>
              </a:extLst>
            </p:cNvPr>
            <p:cNvSpPr/>
            <p:nvPr/>
          </p:nvSpPr>
          <p:spPr>
            <a:xfrm>
              <a:off x="7226405" y="2764709"/>
              <a:ext cx="1307264" cy="1276670"/>
            </a:xfrm>
            <a:custGeom>
              <a:avLst/>
              <a:gdLst>
                <a:gd name="connsiteX0" fmla="*/ 806581 w 1307264"/>
                <a:gd name="connsiteY0" fmla="*/ 0 h 1276670"/>
                <a:gd name="connsiteX1" fmla="*/ 1307264 w 1307264"/>
                <a:gd name="connsiteY1" fmla="*/ 147617 h 1276670"/>
                <a:gd name="connsiteX2" fmla="*/ 1276669 w 1307264"/>
                <a:gd name="connsiteY2" fmla="*/ 470089 h 1276670"/>
                <a:gd name="connsiteX3" fmla="*/ 470088 w 1307264"/>
                <a:gd name="connsiteY3" fmla="*/ 1276670 h 1276670"/>
                <a:gd name="connsiteX4" fmla="*/ 0 w 1307264"/>
                <a:gd name="connsiteY4" fmla="*/ 806581 h 127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264" h="1276670">
                  <a:moveTo>
                    <a:pt x="806581" y="0"/>
                  </a:moveTo>
                  <a:lnTo>
                    <a:pt x="1307264" y="147617"/>
                  </a:lnTo>
                  <a:lnTo>
                    <a:pt x="1276669" y="470089"/>
                  </a:lnTo>
                  <a:lnTo>
                    <a:pt x="470088" y="1276670"/>
                  </a:lnTo>
                  <a:lnTo>
                    <a:pt x="0" y="806581"/>
                  </a:lnTo>
                  <a:close/>
                </a:path>
              </a:pathLst>
            </a:custGeom>
            <a:solidFill>
              <a:srgbClr val="7030A0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98A10BD-AF3B-996F-9486-2953C6878982}"/>
                </a:ext>
              </a:extLst>
            </p:cNvPr>
            <p:cNvSpPr/>
            <p:nvPr/>
          </p:nvSpPr>
          <p:spPr>
            <a:xfrm flipV="1">
              <a:off x="8030758" y="2765279"/>
              <a:ext cx="1711583" cy="1238485"/>
            </a:xfrm>
            <a:custGeom>
              <a:avLst/>
              <a:gdLst>
                <a:gd name="connsiteX0" fmla="*/ 501255 w 1825056"/>
                <a:gd name="connsiteY0" fmla="*/ 0 h 1323801"/>
                <a:gd name="connsiteX1" fmla="*/ 1323800 w 1825056"/>
                <a:gd name="connsiteY1" fmla="*/ 0 h 1323801"/>
                <a:gd name="connsiteX2" fmla="*/ 1825056 w 1825056"/>
                <a:gd name="connsiteY2" fmla="*/ 0 h 1323801"/>
                <a:gd name="connsiteX3" fmla="*/ 1825056 w 1825056"/>
                <a:gd name="connsiteY3" fmla="*/ 462696 h 1323801"/>
                <a:gd name="connsiteX4" fmla="*/ 1825055 w 1825056"/>
                <a:gd name="connsiteY4" fmla="*/ 462696 h 1323801"/>
                <a:gd name="connsiteX5" fmla="*/ 1825055 w 1825056"/>
                <a:gd name="connsiteY5" fmla="*/ 1323801 h 1323801"/>
                <a:gd name="connsiteX6" fmla="*/ 1362360 w 1825056"/>
                <a:gd name="connsiteY6" fmla="*/ 1323801 h 1323801"/>
                <a:gd name="connsiteX7" fmla="*/ 1362360 w 1825056"/>
                <a:gd name="connsiteY7" fmla="*/ 963950 h 1323801"/>
                <a:gd name="connsiteX8" fmla="*/ 1002509 w 1825056"/>
                <a:gd name="connsiteY8" fmla="*/ 1323801 h 1323801"/>
                <a:gd name="connsiteX9" fmla="*/ 0 w 1825056"/>
                <a:gd name="connsiteY9" fmla="*/ 1323801 h 1323801"/>
                <a:gd name="connsiteX10" fmla="*/ 861105 w 1825056"/>
                <a:gd name="connsiteY10" fmla="*/ 462696 h 1323801"/>
                <a:gd name="connsiteX11" fmla="*/ 501255 w 1825056"/>
                <a:gd name="connsiteY11" fmla="*/ 462696 h 1323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5056" h="1323801">
                  <a:moveTo>
                    <a:pt x="501255" y="0"/>
                  </a:moveTo>
                  <a:lnTo>
                    <a:pt x="1323800" y="0"/>
                  </a:lnTo>
                  <a:lnTo>
                    <a:pt x="1825056" y="0"/>
                  </a:lnTo>
                  <a:lnTo>
                    <a:pt x="1825056" y="462696"/>
                  </a:lnTo>
                  <a:lnTo>
                    <a:pt x="1825055" y="462696"/>
                  </a:lnTo>
                  <a:lnTo>
                    <a:pt x="1825055" y="1323801"/>
                  </a:lnTo>
                  <a:lnTo>
                    <a:pt x="1362360" y="1323801"/>
                  </a:lnTo>
                  <a:lnTo>
                    <a:pt x="1362360" y="963950"/>
                  </a:lnTo>
                  <a:lnTo>
                    <a:pt x="1002509" y="1323801"/>
                  </a:lnTo>
                  <a:lnTo>
                    <a:pt x="0" y="1323801"/>
                  </a:lnTo>
                  <a:lnTo>
                    <a:pt x="861105" y="462696"/>
                  </a:lnTo>
                  <a:lnTo>
                    <a:pt x="501255" y="462696"/>
                  </a:lnTo>
                  <a:close/>
                </a:path>
              </a:pathLst>
            </a:custGeom>
            <a:solidFill>
              <a:srgbClr val="805AAB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1CFC826-E033-A721-5A0C-E49D6E941EA2}"/>
                </a:ext>
              </a:extLst>
            </p:cNvPr>
            <p:cNvSpPr/>
            <p:nvPr/>
          </p:nvSpPr>
          <p:spPr>
            <a:xfrm>
              <a:off x="5259760" y="3245819"/>
              <a:ext cx="1384150" cy="1378693"/>
            </a:xfrm>
            <a:custGeom>
              <a:avLst/>
              <a:gdLst>
                <a:gd name="connsiteX0" fmla="*/ 470089 w 1384150"/>
                <a:gd name="connsiteY0" fmla="*/ 0 h 1378693"/>
                <a:gd name="connsiteX1" fmla="*/ 1378693 w 1384150"/>
                <a:gd name="connsiteY1" fmla="*/ 908604 h 1378693"/>
                <a:gd name="connsiteX2" fmla="*/ 1384150 w 1384150"/>
                <a:gd name="connsiteY2" fmla="*/ 1220987 h 1378693"/>
                <a:gd name="connsiteX3" fmla="*/ 908604 w 1384150"/>
                <a:gd name="connsiteY3" fmla="*/ 1378693 h 1378693"/>
                <a:gd name="connsiteX4" fmla="*/ 0 w 1384150"/>
                <a:gd name="connsiteY4" fmla="*/ 470089 h 1378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4150" h="1378693">
                  <a:moveTo>
                    <a:pt x="470089" y="0"/>
                  </a:moveTo>
                  <a:lnTo>
                    <a:pt x="1378693" y="908604"/>
                  </a:lnTo>
                  <a:lnTo>
                    <a:pt x="1384150" y="1220987"/>
                  </a:lnTo>
                  <a:lnTo>
                    <a:pt x="908604" y="1378693"/>
                  </a:lnTo>
                  <a:lnTo>
                    <a:pt x="0" y="47008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E05492F-6124-9322-0AF3-E67F9D835616}"/>
                </a:ext>
              </a:extLst>
            </p:cNvPr>
            <p:cNvSpPr/>
            <p:nvPr/>
          </p:nvSpPr>
          <p:spPr>
            <a:xfrm>
              <a:off x="6165648" y="3383017"/>
              <a:ext cx="1711583" cy="1241494"/>
            </a:xfrm>
            <a:custGeom>
              <a:avLst/>
              <a:gdLst>
                <a:gd name="connsiteX0" fmla="*/ 501255 w 1825056"/>
                <a:gd name="connsiteY0" fmla="*/ 0 h 1323801"/>
                <a:gd name="connsiteX1" fmla="*/ 1323800 w 1825056"/>
                <a:gd name="connsiteY1" fmla="*/ 0 h 1323801"/>
                <a:gd name="connsiteX2" fmla="*/ 1825056 w 1825056"/>
                <a:gd name="connsiteY2" fmla="*/ 0 h 1323801"/>
                <a:gd name="connsiteX3" fmla="*/ 1825056 w 1825056"/>
                <a:gd name="connsiteY3" fmla="*/ 462696 h 1323801"/>
                <a:gd name="connsiteX4" fmla="*/ 1825055 w 1825056"/>
                <a:gd name="connsiteY4" fmla="*/ 462696 h 1323801"/>
                <a:gd name="connsiteX5" fmla="*/ 1825055 w 1825056"/>
                <a:gd name="connsiteY5" fmla="*/ 1323801 h 1323801"/>
                <a:gd name="connsiteX6" fmla="*/ 1362360 w 1825056"/>
                <a:gd name="connsiteY6" fmla="*/ 1323801 h 1323801"/>
                <a:gd name="connsiteX7" fmla="*/ 1362360 w 1825056"/>
                <a:gd name="connsiteY7" fmla="*/ 963950 h 1323801"/>
                <a:gd name="connsiteX8" fmla="*/ 1002509 w 1825056"/>
                <a:gd name="connsiteY8" fmla="*/ 1323801 h 1323801"/>
                <a:gd name="connsiteX9" fmla="*/ 0 w 1825056"/>
                <a:gd name="connsiteY9" fmla="*/ 1323801 h 1323801"/>
                <a:gd name="connsiteX10" fmla="*/ 861105 w 1825056"/>
                <a:gd name="connsiteY10" fmla="*/ 462696 h 1323801"/>
                <a:gd name="connsiteX11" fmla="*/ 501255 w 1825056"/>
                <a:gd name="connsiteY11" fmla="*/ 462696 h 1323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5056" h="1323801">
                  <a:moveTo>
                    <a:pt x="501255" y="0"/>
                  </a:moveTo>
                  <a:lnTo>
                    <a:pt x="1323800" y="0"/>
                  </a:lnTo>
                  <a:lnTo>
                    <a:pt x="1825056" y="0"/>
                  </a:lnTo>
                  <a:lnTo>
                    <a:pt x="1825056" y="462696"/>
                  </a:lnTo>
                  <a:lnTo>
                    <a:pt x="1825055" y="462696"/>
                  </a:lnTo>
                  <a:lnTo>
                    <a:pt x="1825055" y="1323801"/>
                  </a:lnTo>
                  <a:lnTo>
                    <a:pt x="1362360" y="1323801"/>
                  </a:lnTo>
                  <a:lnTo>
                    <a:pt x="1362360" y="963950"/>
                  </a:lnTo>
                  <a:lnTo>
                    <a:pt x="1002509" y="1323801"/>
                  </a:lnTo>
                  <a:lnTo>
                    <a:pt x="0" y="1323801"/>
                  </a:lnTo>
                  <a:lnTo>
                    <a:pt x="861105" y="462696"/>
                  </a:lnTo>
                  <a:lnTo>
                    <a:pt x="501255" y="462696"/>
                  </a:lnTo>
                  <a:close/>
                </a:path>
              </a:pathLst>
            </a:custGeom>
            <a:solidFill>
              <a:schemeClr val="accent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931CE42-2A8E-9070-1857-25A00AA79B47}"/>
                </a:ext>
              </a:extLst>
            </p:cNvPr>
            <p:cNvSpPr/>
            <p:nvPr/>
          </p:nvSpPr>
          <p:spPr>
            <a:xfrm>
              <a:off x="3510414" y="2764712"/>
              <a:ext cx="1276670" cy="1276671"/>
            </a:xfrm>
            <a:custGeom>
              <a:avLst/>
              <a:gdLst>
                <a:gd name="connsiteX0" fmla="*/ 806582 w 1276670"/>
                <a:gd name="connsiteY0" fmla="*/ 0 h 1276671"/>
                <a:gd name="connsiteX1" fmla="*/ 1253894 w 1276670"/>
                <a:gd name="connsiteY1" fmla="*/ 117136 h 1276671"/>
                <a:gd name="connsiteX2" fmla="*/ 1276670 w 1276670"/>
                <a:gd name="connsiteY2" fmla="*/ 470089 h 1276671"/>
                <a:gd name="connsiteX3" fmla="*/ 470089 w 1276670"/>
                <a:gd name="connsiteY3" fmla="*/ 1276671 h 1276671"/>
                <a:gd name="connsiteX4" fmla="*/ 0 w 1276670"/>
                <a:gd name="connsiteY4" fmla="*/ 806582 h 1276671"/>
                <a:gd name="connsiteX0" fmla="*/ 806582 w 1276670"/>
                <a:gd name="connsiteY0" fmla="*/ 0 h 1276671"/>
                <a:gd name="connsiteX1" fmla="*/ 1253894 w 1276670"/>
                <a:gd name="connsiteY1" fmla="*/ 117136 h 1276671"/>
                <a:gd name="connsiteX2" fmla="*/ 1276670 w 1276670"/>
                <a:gd name="connsiteY2" fmla="*/ 470089 h 1276671"/>
                <a:gd name="connsiteX3" fmla="*/ 470089 w 1276670"/>
                <a:gd name="connsiteY3" fmla="*/ 1276671 h 1276671"/>
                <a:gd name="connsiteX4" fmla="*/ 0 w 1276670"/>
                <a:gd name="connsiteY4" fmla="*/ 806582 h 1276671"/>
                <a:gd name="connsiteX5" fmla="*/ 806582 w 1276670"/>
                <a:gd name="connsiteY5" fmla="*/ 0 h 1276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6670" h="1276671">
                  <a:moveTo>
                    <a:pt x="806582" y="0"/>
                  </a:moveTo>
                  <a:lnTo>
                    <a:pt x="1253894" y="117136"/>
                  </a:lnTo>
                  <a:lnTo>
                    <a:pt x="1276670" y="470089"/>
                  </a:lnTo>
                  <a:lnTo>
                    <a:pt x="470089" y="1276671"/>
                  </a:lnTo>
                  <a:lnTo>
                    <a:pt x="0" y="806582"/>
                  </a:lnTo>
                  <a:lnTo>
                    <a:pt x="806582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B66F346-31C8-6ABC-C7A1-814011FE33F3}"/>
                </a:ext>
              </a:extLst>
            </p:cNvPr>
            <p:cNvSpPr/>
            <p:nvPr/>
          </p:nvSpPr>
          <p:spPr>
            <a:xfrm flipV="1">
              <a:off x="4314768" y="2765281"/>
              <a:ext cx="1711583" cy="1238485"/>
            </a:xfrm>
            <a:custGeom>
              <a:avLst/>
              <a:gdLst>
                <a:gd name="connsiteX0" fmla="*/ 501255 w 1825056"/>
                <a:gd name="connsiteY0" fmla="*/ 0 h 1323801"/>
                <a:gd name="connsiteX1" fmla="*/ 1323800 w 1825056"/>
                <a:gd name="connsiteY1" fmla="*/ 0 h 1323801"/>
                <a:gd name="connsiteX2" fmla="*/ 1825056 w 1825056"/>
                <a:gd name="connsiteY2" fmla="*/ 0 h 1323801"/>
                <a:gd name="connsiteX3" fmla="*/ 1825056 w 1825056"/>
                <a:gd name="connsiteY3" fmla="*/ 462696 h 1323801"/>
                <a:gd name="connsiteX4" fmla="*/ 1825055 w 1825056"/>
                <a:gd name="connsiteY4" fmla="*/ 462696 h 1323801"/>
                <a:gd name="connsiteX5" fmla="*/ 1825055 w 1825056"/>
                <a:gd name="connsiteY5" fmla="*/ 1323801 h 1323801"/>
                <a:gd name="connsiteX6" fmla="*/ 1362360 w 1825056"/>
                <a:gd name="connsiteY6" fmla="*/ 1323801 h 1323801"/>
                <a:gd name="connsiteX7" fmla="*/ 1362360 w 1825056"/>
                <a:gd name="connsiteY7" fmla="*/ 963950 h 1323801"/>
                <a:gd name="connsiteX8" fmla="*/ 1002509 w 1825056"/>
                <a:gd name="connsiteY8" fmla="*/ 1323801 h 1323801"/>
                <a:gd name="connsiteX9" fmla="*/ 0 w 1825056"/>
                <a:gd name="connsiteY9" fmla="*/ 1323801 h 1323801"/>
                <a:gd name="connsiteX10" fmla="*/ 861105 w 1825056"/>
                <a:gd name="connsiteY10" fmla="*/ 462696 h 1323801"/>
                <a:gd name="connsiteX11" fmla="*/ 501255 w 1825056"/>
                <a:gd name="connsiteY11" fmla="*/ 462696 h 1323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5056" h="1323801">
                  <a:moveTo>
                    <a:pt x="501255" y="0"/>
                  </a:moveTo>
                  <a:lnTo>
                    <a:pt x="1323800" y="0"/>
                  </a:lnTo>
                  <a:lnTo>
                    <a:pt x="1825056" y="0"/>
                  </a:lnTo>
                  <a:lnTo>
                    <a:pt x="1825056" y="462696"/>
                  </a:lnTo>
                  <a:lnTo>
                    <a:pt x="1825055" y="462696"/>
                  </a:lnTo>
                  <a:lnTo>
                    <a:pt x="1825055" y="1323801"/>
                  </a:lnTo>
                  <a:lnTo>
                    <a:pt x="1362360" y="1323801"/>
                  </a:lnTo>
                  <a:lnTo>
                    <a:pt x="1362360" y="963950"/>
                  </a:lnTo>
                  <a:lnTo>
                    <a:pt x="1002509" y="1323801"/>
                  </a:lnTo>
                  <a:lnTo>
                    <a:pt x="0" y="1323801"/>
                  </a:lnTo>
                  <a:lnTo>
                    <a:pt x="861105" y="462696"/>
                  </a:lnTo>
                  <a:lnTo>
                    <a:pt x="501255" y="462696"/>
                  </a:lnTo>
                  <a:close/>
                </a:path>
              </a:pathLst>
            </a:custGeom>
            <a:solidFill>
              <a:schemeClr val="accent5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85E5425-ACFC-81F1-D0C4-E22F436E1A75}"/>
                </a:ext>
              </a:extLst>
            </p:cNvPr>
            <p:cNvSpPr/>
            <p:nvPr/>
          </p:nvSpPr>
          <p:spPr>
            <a:xfrm>
              <a:off x="1543771" y="3245820"/>
              <a:ext cx="1523818" cy="1378693"/>
            </a:xfrm>
            <a:custGeom>
              <a:avLst/>
              <a:gdLst>
                <a:gd name="connsiteX0" fmla="*/ 470089 w 1523818"/>
                <a:gd name="connsiteY0" fmla="*/ 0 h 1378693"/>
                <a:gd name="connsiteX1" fmla="*/ 1378693 w 1523818"/>
                <a:gd name="connsiteY1" fmla="*/ 908604 h 1378693"/>
                <a:gd name="connsiteX2" fmla="*/ 1523818 w 1523818"/>
                <a:gd name="connsiteY2" fmla="*/ 1281946 h 1378693"/>
                <a:gd name="connsiteX3" fmla="*/ 908604 w 1523818"/>
                <a:gd name="connsiteY3" fmla="*/ 1378693 h 1378693"/>
                <a:gd name="connsiteX4" fmla="*/ 0 w 1523818"/>
                <a:gd name="connsiteY4" fmla="*/ 470089 h 1378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3818" h="1378693">
                  <a:moveTo>
                    <a:pt x="470089" y="0"/>
                  </a:moveTo>
                  <a:lnTo>
                    <a:pt x="1378693" y="908604"/>
                  </a:lnTo>
                  <a:lnTo>
                    <a:pt x="1523818" y="1281946"/>
                  </a:lnTo>
                  <a:lnTo>
                    <a:pt x="908604" y="1378693"/>
                  </a:lnTo>
                  <a:lnTo>
                    <a:pt x="0" y="47008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6CD4640-17E2-6255-B9F0-848069DB932F}"/>
                </a:ext>
              </a:extLst>
            </p:cNvPr>
            <p:cNvSpPr/>
            <p:nvPr/>
          </p:nvSpPr>
          <p:spPr>
            <a:xfrm>
              <a:off x="2449659" y="3383017"/>
              <a:ext cx="1711583" cy="1241494"/>
            </a:xfrm>
            <a:custGeom>
              <a:avLst/>
              <a:gdLst>
                <a:gd name="connsiteX0" fmla="*/ 501255 w 1825056"/>
                <a:gd name="connsiteY0" fmla="*/ 0 h 1323801"/>
                <a:gd name="connsiteX1" fmla="*/ 1323800 w 1825056"/>
                <a:gd name="connsiteY1" fmla="*/ 0 h 1323801"/>
                <a:gd name="connsiteX2" fmla="*/ 1825056 w 1825056"/>
                <a:gd name="connsiteY2" fmla="*/ 0 h 1323801"/>
                <a:gd name="connsiteX3" fmla="*/ 1825056 w 1825056"/>
                <a:gd name="connsiteY3" fmla="*/ 462696 h 1323801"/>
                <a:gd name="connsiteX4" fmla="*/ 1825055 w 1825056"/>
                <a:gd name="connsiteY4" fmla="*/ 462696 h 1323801"/>
                <a:gd name="connsiteX5" fmla="*/ 1825055 w 1825056"/>
                <a:gd name="connsiteY5" fmla="*/ 1323801 h 1323801"/>
                <a:gd name="connsiteX6" fmla="*/ 1362360 w 1825056"/>
                <a:gd name="connsiteY6" fmla="*/ 1323801 h 1323801"/>
                <a:gd name="connsiteX7" fmla="*/ 1362360 w 1825056"/>
                <a:gd name="connsiteY7" fmla="*/ 963950 h 1323801"/>
                <a:gd name="connsiteX8" fmla="*/ 1002509 w 1825056"/>
                <a:gd name="connsiteY8" fmla="*/ 1323801 h 1323801"/>
                <a:gd name="connsiteX9" fmla="*/ 0 w 1825056"/>
                <a:gd name="connsiteY9" fmla="*/ 1323801 h 1323801"/>
                <a:gd name="connsiteX10" fmla="*/ 861105 w 1825056"/>
                <a:gd name="connsiteY10" fmla="*/ 462696 h 1323801"/>
                <a:gd name="connsiteX11" fmla="*/ 501255 w 1825056"/>
                <a:gd name="connsiteY11" fmla="*/ 462696 h 1323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5056" h="1323801">
                  <a:moveTo>
                    <a:pt x="501255" y="0"/>
                  </a:moveTo>
                  <a:lnTo>
                    <a:pt x="1323800" y="0"/>
                  </a:lnTo>
                  <a:lnTo>
                    <a:pt x="1825056" y="0"/>
                  </a:lnTo>
                  <a:lnTo>
                    <a:pt x="1825056" y="462696"/>
                  </a:lnTo>
                  <a:lnTo>
                    <a:pt x="1825055" y="462696"/>
                  </a:lnTo>
                  <a:lnTo>
                    <a:pt x="1825055" y="1323801"/>
                  </a:lnTo>
                  <a:lnTo>
                    <a:pt x="1362360" y="1323801"/>
                  </a:lnTo>
                  <a:lnTo>
                    <a:pt x="1362360" y="963950"/>
                  </a:lnTo>
                  <a:lnTo>
                    <a:pt x="1002509" y="1323801"/>
                  </a:lnTo>
                  <a:lnTo>
                    <a:pt x="0" y="1323801"/>
                  </a:lnTo>
                  <a:lnTo>
                    <a:pt x="861105" y="462696"/>
                  </a:lnTo>
                  <a:lnTo>
                    <a:pt x="501255" y="462696"/>
                  </a:lnTo>
                  <a:close/>
                </a:path>
              </a:pathLst>
            </a:custGeom>
            <a:solidFill>
              <a:schemeClr val="accent4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BA443B8-D92D-7FC1-159C-2DA8DFDB7B18}"/>
                </a:ext>
              </a:extLst>
            </p:cNvPr>
            <p:cNvSpPr/>
            <p:nvPr/>
          </p:nvSpPr>
          <p:spPr>
            <a:xfrm flipV="1">
              <a:off x="590010" y="2765280"/>
              <a:ext cx="1711583" cy="1238484"/>
            </a:xfrm>
            <a:custGeom>
              <a:avLst/>
              <a:gdLst>
                <a:gd name="connsiteX0" fmla="*/ 501255 w 1825056"/>
                <a:gd name="connsiteY0" fmla="*/ 0 h 1323801"/>
                <a:gd name="connsiteX1" fmla="*/ 1323800 w 1825056"/>
                <a:gd name="connsiteY1" fmla="*/ 0 h 1323801"/>
                <a:gd name="connsiteX2" fmla="*/ 1825056 w 1825056"/>
                <a:gd name="connsiteY2" fmla="*/ 0 h 1323801"/>
                <a:gd name="connsiteX3" fmla="*/ 1825056 w 1825056"/>
                <a:gd name="connsiteY3" fmla="*/ 462696 h 1323801"/>
                <a:gd name="connsiteX4" fmla="*/ 1825055 w 1825056"/>
                <a:gd name="connsiteY4" fmla="*/ 462696 h 1323801"/>
                <a:gd name="connsiteX5" fmla="*/ 1825055 w 1825056"/>
                <a:gd name="connsiteY5" fmla="*/ 1323801 h 1323801"/>
                <a:gd name="connsiteX6" fmla="*/ 1362360 w 1825056"/>
                <a:gd name="connsiteY6" fmla="*/ 1323801 h 1323801"/>
                <a:gd name="connsiteX7" fmla="*/ 1362360 w 1825056"/>
                <a:gd name="connsiteY7" fmla="*/ 963950 h 1323801"/>
                <a:gd name="connsiteX8" fmla="*/ 1002509 w 1825056"/>
                <a:gd name="connsiteY8" fmla="*/ 1323801 h 1323801"/>
                <a:gd name="connsiteX9" fmla="*/ 0 w 1825056"/>
                <a:gd name="connsiteY9" fmla="*/ 1323801 h 1323801"/>
                <a:gd name="connsiteX10" fmla="*/ 861105 w 1825056"/>
                <a:gd name="connsiteY10" fmla="*/ 462696 h 1323801"/>
                <a:gd name="connsiteX11" fmla="*/ 501255 w 1825056"/>
                <a:gd name="connsiteY11" fmla="*/ 462696 h 1323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5056" h="1323801">
                  <a:moveTo>
                    <a:pt x="501255" y="0"/>
                  </a:moveTo>
                  <a:lnTo>
                    <a:pt x="1323800" y="0"/>
                  </a:lnTo>
                  <a:lnTo>
                    <a:pt x="1825056" y="0"/>
                  </a:lnTo>
                  <a:lnTo>
                    <a:pt x="1825056" y="462696"/>
                  </a:lnTo>
                  <a:lnTo>
                    <a:pt x="1825055" y="462696"/>
                  </a:lnTo>
                  <a:lnTo>
                    <a:pt x="1825055" y="1323801"/>
                  </a:lnTo>
                  <a:lnTo>
                    <a:pt x="1362360" y="1323801"/>
                  </a:lnTo>
                  <a:lnTo>
                    <a:pt x="1362360" y="963950"/>
                  </a:lnTo>
                  <a:lnTo>
                    <a:pt x="1002509" y="1323801"/>
                  </a:lnTo>
                  <a:lnTo>
                    <a:pt x="0" y="1323801"/>
                  </a:lnTo>
                  <a:lnTo>
                    <a:pt x="861105" y="462696"/>
                  </a:lnTo>
                  <a:lnTo>
                    <a:pt x="501255" y="462696"/>
                  </a:lnTo>
                  <a:close/>
                </a:path>
              </a:pathLst>
            </a:custGeom>
            <a:solidFill>
              <a:schemeClr val="accent1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pic>
          <p:nvPicPr>
            <p:cNvPr id="75" name="Graphic 74" descr="Badge 1 outline">
              <a:extLst>
                <a:ext uri="{FF2B5EF4-FFF2-40B4-BE49-F238E27FC236}">
                  <a16:creationId xmlns:a16="http://schemas.microsoft.com/office/drawing/2014/main" id="{370543A2-7409-557C-B734-4A858AD11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02153" y="3404324"/>
              <a:ext cx="548640" cy="548640"/>
            </a:xfrm>
            <a:prstGeom prst="rect">
              <a:avLst/>
            </a:prstGeom>
          </p:spPr>
        </p:pic>
        <p:pic>
          <p:nvPicPr>
            <p:cNvPr id="77" name="Graphic 76" descr="Badge outline">
              <a:extLst>
                <a:ext uri="{FF2B5EF4-FFF2-40B4-BE49-F238E27FC236}">
                  <a16:creationId xmlns:a16="http://schemas.microsoft.com/office/drawing/2014/main" id="{4327005F-994B-BDEE-4D5F-6157C48A1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561802" y="3433815"/>
              <a:ext cx="548640" cy="548640"/>
            </a:xfrm>
            <a:prstGeom prst="rect">
              <a:avLst/>
            </a:prstGeom>
          </p:spPr>
        </p:pic>
        <p:pic>
          <p:nvPicPr>
            <p:cNvPr id="79" name="Graphic 78" descr="Badge 3 outline">
              <a:extLst>
                <a:ext uri="{FF2B5EF4-FFF2-40B4-BE49-F238E27FC236}">
                  <a16:creationId xmlns:a16="http://schemas.microsoft.com/office/drawing/2014/main" id="{40B686E7-985A-D4B6-0707-3B4060555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426911" y="3404324"/>
              <a:ext cx="548640" cy="548640"/>
            </a:xfrm>
            <a:prstGeom prst="rect">
              <a:avLst/>
            </a:prstGeom>
          </p:spPr>
        </p:pic>
        <p:pic>
          <p:nvPicPr>
            <p:cNvPr id="81" name="Graphic 80" descr="Badge 4 outline">
              <a:extLst>
                <a:ext uri="{FF2B5EF4-FFF2-40B4-BE49-F238E27FC236}">
                  <a16:creationId xmlns:a16="http://schemas.microsoft.com/office/drawing/2014/main" id="{310DC2F9-ED27-269D-367A-7AEBBFD62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277791" y="3433815"/>
              <a:ext cx="548640" cy="548640"/>
            </a:xfrm>
            <a:prstGeom prst="rect">
              <a:avLst/>
            </a:prstGeom>
          </p:spPr>
        </p:pic>
        <p:pic>
          <p:nvPicPr>
            <p:cNvPr id="83" name="Graphic 82" descr="Badge 5 outline">
              <a:extLst>
                <a:ext uri="{FF2B5EF4-FFF2-40B4-BE49-F238E27FC236}">
                  <a16:creationId xmlns:a16="http://schemas.microsoft.com/office/drawing/2014/main" id="{EDB03F7C-1CAE-A277-8CA8-20972F1F6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142901" y="3404324"/>
              <a:ext cx="548640" cy="548640"/>
            </a:xfrm>
            <a:prstGeom prst="rect">
              <a:avLst/>
            </a:prstGeom>
          </p:spPr>
        </p:pic>
        <p:pic>
          <p:nvPicPr>
            <p:cNvPr id="85" name="Graphic 84" descr="Badge 6 outline">
              <a:extLst>
                <a:ext uri="{FF2B5EF4-FFF2-40B4-BE49-F238E27FC236}">
                  <a16:creationId xmlns:a16="http://schemas.microsoft.com/office/drawing/2014/main" id="{2C48D4DD-46F3-B6A4-D698-C206B3FC5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1002551" y="3433815"/>
              <a:ext cx="548640" cy="5486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3050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4E241-6A5A-64A3-CF9C-081978387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Arrow Steps – Slide Template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276AA75E-F676-2CF8-D749-3F59A6311E80}"/>
              </a:ext>
            </a:extLst>
          </p:cNvPr>
          <p:cNvSpPr/>
          <p:nvPr/>
        </p:nvSpPr>
        <p:spPr>
          <a:xfrm>
            <a:off x="7940071" y="-1097552"/>
            <a:ext cx="6025" cy="3010"/>
          </a:xfrm>
          <a:custGeom>
            <a:avLst/>
            <a:gdLst>
              <a:gd name="connsiteX0" fmla="*/ 682 w 1363"/>
              <a:gd name="connsiteY0" fmla="*/ 682 h 681"/>
              <a:gd name="connsiteX1" fmla="*/ 1364 w 1363"/>
              <a:gd name="connsiteY1" fmla="*/ 0 h 681"/>
              <a:gd name="connsiteX2" fmla="*/ 0 w 1363"/>
              <a:gd name="connsiteY2" fmla="*/ 0 h 681"/>
              <a:gd name="connsiteX3" fmla="*/ 682 w 1363"/>
              <a:gd name="connsiteY3" fmla="*/ 682 h 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3" h="681">
                <a:moveTo>
                  <a:pt x="682" y="682"/>
                </a:moveTo>
                <a:lnTo>
                  <a:pt x="1364" y="0"/>
                </a:lnTo>
                <a:lnTo>
                  <a:pt x="0" y="0"/>
                </a:lnTo>
                <a:lnTo>
                  <a:pt x="682" y="682"/>
                </a:lnTo>
                <a:close/>
              </a:path>
            </a:pathLst>
          </a:custGeom>
          <a:solidFill>
            <a:srgbClr val="3BA93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39EA3A6-F904-ECA7-66DE-11798554818B}"/>
              </a:ext>
            </a:extLst>
          </p:cNvPr>
          <p:cNvSpPr/>
          <p:nvPr/>
        </p:nvSpPr>
        <p:spPr>
          <a:xfrm>
            <a:off x="6999902" y="-1097552"/>
            <a:ext cx="6025" cy="3010"/>
          </a:xfrm>
          <a:custGeom>
            <a:avLst/>
            <a:gdLst>
              <a:gd name="connsiteX0" fmla="*/ 1364 w 1363"/>
              <a:gd name="connsiteY0" fmla="*/ 0 h 681"/>
              <a:gd name="connsiteX1" fmla="*/ 0 w 1363"/>
              <a:gd name="connsiteY1" fmla="*/ 0 h 681"/>
              <a:gd name="connsiteX2" fmla="*/ 682 w 1363"/>
              <a:gd name="connsiteY2" fmla="*/ 682 h 681"/>
              <a:gd name="connsiteX3" fmla="*/ 1364 w 1363"/>
              <a:gd name="connsiteY3" fmla="*/ 0 h 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3" h="681">
                <a:moveTo>
                  <a:pt x="1364" y="0"/>
                </a:moveTo>
                <a:lnTo>
                  <a:pt x="0" y="0"/>
                </a:lnTo>
                <a:lnTo>
                  <a:pt x="682" y="682"/>
                </a:lnTo>
                <a:lnTo>
                  <a:pt x="1364" y="0"/>
                </a:lnTo>
                <a:close/>
              </a:path>
            </a:pathLst>
          </a:custGeom>
          <a:solidFill>
            <a:srgbClr val="3BA93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21">
            <a:extLst>
              <a:ext uri="{FF2B5EF4-FFF2-40B4-BE49-F238E27FC236}">
                <a16:creationId xmlns:a16="http://schemas.microsoft.com/office/drawing/2014/main" id="{3B603E41-D24B-EC5D-589A-0B9DB409B415}"/>
              </a:ext>
            </a:extLst>
          </p:cNvPr>
          <p:cNvSpPr/>
          <p:nvPr/>
        </p:nvSpPr>
        <p:spPr>
          <a:xfrm>
            <a:off x="7943086" y="-1097552"/>
            <a:ext cx="6025" cy="3010"/>
          </a:xfrm>
          <a:custGeom>
            <a:avLst/>
            <a:gdLst>
              <a:gd name="connsiteX0" fmla="*/ 682 w 1363"/>
              <a:gd name="connsiteY0" fmla="*/ 682 h 681"/>
              <a:gd name="connsiteX1" fmla="*/ 1364 w 1363"/>
              <a:gd name="connsiteY1" fmla="*/ 0 h 681"/>
              <a:gd name="connsiteX2" fmla="*/ 0 w 1363"/>
              <a:gd name="connsiteY2" fmla="*/ 0 h 681"/>
              <a:gd name="connsiteX3" fmla="*/ 682 w 1363"/>
              <a:gd name="connsiteY3" fmla="*/ 682 h 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3" h="681">
                <a:moveTo>
                  <a:pt x="682" y="682"/>
                </a:moveTo>
                <a:lnTo>
                  <a:pt x="1364" y="0"/>
                </a:lnTo>
                <a:lnTo>
                  <a:pt x="0" y="0"/>
                </a:lnTo>
                <a:lnTo>
                  <a:pt x="682" y="682"/>
                </a:lnTo>
                <a:close/>
              </a:path>
            </a:pathLst>
          </a:custGeom>
          <a:solidFill>
            <a:srgbClr val="3BA93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60F40E8-462B-3FFF-D845-AC8D8DC218F5}"/>
              </a:ext>
            </a:extLst>
          </p:cNvPr>
          <p:cNvGrpSpPr/>
          <p:nvPr/>
        </p:nvGrpSpPr>
        <p:grpSpPr>
          <a:xfrm>
            <a:off x="2202649" y="4687019"/>
            <a:ext cx="2926080" cy="1290153"/>
            <a:chOff x="8921977" y="4652338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158F389-B8BE-EEEA-A0EA-DBD86803D89D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2FAE87-DF03-6F9C-2C23-7A4FD4D677E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9D9C521-D8E7-A06D-E62A-2C81325F333E}"/>
              </a:ext>
            </a:extLst>
          </p:cNvPr>
          <p:cNvGrpSpPr/>
          <p:nvPr/>
        </p:nvGrpSpPr>
        <p:grpSpPr>
          <a:xfrm>
            <a:off x="5439279" y="4687019"/>
            <a:ext cx="2926080" cy="1290153"/>
            <a:chOff x="8921977" y="4652338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0F7CFF5-F814-0EA9-D68C-F9F5BB91C55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8C55047-8964-A414-EAE2-E7DC217AE52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11DF327-E1AE-CECD-81D0-268310901C1F}"/>
              </a:ext>
            </a:extLst>
          </p:cNvPr>
          <p:cNvGrpSpPr/>
          <p:nvPr/>
        </p:nvGrpSpPr>
        <p:grpSpPr>
          <a:xfrm>
            <a:off x="8675911" y="4687019"/>
            <a:ext cx="2926080" cy="1290153"/>
            <a:chOff x="8921977" y="4652338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4363FAF-6E08-59BE-4AA0-1B762F5FF73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4BC4256-CAFA-75FB-7401-71007A3B13FF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532C79F-8C2A-813F-5FB2-C93D8AA3C424}"/>
              </a:ext>
            </a:extLst>
          </p:cNvPr>
          <p:cNvGrpSpPr/>
          <p:nvPr/>
        </p:nvGrpSpPr>
        <p:grpSpPr>
          <a:xfrm>
            <a:off x="584334" y="1180549"/>
            <a:ext cx="2926080" cy="1290153"/>
            <a:chOff x="332936" y="262776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035B227-43A4-B8A9-7002-480852FA013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46BC9CC-856D-7E26-5D83-C4FE6B9F167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28DEC3E-0CD2-2914-4725-A165A0C95441}"/>
              </a:ext>
            </a:extLst>
          </p:cNvPr>
          <p:cNvGrpSpPr/>
          <p:nvPr/>
        </p:nvGrpSpPr>
        <p:grpSpPr>
          <a:xfrm>
            <a:off x="3820964" y="1180549"/>
            <a:ext cx="2926080" cy="1290153"/>
            <a:chOff x="8921977" y="4652338"/>
            <a:chExt cx="2926080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7834AAD-0F44-7AFF-416D-3BAB02F9CBB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0020B09-168F-8F73-0164-714DAEF046CF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266A07D-5410-C906-7E21-BBB28C108D43}"/>
              </a:ext>
            </a:extLst>
          </p:cNvPr>
          <p:cNvGrpSpPr/>
          <p:nvPr/>
        </p:nvGrpSpPr>
        <p:grpSpPr>
          <a:xfrm>
            <a:off x="7057594" y="1180549"/>
            <a:ext cx="2926080" cy="1290153"/>
            <a:chOff x="8921977" y="4652338"/>
            <a:chExt cx="2926080" cy="129015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A57A31F-E4F0-B849-ADEF-4D179463568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EE51B68-107D-7A8A-5C7B-CF77238C545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BC939F1-15D2-793F-0490-EDCBEFE87A67}"/>
              </a:ext>
            </a:extLst>
          </p:cNvPr>
          <p:cNvGrpSpPr/>
          <p:nvPr/>
        </p:nvGrpSpPr>
        <p:grpSpPr>
          <a:xfrm>
            <a:off x="590010" y="2648959"/>
            <a:ext cx="11011981" cy="1859804"/>
            <a:chOff x="590010" y="2764709"/>
            <a:chExt cx="11011981" cy="1859804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70EEC1F-E4C6-D8D0-726E-978B5F8EA6FD}"/>
                </a:ext>
              </a:extLst>
            </p:cNvPr>
            <p:cNvSpPr/>
            <p:nvPr/>
          </p:nvSpPr>
          <p:spPr>
            <a:xfrm>
              <a:off x="8984520" y="3245817"/>
              <a:ext cx="1378693" cy="1378692"/>
            </a:xfrm>
            <a:custGeom>
              <a:avLst/>
              <a:gdLst>
                <a:gd name="connsiteX0" fmla="*/ 470089 w 1378693"/>
                <a:gd name="connsiteY0" fmla="*/ 0 h 1378692"/>
                <a:gd name="connsiteX1" fmla="*/ 1378693 w 1378693"/>
                <a:gd name="connsiteY1" fmla="*/ 908604 h 1378692"/>
                <a:gd name="connsiteX2" fmla="*/ 1276351 w 1378693"/>
                <a:gd name="connsiteY2" fmla="*/ 1261627 h 1378692"/>
                <a:gd name="connsiteX3" fmla="*/ 908604 w 1378693"/>
                <a:gd name="connsiteY3" fmla="*/ 1378692 h 1378692"/>
                <a:gd name="connsiteX4" fmla="*/ 0 w 1378693"/>
                <a:gd name="connsiteY4" fmla="*/ 470088 h 1378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78693" h="1378692">
                  <a:moveTo>
                    <a:pt x="470089" y="0"/>
                  </a:moveTo>
                  <a:lnTo>
                    <a:pt x="1378693" y="908604"/>
                  </a:lnTo>
                  <a:lnTo>
                    <a:pt x="1276351" y="1261627"/>
                  </a:lnTo>
                  <a:lnTo>
                    <a:pt x="908604" y="1378692"/>
                  </a:lnTo>
                  <a:lnTo>
                    <a:pt x="0" y="47008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749662F-A807-5335-FCB9-DBA9A3D80040}"/>
                </a:ext>
              </a:extLst>
            </p:cNvPr>
            <p:cNvSpPr/>
            <p:nvPr/>
          </p:nvSpPr>
          <p:spPr>
            <a:xfrm>
              <a:off x="9890408" y="3383015"/>
              <a:ext cx="1711583" cy="1241493"/>
            </a:xfrm>
            <a:custGeom>
              <a:avLst/>
              <a:gdLst>
                <a:gd name="connsiteX0" fmla="*/ 501255 w 1825056"/>
                <a:gd name="connsiteY0" fmla="*/ 0 h 1323801"/>
                <a:gd name="connsiteX1" fmla="*/ 1323800 w 1825056"/>
                <a:gd name="connsiteY1" fmla="*/ 0 h 1323801"/>
                <a:gd name="connsiteX2" fmla="*/ 1825056 w 1825056"/>
                <a:gd name="connsiteY2" fmla="*/ 0 h 1323801"/>
                <a:gd name="connsiteX3" fmla="*/ 1825056 w 1825056"/>
                <a:gd name="connsiteY3" fmla="*/ 462696 h 1323801"/>
                <a:gd name="connsiteX4" fmla="*/ 1825055 w 1825056"/>
                <a:gd name="connsiteY4" fmla="*/ 462696 h 1323801"/>
                <a:gd name="connsiteX5" fmla="*/ 1825055 w 1825056"/>
                <a:gd name="connsiteY5" fmla="*/ 1323801 h 1323801"/>
                <a:gd name="connsiteX6" fmla="*/ 1362360 w 1825056"/>
                <a:gd name="connsiteY6" fmla="*/ 1323801 h 1323801"/>
                <a:gd name="connsiteX7" fmla="*/ 1362360 w 1825056"/>
                <a:gd name="connsiteY7" fmla="*/ 963950 h 1323801"/>
                <a:gd name="connsiteX8" fmla="*/ 1002509 w 1825056"/>
                <a:gd name="connsiteY8" fmla="*/ 1323801 h 1323801"/>
                <a:gd name="connsiteX9" fmla="*/ 0 w 1825056"/>
                <a:gd name="connsiteY9" fmla="*/ 1323801 h 1323801"/>
                <a:gd name="connsiteX10" fmla="*/ 861105 w 1825056"/>
                <a:gd name="connsiteY10" fmla="*/ 462696 h 1323801"/>
                <a:gd name="connsiteX11" fmla="*/ 501255 w 1825056"/>
                <a:gd name="connsiteY11" fmla="*/ 462696 h 1323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5056" h="1323801">
                  <a:moveTo>
                    <a:pt x="501255" y="0"/>
                  </a:moveTo>
                  <a:lnTo>
                    <a:pt x="1323800" y="0"/>
                  </a:lnTo>
                  <a:lnTo>
                    <a:pt x="1825056" y="0"/>
                  </a:lnTo>
                  <a:lnTo>
                    <a:pt x="1825056" y="462696"/>
                  </a:lnTo>
                  <a:lnTo>
                    <a:pt x="1825055" y="462696"/>
                  </a:lnTo>
                  <a:lnTo>
                    <a:pt x="1825055" y="1323801"/>
                  </a:lnTo>
                  <a:lnTo>
                    <a:pt x="1362360" y="1323801"/>
                  </a:lnTo>
                  <a:lnTo>
                    <a:pt x="1362360" y="963950"/>
                  </a:lnTo>
                  <a:lnTo>
                    <a:pt x="1002509" y="1323801"/>
                  </a:lnTo>
                  <a:lnTo>
                    <a:pt x="0" y="1323801"/>
                  </a:lnTo>
                  <a:lnTo>
                    <a:pt x="861105" y="462696"/>
                  </a:lnTo>
                  <a:lnTo>
                    <a:pt x="501255" y="462696"/>
                  </a:lnTo>
                  <a:close/>
                </a:path>
              </a:pathLst>
            </a:custGeom>
            <a:solidFill>
              <a:schemeClr val="accent3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686FD3B-CCA9-4E64-65BB-045EAC5E855D}"/>
                </a:ext>
              </a:extLst>
            </p:cNvPr>
            <p:cNvSpPr/>
            <p:nvPr/>
          </p:nvSpPr>
          <p:spPr>
            <a:xfrm>
              <a:off x="7226405" y="2764709"/>
              <a:ext cx="1307264" cy="1276670"/>
            </a:xfrm>
            <a:custGeom>
              <a:avLst/>
              <a:gdLst>
                <a:gd name="connsiteX0" fmla="*/ 806581 w 1307264"/>
                <a:gd name="connsiteY0" fmla="*/ 0 h 1276670"/>
                <a:gd name="connsiteX1" fmla="*/ 1307264 w 1307264"/>
                <a:gd name="connsiteY1" fmla="*/ 147617 h 1276670"/>
                <a:gd name="connsiteX2" fmla="*/ 1276669 w 1307264"/>
                <a:gd name="connsiteY2" fmla="*/ 470089 h 1276670"/>
                <a:gd name="connsiteX3" fmla="*/ 470088 w 1307264"/>
                <a:gd name="connsiteY3" fmla="*/ 1276670 h 1276670"/>
                <a:gd name="connsiteX4" fmla="*/ 0 w 1307264"/>
                <a:gd name="connsiteY4" fmla="*/ 806581 h 127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264" h="1276670">
                  <a:moveTo>
                    <a:pt x="806581" y="0"/>
                  </a:moveTo>
                  <a:lnTo>
                    <a:pt x="1307264" y="147617"/>
                  </a:lnTo>
                  <a:lnTo>
                    <a:pt x="1276669" y="470089"/>
                  </a:lnTo>
                  <a:lnTo>
                    <a:pt x="470088" y="1276670"/>
                  </a:lnTo>
                  <a:lnTo>
                    <a:pt x="0" y="806581"/>
                  </a:lnTo>
                  <a:close/>
                </a:path>
              </a:pathLst>
            </a:custGeom>
            <a:solidFill>
              <a:srgbClr val="7030A0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98A10BD-AF3B-996F-9486-2953C6878982}"/>
                </a:ext>
              </a:extLst>
            </p:cNvPr>
            <p:cNvSpPr/>
            <p:nvPr/>
          </p:nvSpPr>
          <p:spPr>
            <a:xfrm flipV="1">
              <a:off x="8030758" y="2765279"/>
              <a:ext cx="1711583" cy="1238485"/>
            </a:xfrm>
            <a:custGeom>
              <a:avLst/>
              <a:gdLst>
                <a:gd name="connsiteX0" fmla="*/ 501255 w 1825056"/>
                <a:gd name="connsiteY0" fmla="*/ 0 h 1323801"/>
                <a:gd name="connsiteX1" fmla="*/ 1323800 w 1825056"/>
                <a:gd name="connsiteY1" fmla="*/ 0 h 1323801"/>
                <a:gd name="connsiteX2" fmla="*/ 1825056 w 1825056"/>
                <a:gd name="connsiteY2" fmla="*/ 0 h 1323801"/>
                <a:gd name="connsiteX3" fmla="*/ 1825056 w 1825056"/>
                <a:gd name="connsiteY3" fmla="*/ 462696 h 1323801"/>
                <a:gd name="connsiteX4" fmla="*/ 1825055 w 1825056"/>
                <a:gd name="connsiteY4" fmla="*/ 462696 h 1323801"/>
                <a:gd name="connsiteX5" fmla="*/ 1825055 w 1825056"/>
                <a:gd name="connsiteY5" fmla="*/ 1323801 h 1323801"/>
                <a:gd name="connsiteX6" fmla="*/ 1362360 w 1825056"/>
                <a:gd name="connsiteY6" fmla="*/ 1323801 h 1323801"/>
                <a:gd name="connsiteX7" fmla="*/ 1362360 w 1825056"/>
                <a:gd name="connsiteY7" fmla="*/ 963950 h 1323801"/>
                <a:gd name="connsiteX8" fmla="*/ 1002509 w 1825056"/>
                <a:gd name="connsiteY8" fmla="*/ 1323801 h 1323801"/>
                <a:gd name="connsiteX9" fmla="*/ 0 w 1825056"/>
                <a:gd name="connsiteY9" fmla="*/ 1323801 h 1323801"/>
                <a:gd name="connsiteX10" fmla="*/ 861105 w 1825056"/>
                <a:gd name="connsiteY10" fmla="*/ 462696 h 1323801"/>
                <a:gd name="connsiteX11" fmla="*/ 501255 w 1825056"/>
                <a:gd name="connsiteY11" fmla="*/ 462696 h 1323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5056" h="1323801">
                  <a:moveTo>
                    <a:pt x="501255" y="0"/>
                  </a:moveTo>
                  <a:lnTo>
                    <a:pt x="1323800" y="0"/>
                  </a:lnTo>
                  <a:lnTo>
                    <a:pt x="1825056" y="0"/>
                  </a:lnTo>
                  <a:lnTo>
                    <a:pt x="1825056" y="462696"/>
                  </a:lnTo>
                  <a:lnTo>
                    <a:pt x="1825055" y="462696"/>
                  </a:lnTo>
                  <a:lnTo>
                    <a:pt x="1825055" y="1323801"/>
                  </a:lnTo>
                  <a:lnTo>
                    <a:pt x="1362360" y="1323801"/>
                  </a:lnTo>
                  <a:lnTo>
                    <a:pt x="1362360" y="963950"/>
                  </a:lnTo>
                  <a:lnTo>
                    <a:pt x="1002509" y="1323801"/>
                  </a:lnTo>
                  <a:lnTo>
                    <a:pt x="0" y="1323801"/>
                  </a:lnTo>
                  <a:lnTo>
                    <a:pt x="861105" y="462696"/>
                  </a:lnTo>
                  <a:lnTo>
                    <a:pt x="501255" y="462696"/>
                  </a:lnTo>
                  <a:close/>
                </a:path>
              </a:pathLst>
            </a:custGeom>
            <a:solidFill>
              <a:srgbClr val="805AAB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1CFC826-E033-A721-5A0C-E49D6E941EA2}"/>
                </a:ext>
              </a:extLst>
            </p:cNvPr>
            <p:cNvSpPr/>
            <p:nvPr/>
          </p:nvSpPr>
          <p:spPr>
            <a:xfrm>
              <a:off x="5259760" y="3245819"/>
              <a:ext cx="1384150" cy="1378693"/>
            </a:xfrm>
            <a:custGeom>
              <a:avLst/>
              <a:gdLst>
                <a:gd name="connsiteX0" fmla="*/ 470089 w 1384150"/>
                <a:gd name="connsiteY0" fmla="*/ 0 h 1378693"/>
                <a:gd name="connsiteX1" fmla="*/ 1378693 w 1384150"/>
                <a:gd name="connsiteY1" fmla="*/ 908604 h 1378693"/>
                <a:gd name="connsiteX2" fmla="*/ 1384150 w 1384150"/>
                <a:gd name="connsiteY2" fmla="*/ 1220987 h 1378693"/>
                <a:gd name="connsiteX3" fmla="*/ 908604 w 1384150"/>
                <a:gd name="connsiteY3" fmla="*/ 1378693 h 1378693"/>
                <a:gd name="connsiteX4" fmla="*/ 0 w 1384150"/>
                <a:gd name="connsiteY4" fmla="*/ 470089 h 1378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4150" h="1378693">
                  <a:moveTo>
                    <a:pt x="470089" y="0"/>
                  </a:moveTo>
                  <a:lnTo>
                    <a:pt x="1378693" y="908604"/>
                  </a:lnTo>
                  <a:lnTo>
                    <a:pt x="1384150" y="1220987"/>
                  </a:lnTo>
                  <a:lnTo>
                    <a:pt x="908604" y="1378693"/>
                  </a:lnTo>
                  <a:lnTo>
                    <a:pt x="0" y="47008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E05492F-6124-9322-0AF3-E67F9D835616}"/>
                </a:ext>
              </a:extLst>
            </p:cNvPr>
            <p:cNvSpPr/>
            <p:nvPr/>
          </p:nvSpPr>
          <p:spPr>
            <a:xfrm>
              <a:off x="6165648" y="3383017"/>
              <a:ext cx="1711583" cy="1241494"/>
            </a:xfrm>
            <a:custGeom>
              <a:avLst/>
              <a:gdLst>
                <a:gd name="connsiteX0" fmla="*/ 501255 w 1825056"/>
                <a:gd name="connsiteY0" fmla="*/ 0 h 1323801"/>
                <a:gd name="connsiteX1" fmla="*/ 1323800 w 1825056"/>
                <a:gd name="connsiteY1" fmla="*/ 0 h 1323801"/>
                <a:gd name="connsiteX2" fmla="*/ 1825056 w 1825056"/>
                <a:gd name="connsiteY2" fmla="*/ 0 h 1323801"/>
                <a:gd name="connsiteX3" fmla="*/ 1825056 w 1825056"/>
                <a:gd name="connsiteY3" fmla="*/ 462696 h 1323801"/>
                <a:gd name="connsiteX4" fmla="*/ 1825055 w 1825056"/>
                <a:gd name="connsiteY4" fmla="*/ 462696 h 1323801"/>
                <a:gd name="connsiteX5" fmla="*/ 1825055 w 1825056"/>
                <a:gd name="connsiteY5" fmla="*/ 1323801 h 1323801"/>
                <a:gd name="connsiteX6" fmla="*/ 1362360 w 1825056"/>
                <a:gd name="connsiteY6" fmla="*/ 1323801 h 1323801"/>
                <a:gd name="connsiteX7" fmla="*/ 1362360 w 1825056"/>
                <a:gd name="connsiteY7" fmla="*/ 963950 h 1323801"/>
                <a:gd name="connsiteX8" fmla="*/ 1002509 w 1825056"/>
                <a:gd name="connsiteY8" fmla="*/ 1323801 h 1323801"/>
                <a:gd name="connsiteX9" fmla="*/ 0 w 1825056"/>
                <a:gd name="connsiteY9" fmla="*/ 1323801 h 1323801"/>
                <a:gd name="connsiteX10" fmla="*/ 861105 w 1825056"/>
                <a:gd name="connsiteY10" fmla="*/ 462696 h 1323801"/>
                <a:gd name="connsiteX11" fmla="*/ 501255 w 1825056"/>
                <a:gd name="connsiteY11" fmla="*/ 462696 h 1323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5056" h="1323801">
                  <a:moveTo>
                    <a:pt x="501255" y="0"/>
                  </a:moveTo>
                  <a:lnTo>
                    <a:pt x="1323800" y="0"/>
                  </a:lnTo>
                  <a:lnTo>
                    <a:pt x="1825056" y="0"/>
                  </a:lnTo>
                  <a:lnTo>
                    <a:pt x="1825056" y="462696"/>
                  </a:lnTo>
                  <a:lnTo>
                    <a:pt x="1825055" y="462696"/>
                  </a:lnTo>
                  <a:lnTo>
                    <a:pt x="1825055" y="1323801"/>
                  </a:lnTo>
                  <a:lnTo>
                    <a:pt x="1362360" y="1323801"/>
                  </a:lnTo>
                  <a:lnTo>
                    <a:pt x="1362360" y="963950"/>
                  </a:lnTo>
                  <a:lnTo>
                    <a:pt x="1002509" y="1323801"/>
                  </a:lnTo>
                  <a:lnTo>
                    <a:pt x="0" y="1323801"/>
                  </a:lnTo>
                  <a:lnTo>
                    <a:pt x="861105" y="462696"/>
                  </a:lnTo>
                  <a:lnTo>
                    <a:pt x="501255" y="462696"/>
                  </a:lnTo>
                  <a:close/>
                </a:path>
              </a:pathLst>
            </a:custGeom>
            <a:solidFill>
              <a:schemeClr val="accent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931CE42-2A8E-9070-1857-25A00AA79B47}"/>
                </a:ext>
              </a:extLst>
            </p:cNvPr>
            <p:cNvSpPr/>
            <p:nvPr/>
          </p:nvSpPr>
          <p:spPr>
            <a:xfrm>
              <a:off x="3510414" y="2764712"/>
              <a:ext cx="1276670" cy="1276671"/>
            </a:xfrm>
            <a:custGeom>
              <a:avLst/>
              <a:gdLst>
                <a:gd name="connsiteX0" fmla="*/ 806582 w 1276670"/>
                <a:gd name="connsiteY0" fmla="*/ 0 h 1276671"/>
                <a:gd name="connsiteX1" fmla="*/ 1253894 w 1276670"/>
                <a:gd name="connsiteY1" fmla="*/ 117136 h 1276671"/>
                <a:gd name="connsiteX2" fmla="*/ 1276670 w 1276670"/>
                <a:gd name="connsiteY2" fmla="*/ 470089 h 1276671"/>
                <a:gd name="connsiteX3" fmla="*/ 470089 w 1276670"/>
                <a:gd name="connsiteY3" fmla="*/ 1276671 h 1276671"/>
                <a:gd name="connsiteX4" fmla="*/ 0 w 1276670"/>
                <a:gd name="connsiteY4" fmla="*/ 806582 h 1276671"/>
                <a:gd name="connsiteX0" fmla="*/ 806582 w 1276670"/>
                <a:gd name="connsiteY0" fmla="*/ 0 h 1276671"/>
                <a:gd name="connsiteX1" fmla="*/ 1253894 w 1276670"/>
                <a:gd name="connsiteY1" fmla="*/ 117136 h 1276671"/>
                <a:gd name="connsiteX2" fmla="*/ 1276670 w 1276670"/>
                <a:gd name="connsiteY2" fmla="*/ 470089 h 1276671"/>
                <a:gd name="connsiteX3" fmla="*/ 470089 w 1276670"/>
                <a:gd name="connsiteY3" fmla="*/ 1276671 h 1276671"/>
                <a:gd name="connsiteX4" fmla="*/ 0 w 1276670"/>
                <a:gd name="connsiteY4" fmla="*/ 806582 h 1276671"/>
                <a:gd name="connsiteX5" fmla="*/ 806582 w 1276670"/>
                <a:gd name="connsiteY5" fmla="*/ 0 h 1276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76670" h="1276671">
                  <a:moveTo>
                    <a:pt x="806582" y="0"/>
                  </a:moveTo>
                  <a:lnTo>
                    <a:pt x="1253894" y="117136"/>
                  </a:lnTo>
                  <a:lnTo>
                    <a:pt x="1276670" y="470089"/>
                  </a:lnTo>
                  <a:lnTo>
                    <a:pt x="470089" y="1276671"/>
                  </a:lnTo>
                  <a:lnTo>
                    <a:pt x="0" y="806582"/>
                  </a:lnTo>
                  <a:lnTo>
                    <a:pt x="806582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B66F346-31C8-6ABC-C7A1-814011FE33F3}"/>
                </a:ext>
              </a:extLst>
            </p:cNvPr>
            <p:cNvSpPr/>
            <p:nvPr/>
          </p:nvSpPr>
          <p:spPr>
            <a:xfrm flipV="1">
              <a:off x="4314768" y="2765281"/>
              <a:ext cx="1711583" cy="1238485"/>
            </a:xfrm>
            <a:custGeom>
              <a:avLst/>
              <a:gdLst>
                <a:gd name="connsiteX0" fmla="*/ 501255 w 1825056"/>
                <a:gd name="connsiteY0" fmla="*/ 0 h 1323801"/>
                <a:gd name="connsiteX1" fmla="*/ 1323800 w 1825056"/>
                <a:gd name="connsiteY1" fmla="*/ 0 h 1323801"/>
                <a:gd name="connsiteX2" fmla="*/ 1825056 w 1825056"/>
                <a:gd name="connsiteY2" fmla="*/ 0 h 1323801"/>
                <a:gd name="connsiteX3" fmla="*/ 1825056 w 1825056"/>
                <a:gd name="connsiteY3" fmla="*/ 462696 h 1323801"/>
                <a:gd name="connsiteX4" fmla="*/ 1825055 w 1825056"/>
                <a:gd name="connsiteY4" fmla="*/ 462696 h 1323801"/>
                <a:gd name="connsiteX5" fmla="*/ 1825055 w 1825056"/>
                <a:gd name="connsiteY5" fmla="*/ 1323801 h 1323801"/>
                <a:gd name="connsiteX6" fmla="*/ 1362360 w 1825056"/>
                <a:gd name="connsiteY6" fmla="*/ 1323801 h 1323801"/>
                <a:gd name="connsiteX7" fmla="*/ 1362360 w 1825056"/>
                <a:gd name="connsiteY7" fmla="*/ 963950 h 1323801"/>
                <a:gd name="connsiteX8" fmla="*/ 1002509 w 1825056"/>
                <a:gd name="connsiteY8" fmla="*/ 1323801 h 1323801"/>
                <a:gd name="connsiteX9" fmla="*/ 0 w 1825056"/>
                <a:gd name="connsiteY9" fmla="*/ 1323801 h 1323801"/>
                <a:gd name="connsiteX10" fmla="*/ 861105 w 1825056"/>
                <a:gd name="connsiteY10" fmla="*/ 462696 h 1323801"/>
                <a:gd name="connsiteX11" fmla="*/ 501255 w 1825056"/>
                <a:gd name="connsiteY11" fmla="*/ 462696 h 1323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5056" h="1323801">
                  <a:moveTo>
                    <a:pt x="501255" y="0"/>
                  </a:moveTo>
                  <a:lnTo>
                    <a:pt x="1323800" y="0"/>
                  </a:lnTo>
                  <a:lnTo>
                    <a:pt x="1825056" y="0"/>
                  </a:lnTo>
                  <a:lnTo>
                    <a:pt x="1825056" y="462696"/>
                  </a:lnTo>
                  <a:lnTo>
                    <a:pt x="1825055" y="462696"/>
                  </a:lnTo>
                  <a:lnTo>
                    <a:pt x="1825055" y="1323801"/>
                  </a:lnTo>
                  <a:lnTo>
                    <a:pt x="1362360" y="1323801"/>
                  </a:lnTo>
                  <a:lnTo>
                    <a:pt x="1362360" y="963950"/>
                  </a:lnTo>
                  <a:lnTo>
                    <a:pt x="1002509" y="1323801"/>
                  </a:lnTo>
                  <a:lnTo>
                    <a:pt x="0" y="1323801"/>
                  </a:lnTo>
                  <a:lnTo>
                    <a:pt x="861105" y="462696"/>
                  </a:lnTo>
                  <a:lnTo>
                    <a:pt x="501255" y="462696"/>
                  </a:lnTo>
                  <a:close/>
                </a:path>
              </a:pathLst>
            </a:custGeom>
            <a:solidFill>
              <a:schemeClr val="accent5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85E5425-ACFC-81F1-D0C4-E22F436E1A75}"/>
                </a:ext>
              </a:extLst>
            </p:cNvPr>
            <p:cNvSpPr/>
            <p:nvPr/>
          </p:nvSpPr>
          <p:spPr>
            <a:xfrm>
              <a:off x="1543771" y="3245820"/>
              <a:ext cx="1523818" cy="1378693"/>
            </a:xfrm>
            <a:custGeom>
              <a:avLst/>
              <a:gdLst>
                <a:gd name="connsiteX0" fmla="*/ 470089 w 1523818"/>
                <a:gd name="connsiteY0" fmla="*/ 0 h 1378693"/>
                <a:gd name="connsiteX1" fmla="*/ 1378693 w 1523818"/>
                <a:gd name="connsiteY1" fmla="*/ 908604 h 1378693"/>
                <a:gd name="connsiteX2" fmla="*/ 1523818 w 1523818"/>
                <a:gd name="connsiteY2" fmla="*/ 1281946 h 1378693"/>
                <a:gd name="connsiteX3" fmla="*/ 908604 w 1523818"/>
                <a:gd name="connsiteY3" fmla="*/ 1378693 h 1378693"/>
                <a:gd name="connsiteX4" fmla="*/ 0 w 1523818"/>
                <a:gd name="connsiteY4" fmla="*/ 470089 h 1378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3818" h="1378693">
                  <a:moveTo>
                    <a:pt x="470089" y="0"/>
                  </a:moveTo>
                  <a:lnTo>
                    <a:pt x="1378693" y="908604"/>
                  </a:lnTo>
                  <a:lnTo>
                    <a:pt x="1523818" y="1281946"/>
                  </a:lnTo>
                  <a:lnTo>
                    <a:pt x="908604" y="1378693"/>
                  </a:lnTo>
                  <a:lnTo>
                    <a:pt x="0" y="47008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6CD4640-17E2-6255-B9F0-848069DB932F}"/>
                </a:ext>
              </a:extLst>
            </p:cNvPr>
            <p:cNvSpPr/>
            <p:nvPr/>
          </p:nvSpPr>
          <p:spPr>
            <a:xfrm>
              <a:off x="2449659" y="3383017"/>
              <a:ext cx="1711583" cy="1241494"/>
            </a:xfrm>
            <a:custGeom>
              <a:avLst/>
              <a:gdLst>
                <a:gd name="connsiteX0" fmla="*/ 501255 w 1825056"/>
                <a:gd name="connsiteY0" fmla="*/ 0 h 1323801"/>
                <a:gd name="connsiteX1" fmla="*/ 1323800 w 1825056"/>
                <a:gd name="connsiteY1" fmla="*/ 0 h 1323801"/>
                <a:gd name="connsiteX2" fmla="*/ 1825056 w 1825056"/>
                <a:gd name="connsiteY2" fmla="*/ 0 h 1323801"/>
                <a:gd name="connsiteX3" fmla="*/ 1825056 w 1825056"/>
                <a:gd name="connsiteY3" fmla="*/ 462696 h 1323801"/>
                <a:gd name="connsiteX4" fmla="*/ 1825055 w 1825056"/>
                <a:gd name="connsiteY4" fmla="*/ 462696 h 1323801"/>
                <a:gd name="connsiteX5" fmla="*/ 1825055 w 1825056"/>
                <a:gd name="connsiteY5" fmla="*/ 1323801 h 1323801"/>
                <a:gd name="connsiteX6" fmla="*/ 1362360 w 1825056"/>
                <a:gd name="connsiteY6" fmla="*/ 1323801 h 1323801"/>
                <a:gd name="connsiteX7" fmla="*/ 1362360 w 1825056"/>
                <a:gd name="connsiteY7" fmla="*/ 963950 h 1323801"/>
                <a:gd name="connsiteX8" fmla="*/ 1002509 w 1825056"/>
                <a:gd name="connsiteY8" fmla="*/ 1323801 h 1323801"/>
                <a:gd name="connsiteX9" fmla="*/ 0 w 1825056"/>
                <a:gd name="connsiteY9" fmla="*/ 1323801 h 1323801"/>
                <a:gd name="connsiteX10" fmla="*/ 861105 w 1825056"/>
                <a:gd name="connsiteY10" fmla="*/ 462696 h 1323801"/>
                <a:gd name="connsiteX11" fmla="*/ 501255 w 1825056"/>
                <a:gd name="connsiteY11" fmla="*/ 462696 h 1323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5056" h="1323801">
                  <a:moveTo>
                    <a:pt x="501255" y="0"/>
                  </a:moveTo>
                  <a:lnTo>
                    <a:pt x="1323800" y="0"/>
                  </a:lnTo>
                  <a:lnTo>
                    <a:pt x="1825056" y="0"/>
                  </a:lnTo>
                  <a:lnTo>
                    <a:pt x="1825056" y="462696"/>
                  </a:lnTo>
                  <a:lnTo>
                    <a:pt x="1825055" y="462696"/>
                  </a:lnTo>
                  <a:lnTo>
                    <a:pt x="1825055" y="1323801"/>
                  </a:lnTo>
                  <a:lnTo>
                    <a:pt x="1362360" y="1323801"/>
                  </a:lnTo>
                  <a:lnTo>
                    <a:pt x="1362360" y="963950"/>
                  </a:lnTo>
                  <a:lnTo>
                    <a:pt x="1002509" y="1323801"/>
                  </a:lnTo>
                  <a:lnTo>
                    <a:pt x="0" y="1323801"/>
                  </a:lnTo>
                  <a:lnTo>
                    <a:pt x="861105" y="462696"/>
                  </a:lnTo>
                  <a:lnTo>
                    <a:pt x="501255" y="462696"/>
                  </a:lnTo>
                  <a:close/>
                </a:path>
              </a:pathLst>
            </a:custGeom>
            <a:solidFill>
              <a:schemeClr val="accent4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BA443B8-D92D-7FC1-159C-2DA8DFDB7B18}"/>
                </a:ext>
              </a:extLst>
            </p:cNvPr>
            <p:cNvSpPr/>
            <p:nvPr/>
          </p:nvSpPr>
          <p:spPr>
            <a:xfrm flipV="1">
              <a:off x="590010" y="2765280"/>
              <a:ext cx="1711583" cy="1238484"/>
            </a:xfrm>
            <a:custGeom>
              <a:avLst/>
              <a:gdLst>
                <a:gd name="connsiteX0" fmla="*/ 501255 w 1825056"/>
                <a:gd name="connsiteY0" fmla="*/ 0 h 1323801"/>
                <a:gd name="connsiteX1" fmla="*/ 1323800 w 1825056"/>
                <a:gd name="connsiteY1" fmla="*/ 0 h 1323801"/>
                <a:gd name="connsiteX2" fmla="*/ 1825056 w 1825056"/>
                <a:gd name="connsiteY2" fmla="*/ 0 h 1323801"/>
                <a:gd name="connsiteX3" fmla="*/ 1825056 w 1825056"/>
                <a:gd name="connsiteY3" fmla="*/ 462696 h 1323801"/>
                <a:gd name="connsiteX4" fmla="*/ 1825055 w 1825056"/>
                <a:gd name="connsiteY4" fmla="*/ 462696 h 1323801"/>
                <a:gd name="connsiteX5" fmla="*/ 1825055 w 1825056"/>
                <a:gd name="connsiteY5" fmla="*/ 1323801 h 1323801"/>
                <a:gd name="connsiteX6" fmla="*/ 1362360 w 1825056"/>
                <a:gd name="connsiteY6" fmla="*/ 1323801 h 1323801"/>
                <a:gd name="connsiteX7" fmla="*/ 1362360 w 1825056"/>
                <a:gd name="connsiteY7" fmla="*/ 963950 h 1323801"/>
                <a:gd name="connsiteX8" fmla="*/ 1002509 w 1825056"/>
                <a:gd name="connsiteY8" fmla="*/ 1323801 h 1323801"/>
                <a:gd name="connsiteX9" fmla="*/ 0 w 1825056"/>
                <a:gd name="connsiteY9" fmla="*/ 1323801 h 1323801"/>
                <a:gd name="connsiteX10" fmla="*/ 861105 w 1825056"/>
                <a:gd name="connsiteY10" fmla="*/ 462696 h 1323801"/>
                <a:gd name="connsiteX11" fmla="*/ 501255 w 1825056"/>
                <a:gd name="connsiteY11" fmla="*/ 462696 h 1323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25056" h="1323801">
                  <a:moveTo>
                    <a:pt x="501255" y="0"/>
                  </a:moveTo>
                  <a:lnTo>
                    <a:pt x="1323800" y="0"/>
                  </a:lnTo>
                  <a:lnTo>
                    <a:pt x="1825056" y="0"/>
                  </a:lnTo>
                  <a:lnTo>
                    <a:pt x="1825056" y="462696"/>
                  </a:lnTo>
                  <a:lnTo>
                    <a:pt x="1825055" y="462696"/>
                  </a:lnTo>
                  <a:lnTo>
                    <a:pt x="1825055" y="1323801"/>
                  </a:lnTo>
                  <a:lnTo>
                    <a:pt x="1362360" y="1323801"/>
                  </a:lnTo>
                  <a:lnTo>
                    <a:pt x="1362360" y="963950"/>
                  </a:lnTo>
                  <a:lnTo>
                    <a:pt x="1002509" y="1323801"/>
                  </a:lnTo>
                  <a:lnTo>
                    <a:pt x="0" y="1323801"/>
                  </a:lnTo>
                  <a:lnTo>
                    <a:pt x="861105" y="462696"/>
                  </a:lnTo>
                  <a:lnTo>
                    <a:pt x="501255" y="462696"/>
                  </a:lnTo>
                  <a:close/>
                </a:path>
              </a:pathLst>
            </a:custGeom>
            <a:solidFill>
              <a:schemeClr val="accent1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pic>
          <p:nvPicPr>
            <p:cNvPr id="75" name="Graphic 74" descr="Badge 1 outline">
              <a:extLst>
                <a:ext uri="{FF2B5EF4-FFF2-40B4-BE49-F238E27FC236}">
                  <a16:creationId xmlns:a16="http://schemas.microsoft.com/office/drawing/2014/main" id="{370543A2-7409-557C-B734-4A858AD11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02153" y="3404324"/>
              <a:ext cx="548640" cy="548640"/>
            </a:xfrm>
            <a:prstGeom prst="rect">
              <a:avLst/>
            </a:prstGeom>
          </p:spPr>
        </p:pic>
        <p:pic>
          <p:nvPicPr>
            <p:cNvPr id="77" name="Graphic 76" descr="Badge outline">
              <a:extLst>
                <a:ext uri="{FF2B5EF4-FFF2-40B4-BE49-F238E27FC236}">
                  <a16:creationId xmlns:a16="http://schemas.microsoft.com/office/drawing/2014/main" id="{4327005F-994B-BDEE-4D5F-6157C48A1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561802" y="3433815"/>
              <a:ext cx="548640" cy="548640"/>
            </a:xfrm>
            <a:prstGeom prst="rect">
              <a:avLst/>
            </a:prstGeom>
          </p:spPr>
        </p:pic>
        <p:pic>
          <p:nvPicPr>
            <p:cNvPr id="79" name="Graphic 78" descr="Badge 3 outline">
              <a:extLst>
                <a:ext uri="{FF2B5EF4-FFF2-40B4-BE49-F238E27FC236}">
                  <a16:creationId xmlns:a16="http://schemas.microsoft.com/office/drawing/2014/main" id="{40B686E7-985A-D4B6-0707-3B4060555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426911" y="3404324"/>
              <a:ext cx="548640" cy="548640"/>
            </a:xfrm>
            <a:prstGeom prst="rect">
              <a:avLst/>
            </a:prstGeom>
          </p:spPr>
        </p:pic>
        <p:pic>
          <p:nvPicPr>
            <p:cNvPr id="81" name="Graphic 80" descr="Badge 4 outline">
              <a:extLst>
                <a:ext uri="{FF2B5EF4-FFF2-40B4-BE49-F238E27FC236}">
                  <a16:creationId xmlns:a16="http://schemas.microsoft.com/office/drawing/2014/main" id="{310DC2F9-ED27-269D-367A-7AEBBFD62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277791" y="3433815"/>
              <a:ext cx="548640" cy="548640"/>
            </a:xfrm>
            <a:prstGeom prst="rect">
              <a:avLst/>
            </a:prstGeom>
          </p:spPr>
        </p:pic>
        <p:pic>
          <p:nvPicPr>
            <p:cNvPr id="83" name="Graphic 82" descr="Badge 5 outline">
              <a:extLst>
                <a:ext uri="{FF2B5EF4-FFF2-40B4-BE49-F238E27FC236}">
                  <a16:creationId xmlns:a16="http://schemas.microsoft.com/office/drawing/2014/main" id="{EDB03F7C-1CAE-A277-8CA8-20972F1F6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142901" y="3404324"/>
              <a:ext cx="548640" cy="548640"/>
            </a:xfrm>
            <a:prstGeom prst="rect">
              <a:avLst/>
            </a:prstGeom>
          </p:spPr>
        </p:pic>
        <p:pic>
          <p:nvPicPr>
            <p:cNvPr id="85" name="Graphic 84" descr="Badge 6 outline">
              <a:extLst>
                <a:ext uri="{FF2B5EF4-FFF2-40B4-BE49-F238E27FC236}">
                  <a16:creationId xmlns:a16="http://schemas.microsoft.com/office/drawing/2014/main" id="{2C48D4DD-46F3-B6A4-D698-C206B3FC5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1002551" y="3433815"/>
              <a:ext cx="548640" cy="5486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4261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9417</TotalTime>
  <Words>508</Words>
  <Application>Microsoft Office PowerPoint</Application>
  <PresentationFormat>Widescreen</PresentationFormat>
  <Paragraphs>29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Alternating Arrow Steps – Slide Template</vt:lpstr>
      <vt:lpstr>Alternating Arrow 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Arrow Steps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2024-09-25T17:57:58Z</dcterms:modified>
  <cp:category>Charts &amp; Diagrams</cp:category>
</cp:coreProperties>
</file>