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45" r:id="rId4"/>
    <p:sldId id="349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94" d="100"/>
          <a:sy n="94" d="100"/>
        </p:scale>
        <p:origin x="1949" y="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9/19/2024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86625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13591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Hexagon Cycle Circles – Slide Template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F1D33703-9B09-5D4A-82E9-9ACE86FF3A1C}"/>
              </a:ext>
            </a:extLst>
          </p:cNvPr>
          <p:cNvGrpSpPr/>
          <p:nvPr/>
        </p:nvGrpSpPr>
        <p:grpSpPr>
          <a:xfrm>
            <a:off x="2539930" y="3071345"/>
            <a:ext cx="1114426" cy="1114443"/>
            <a:chOff x="2539930" y="3071345"/>
            <a:chExt cx="1114426" cy="1114443"/>
          </a:xfrm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F1F5B0CE-9CA1-C7EC-1A6F-70DC86BAE2A3}"/>
                </a:ext>
              </a:extLst>
            </p:cNvPr>
            <p:cNvSpPr/>
            <p:nvPr/>
          </p:nvSpPr>
          <p:spPr>
            <a:xfrm>
              <a:off x="2539930" y="3071345"/>
              <a:ext cx="660671" cy="1114443"/>
            </a:xfrm>
            <a:custGeom>
              <a:avLst/>
              <a:gdLst>
                <a:gd name="connsiteX0" fmla="*/ 742951 w 880895"/>
                <a:gd name="connsiteY0" fmla="*/ 0 h 1485924"/>
                <a:gd name="connsiteX1" fmla="*/ 818914 w 880895"/>
                <a:gd name="connsiteY1" fmla="*/ 3836 h 1485924"/>
                <a:gd name="connsiteX2" fmla="*/ 880891 w 880895"/>
                <a:gd name="connsiteY2" fmla="*/ 13295 h 1485924"/>
                <a:gd name="connsiteX3" fmla="*/ 778482 w 880895"/>
                <a:gd name="connsiteY3" fmla="*/ 190656 h 1485924"/>
                <a:gd name="connsiteX4" fmla="*/ 578798 w 880895"/>
                <a:gd name="connsiteY4" fmla="*/ 536478 h 1485924"/>
                <a:gd name="connsiteX5" fmla="*/ 578798 w 880895"/>
                <a:gd name="connsiteY5" fmla="*/ 535638 h 1485924"/>
                <a:gd name="connsiteX6" fmla="*/ 523588 w 880895"/>
                <a:gd name="connsiteY6" fmla="*/ 742536 h 1485924"/>
                <a:gd name="connsiteX7" fmla="*/ 523639 w 880895"/>
                <a:gd name="connsiteY7" fmla="*/ 742930 h 1485924"/>
                <a:gd name="connsiteX8" fmla="*/ 537390 w 880895"/>
                <a:gd name="connsiteY8" fmla="*/ 848840 h 1485924"/>
                <a:gd name="connsiteX9" fmla="*/ 578798 w 880895"/>
                <a:gd name="connsiteY9" fmla="*/ 949434 h 1485924"/>
                <a:gd name="connsiteX10" fmla="*/ 880895 w 880895"/>
                <a:gd name="connsiteY10" fmla="*/ 1472629 h 1485924"/>
                <a:gd name="connsiteX11" fmla="*/ 818914 w 880895"/>
                <a:gd name="connsiteY11" fmla="*/ 1482088 h 1485924"/>
                <a:gd name="connsiteX12" fmla="*/ 742951 w 880895"/>
                <a:gd name="connsiteY12" fmla="*/ 1485924 h 1485924"/>
                <a:gd name="connsiteX13" fmla="*/ 0 w 880895"/>
                <a:gd name="connsiteY13" fmla="*/ 742962 h 1485924"/>
                <a:gd name="connsiteX14" fmla="*/ 742951 w 880895"/>
                <a:gd name="connsiteY14" fmla="*/ 0 h 1485924"/>
                <a:gd name="connsiteX0" fmla="*/ 742951 w 880895"/>
                <a:gd name="connsiteY0" fmla="*/ 0 h 1485924"/>
                <a:gd name="connsiteX1" fmla="*/ 818914 w 880895"/>
                <a:gd name="connsiteY1" fmla="*/ 3836 h 1485924"/>
                <a:gd name="connsiteX2" fmla="*/ 880891 w 880895"/>
                <a:gd name="connsiteY2" fmla="*/ 13295 h 1485924"/>
                <a:gd name="connsiteX3" fmla="*/ 778482 w 880895"/>
                <a:gd name="connsiteY3" fmla="*/ 190656 h 1485924"/>
                <a:gd name="connsiteX4" fmla="*/ 578798 w 880895"/>
                <a:gd name="connsiteY4" fmla="*/ 536478 h 1485924"/>
                <a:gd name="connsiteX5" fmla="*/ 578798 w 880895"/>
                <a:gd name="connsiteY5" fmla="*/ 535638 h 1485924"/>
                <a:gd name="connsiteX6" fmla="*/ 523588 w 880895"/>
                <a:gd name="connsiteY6" fmla="*/ 742536 h 1485924"/>
                <a:gd name="connsiteX7" fmla="*/ 523639 w 880895"/>
                <a:gd name="connsiteY7" fmla="*/ 742930 h 1485924"/>
                <a:gd name="connsiteX8" fmla="*/ 537390 w 880895"/>
                <a:gd name="connsiteY8" fmla="*/ 848840 h 1485924"/>
                <a:gd name="connsiteX9" fmla="*/ 880895 w 880895"/>
                <a:gd name="connsiteY9" fmla="*/ 1472629 h 1485924"/>
                <a:gd name="connsiteX10" fmla="*/ 818914 w 880895"/>
                <a:gd name="connsiteY10" fmla="*/ 1482088 h 1485924"/>
                <a:gd name="connsiteX11" fmla="*/ 742951 w 880895"/>
                <a:gd name="connsiteY11" fmla="*/ 1485924 h 1485924"/>
                <a:gd name="connsiteX12" fmla="*/ 0 w 880895"/>
                <a:gd name="connsiteY12" fmla="*/ 742962 h 1485924"/>
                <a:gd name="connsiteX13" fmla="*/ 742951 w 880895"/>
                <a:gd name="connsiteY13" fmla="*/ 0 h 1485924"/>
                <a:gd name="connsiteX0" fmla="*/ 742951 w 880895"/>
                <a:gd name="connsiteY0" fmla="*/ 0 h 1485924"/>
                <a:gd name="connsiteX1" fmla="*/ 818914 w 880895"/>
                <a:gd name="connsiteY1" fmla="*/ 3836 h 1485924"/>
                <a:gd name="connsiteX2" fmla="*/ 880891 w 880895"/>
                <a:gd name="connsiteY2" fmla="*/ 13295 h 1485924"/>
                <a:gd name="connsiteX3" fmla="*/ 778482 w 880895"/>
                <a:gd name="connsiteY3" fmla="*/ 190656 h 1485924"/>
                <a:gd name="connsiteX4" fmla="*/ 578798 w 880895"/>
                <a:gd name="connsiteY4" fmla="*/ 536478 h 1485924"/>
                <a:gd name="connsiteX5" fmla="*/ 578798 w 880895"/>
                <a:gd name="connsiteY5" fmla="*/ 535638 h 1485924"/>
                <a:gd name="connsiteX6" fmla="*/ 523588 w 880895"/>
                <a:gd name="connsiteY6" fmla="*/ 742536 h 1485924"/>
                <a:gd name="connsiteX7" fmla="*/ 523639 w 880895"/>
                <a:gd name="connsiteY7" fmla="*/ 742930 h 1485924"/>
                <a:gd name="connsiteX8" fmla="*/ 880895 w 880895"/>
                <a:gd name="connsiteY8" fmla="*/ 1472629 h 1485924"/>
                <a:gd name="connsiteX9" fmla="*/ 818914 w 880895"/>
                <a:gd name="connsiteY9" fmla="*/ 1482088 h 1485924"/>
                <a:gd name="connsiteX10" fmla="*/ 742951 w 880895"/>
                <a:gd name="connsiteY10" fmla="*/ 1485924 h 1485924"/>
                <a:gd name="connsiteX11" fmla="*/ 0 w 880895"/>
                <a:gd name="connsiteY11" fmla="*/ 742962 h 1485924"/>
                <a:gd name="connsiteX12" fmla="*/ 742951 w 880895"/>
                <a:gd name="connsiteY12" fmla="*/ 0 h 1485924"/>
                <a:gd name="connsiteX0" fmla="*/ 742951 w 880895"/>
                <a:gd name="connsiteY0" fmla="*/ 0 h 1485924"/>
                <a:gd name="connsiteX1" fmla="*/ 818914 w 880895"/>
                <a:gd name="connsiteY1" fmla="*/ 3836 h 1485924"/>
                <a:gd name="connsiteX2" fmla="*/ 880891 w 880895"/>
                <a:gd name="connsiteY2" fmla="*/ 13295 h 1485924"/>
                <a:gd name="connsiteX3" fmla="*/ 778482 w 880895"/>
                <a:gd name="connsiteY3" fmla="*/ 190656 h 1485924"/>
                <a:gd name="connsiteX4" fmla="*/ 578798 w 880895"/>
                <a:gd name="connsiteY4" fmla="*/ 536478 h 1485924"/>
                <a:gd name="connsiteX5" fmla="*/ 523588 w 880895"/>
                <a:gd name="connsiteY5" fmla="*/ 742536 h 1485924"/>
                <a:gd name="connsiteX6" fmla="*/ 523639 w 880895"/>
                <a:gd name="connsiteY6" fmla="*/ 742930 h 1485924"/>
                <a:gd name="connsiteX7" fmla="*/ 880895 w 880895"/>
                <a:gd name="connsiteY7" fmla="*/ 1472629 h 1485924"/>
                <a:gd name="connsiteX8" fmla="*/ 818914 w 880895"/>
                <a:gd name="connsiteY8" fmla="*/ 1482088 h 1485924"/>
                <a:gd name="connsiteX9" fmla="*/ 742951 w 880895"/>
                <a:gd name="connsiteY9" fmla="*/ 1485924 h 1485924"/>
                <a:gd name="connsiteX10" fmla="*/ 0 w 880895"/>
                <a:gd name="connsiteY10" fmla="*/ 742962 h 1485924"/>
                <a:gd name="connsiteX11" fmla="*/ 742951 w 880895"/>
                <a:gd name="connsiteY11" fmla="*/ 0 h 1485924"/>
                <a:gd name="connsiteX0" fmla="*/ 742951 w 880895"/>
                <a:gd name="connsiteY0" fmla="*/ 0 h 1485924"/>
                <a:gd name="connsiteX1" fmla="*/ 818914 w 880895"/>
                <a:gd name="connsiteY1" fmla="*/ 3836 h 1485924"/>
                <a:gd name="connsiteX2" fmla="*/ 880891 w 880895"/>
                <a:gd name="connsiteY2" fmla="*/ 13295 h 1485924"/>
                <a:gd name="connsiteX3" fmla="*/ 778482 w 880895"/>
                <a:gd name="connsiteY3" fmla="*/ 190656 h 1485924"/>
                <a:gd name="connsiteX4" fmla="*/ 523588 w 880895"/>
                <a:gd name="connsiteY4" fmla="*/ 742536 h 1485924"/>
                <a:gd name="connsiteX5" fmla="*/ 523639 w 880895"/>
                <a:gd name="connsiteY5" fmla="*/ 742930 h 1485924"/>
                <a:gd name="connsiteX6" fmla="*/ 880895 w 880895"/>
                <a:gd name="connsiteY6" fmla="*/ 1472629 h 1485924"/>
                <a:gd name="connsiteX7" fmla="*/ 818914 w 880895"/>
                <a:gd name="connsiteY7" fmla="*/ 1482088 h 1485924"/>
                <a:gd name="connsiteX8" fmla="*/ 742951 w 880895"/>
                <a:gd name="connsiteY8" fmla="*/ 1485924 h 1485924"/>
                <a:gd name="connsiteX9" fmla="*/ 0 w 880895"/>
                <a:gd name="connsiteY9" fmla="*/ 742962 h 1485924"/>
                <a:gd name="connsiteX10" fmla="*/ 742951 w 880895"/>
                <a:gd name="connsiteY10" fmla="*/ 0 h 1485924"/>
                <a:gd name="connsiteX0" fmla="*/ 742951 w 880895"/>
                <a:gd name="connsiteY0" fmla="*/ 0 h 1485924"/>
                <a:gd name="connsiteX1" fmla="*/ 818914 w 880895"/>
                <a:gd name="connsiteY1" fmla="*/ 3836 h 1485924"/>
                <a:gd name="connsiteX2" fmla="*/ 880891 w 880895"/>
                <a:gd name="connsiteY2" fmla="*/ 13295 h 1485924"/>
                <a:gd name="connsiteX3" fmla="*/ 778482 w 880895"/>
                <a:gd name="connsiteY3" fmla="*/ 190656 h 1485924"/>
                <a:gd name="connsiteX4" fmla="*/ 523588 w 880895"/>
                <a:gd name="connsiteY4" fmla="*/ 742536 h 1485924"/>
                <a:gd name="connsiteX5" fmla="*/ 615079 w 880895"/>
                <a:gd name="connsiteY5" fmla="*/ 732770 h 1485924"/>
                <a:gd name="connsiteX6" fmla="*/ 880895 w 880895"/>
                <a:gd name="connsiteY6" fmla="*/ 1472629 h 1485924"/>
                <a:gd name="connsiteX7" fmla="*/ 818914 w 880895"/>
                <a:gd name="connsiteY7" fmla="*/ 1482088 h 1485924"/>
                <a:gd name="connsiteX8" fmla="*/ 742951 w 880895"/>
                <a:gd name="connsiteY8" fmla="*/ 1485924 h 1485924"/>
                <a:gd name="connsiteX9" fmla="*/ 0 w 880895"/>
                <a:gd name="connsiteY9" fmla="*/ 742962 h 1485924"/>
                <a:gd name="connsiteX10" fmla="*/ 742951 w 880895"/>
                <a:gd name="connsiteY10" fmla="*/ 0 h 1485924"/>
                <a:gd name="connsiteX0" fmla="*/ 742951 w 880895"/>
                <a:gd name="connsiteY0" fmla="*/ 0 h 1485924"/>
                <a:gd name="connsiteX1" fmla="*/ 818914 w 880895"/>
                <a:gd name="connsiteY1" fmla="*/ 3836 h 1485924"/>
                <a:gd name="connsiteX2" fmla="*/ 880891 w 880895"/>
                <a:gd name="connsiteY2" fmla="*/ 13295 h 1485924"/>
                <a:gd name="connsiteX3" fmla="*/ 778482 w 880895"/>
                <a:gd name="connsiteY3" fmla="*/ 190656 h 1485924"/>
                <a:gd name="connsiteX4" fmla="*/ 523588 w 880895"/>
                <a:gd name="connsiteY4" fmla="*/ 742536 h 1485924"/>
                <a:gd name="connsiteX5" fmla="*/ 726839 w 880895"/>
                <a:gd name="connsiteY5" fmla="*/ 712450 h 1485924"/>
                <a:gd name="connsiteX6" fmla="*/ 880895 w 880895"/>
                <a:gd name="connsiteY6" fmla="*/ 1472629 h 1485924"/>
                <a:gd name="connsiteX7" fmla="*/ 818914 w 880895"/>
                <a:gd name="connsiteY7" fmla="*/ 1482088 h 1485924"/>
                <a:gd name="connsiteX8" fmla="*/ 742951 w 880895"/>
                <a:gd name="connsiteY8" fmla="*/ 1485924 h 1485924"/>
                <a:gd name="connsiteX9" fmla="*/ 0 w 880895"/>
                <a:gd name="connsiteY9" fmla="*/ 742962 h 1485924"/>
                <a:gd name="connsiteX10" fmla="*/ 742951 w 880895"/>
                <a:gd name="connsiteY10" fmla="*/ 0 h 1485924"/>
                <a:gd name="connsiteX0" fmla="*/ 742951 w 880895"/>
                <a:gd name="connsiteY0" fmla="*/ 0 h 1485924"/>
                <a:gd name="connsiteX1" fmla="*/ 818914 w 880895"/>
                <a:gd name="connsiteY1" fmla="*/ 3836 h 1485924"/>
                <a:gd name="connsiteX2" fmla="*/ 880891 w 880895"/>
                <a:gd name="connsiteY2" fmla="*/ 13295 h 1485924"/>
                <a:gd name="connsiteX3" fmla="*/ 778482 w 880895"/>
                <a:gd name="connsiteY3" fmla="*/ 190656 h 1485924"/>
                <a:gd name="connsiteX4" fmla="*/ 726839 w 880895"/>
                <a:gd name="connsiteY4" fmla="*/ 712450 h 1485924"/>
                <a:gd name="connsiteX5" fmla="*/ 880895 w 880895"/>
                <a:gd name="connsiteY5" fmla="*/ 1472629 h 1485924"/>
                <a:gd name="connsiteX6" fmla="*/ 818914 w 880895"/>
                <a:gd name="connsiteY6" fmla="*/ 1482088 h 1485924"/>
                <a:gd name="connsiteX7" fmla="*/ 742951 w 880895"/>
                <a:gd name="connsiteY7" fmla="*/ 1485924 h 1485924"/>
                <a:gd name="connsiteX8" fmla="*/ 0 w 880895"/>
                <a:gd name="connsiteY8" fmla="*/ 742962 h 1485924"/>
                <a:gd name="connsiteX9" fmla="*/ 742951 w 880895"/>
                <a:gd name="connsiteY9" fmla="*/ 0 h 1485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80895" h="1485924">
                  <a:moveTo>
                    <a:pt x="742951" y="0"/>
                  </a:moveTo>
                  <a:cubicBezTo>
                    <a:pt x="768596" y="0"/>
                    <a:pt x="793938" y="1300"/>
                    <a:pt x="818914" y="3836"/>
                  </a:cubicBezTo>
                  <a:lnTo>
                    <a:pt x="880891" y="13295"/>
                  </a:lnTo>
                  <a:lnTo>
                    <a:pt x="778482" y="190656"/>
                  </a:lnTo>
                  <a:lnTo>
                    <a:pt x="726839" y="712450"/>
                  </a:lnTo>
                  <a:lnTo>
                    <a:pt x="880895" y="1472629"/>
                  </a:lnTo>
                  <a:lnTo>
                    <a:pt x="818914" y="1482088"/>
                  </a:lnTo>
                  <a:cubicBezTo>
                    <a:pt x="793938" y="1484625"/>
                    <a:pt x="768596" y="1485924"/>
                    <a:pt x="742951" y="1485924"/>
                  </a:cubicBezTo>
                  <a:cubicBezTo>
                    <a:pt x="332630" y="1485924"/>
                    <a:pt x="0" y="1153289"/>
                    <a:pt x="0" y="742962"/>
                  </a:cubicBezTo>
                  <a:cubicBezTo>
                    <a:pt x="0" y="332635"/>
                    <a:pt x="332630" y="0"/>
                    <a:pt x="742951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F91FB7D7-63FF-6D8E-B674-B41774061CA3}"/>
                </a:ext>
              </a:extLst>
            </p:cNvPr>
            <p:cNvSpPr/>
            <p:nvPr/>
          </p:nvSpPr>
          <p:spPr>
            <a:xfrm>
              <a:off x="2925000" y="3080229"/>
              <a:ext cx="729356" cy="1096674"/>
            </a:xfrm>
            <a:custGeom>
              <a:avLst/>
              <a:gdLst>
                <a:gd name="connsiteX0" fmla="*/ 608616 w 972474"/>
                <a:gd name="connsiteY0" fmla="*/ 92241 h 1462232"/>
                <a:gd name="connsiteX1" fmla="*/ 972474 w 972474"/>
                <a:gd name="connsiteY1" fmla="*/ 731124 h 1462232"/>
                <a:gd name="connsiteX2" fmla="*/ 608616 w 972474"/>
                <a:gd name="connsiteY2" fmla="*/ 1370000 h 1462232"/>
                <a:gd name="connsiteX3" fmla="*/ 282839 w 972474"/>
                <a:gd name="connsiteY3" fmla="*/ 806428 h 1462232"/>
                <a:gd name="connsiteX4" fmla="*/ 267604 w 972474"/>
                <a:gd name="connsiteY4" fmla="*/ 769804 h 1462232"/>
                <a:gd name="connsiteX5" fmla="*/ 262527 w 972474"/>
                <a:gd name="connsiteY5" fmla="*/ 731121 h 1462232"/>
                <a:gd name="connsiteX6" fmla="*/ 267604 w 972474"/>
                <a:gd name="connsiteY6" fmla="*/ 692437 h 1462232"/>
                <a:gd name="connsiteX7" fmla="*/ 282838 w 972474"/>
                <a:gd name="connsiteY7" fmla="*/ 655814 h 1462232"/>
                <a:gd name="connsiteX8" fmla="*/ 358141 w 972474"/>
                <a:gd name="connsiteY8" fmla="*/ 0 h 1462232"/>
                <a:gd name="connsiteX9" fmla="*/ 489299 w 972474"/>
                <a:gd name="connsiteY9" fmla="*/ 35541 h 1462232"/>
                <a:gd name="connsiteX10" fmla="*/ 608615 w 972474"/>
                <a:gd name="connsiteY10" fmla="*/ 92233 h 1462232"/>
                <a:gd name="connsiteX11" fmla="*/ 282838 w 972474"/>
                <a:gd name="connsiteY11" fmla="*/ 655806 h 1462232"/>
                <a:gd name="connsiteX12" fmla="*/ 262525 w 972474"/>
                <a:gd name="connsiteY12" fmla="*/ 731116 h 1462232"/>
                <a:gd name="connsiteX13" fmla="*/ 262526 w 972474"/>
                <a:gd name="connsiteY13" fmla="*/ 731120 h 1462232"/>
                <a:gd name="connsiteX14" fmla="*/ 262525 w 972474"/>
                <a:gd name="connsiteY14" fmla="*/ 731123 h 1462232"/>
                <a:gd name="connsiteX15" fmla="*/ 262525 w 972474"/>
                <a:gd name="connsiteY15" fmla="*/ 731124 h 1462232"/>
                <a:gd name="connsiteX16" fmla="*/ 262526 w 972474"/>
                <a:gd name="connsiteY16" fmla="*/ 731121 h 1462232"/>
                <a:gd name="connsiteX17" fmla="*/ 267603 w 972474"/>
                <a:gd name="connsiteY17" fmla="*/ 769804 h 1462232"/>
                <a:gd name="connsiteX18" fmla="*/ 282838 w 972474"/>
                <a:gd name="connsiteY18" fmla="*/ 806428 h 1462232"/>
                <a:gd name="connsiteX19" fmla="*/ 571169 w 972474"/>
                <a:gd name="connsiteY19" fmla="*/ 1305221 h 1462232"/>
                <a:gd name="connsiteX20" fmla="*/ 608615 w 972474"/>
                <a:gd name="connsiteY20" fmla="*/ 1369999 h 1462232"/>
                <a:gd name="connsiteX21" fmla="*/ 608615 w 972474"/>
                <a:gd name="connsiteY21" fmla="*/ 1369999 h 1462232"/>
                <a:gd name="connsiteX22" fmla="*/ 489299 w 972474"/>
                <a:gd name="connsiteY22" fmla="*/ 1426691 h 1462232"/>
                <a:gd name="connsiteX23" fmla="*/ 358141 w 972474"/>
                <a:gd name="connsiteY23" fmla="*/ 1462232 h 1462232"/>
                <a:gd name="connsiteX24" fmla="*/ 55210 w 972474"/>
                <a:gd name="connsiteY24" fmla="*/ 937592 h 1462232"/>
                <a:gd name="connsiteX25" fmla="*/ 13802 w 972474"/>
                <a:gd name="connsiteY25" fmla="*/ 836998 h 1462232"/>
                <a:gd name="connsiteX26" fmla="*/ 51 w 972474"/>
                <a:gd name="connsiteY26" fmla="*/ 731088 h 1462232"/>
                <a:gd name="connsiteX27" fmla="*/ 0 w 972474"/>
                <a:gd name="connsiteY27" fmla="*/ 730694 h 1462232"/>
                <a:gd name="connsiteX28" fmla="*/ 55210 w 972474"/>
                <a:gd name="connsiteY28" fmla="*/ 523796 h 1462232"/>
                <a:gd name="connsiteX29" fmla="*/ 55210 w 972474"/>
                <a:gd name="connsiteY29" fmla="*/ 524636 h 1462232"/>
                <a:gd name="connsiteX30" fmla="*/ 254894 w 972474"/>
                <a:gd name="connsiteY30" fmla="*/ 178814 h 1462232"/>
                <a:gd name="connsiteX31" fmla="*/ 358137 w 972474"/>
                <a:gd name="connsiteY31" fmla="*/ 8 h 1462232"/>
                <a:gd name="connsiteX0" fmla="*/ 608616 w 972474"/>
                <a:gd name="connsiteY0" fmla="*/ 92241 h 1462232"/>
                <a:gd name="connsiteX1" fmla="*/ 972474 w 972474"/>
                <a:gd name="connsiteY1" fmla="*/ 731124 h 1462232"/>
                <a:gd name="connsiteX2" fmla="*/ 608616 w 972474"/>
                <a:gd name="connsiteY2" fmla="*/ 1370000 h 1462232"/>
                <a:gd name="connsiteX3" fmla="*/ 282839 w 972474"/>
                <a:gd name="connsiteY3" fmla="*/ 806428 h 1462232"/>
                <a:gd name="connsiteX4" fmla="*/ 267604 w 972474"/>
                <a:gd name="connsiteY4" fmla="*/ 769804 h 1462232"/>
                <a:gd name="connsiteX5" fmla="*/ 262527 w 972474"/>
                <a:gd name="connsiteY5" fmla="*/ 731121 h 1462232"/>
                <a:gd name="connsiteX6" fmla="*/ 267604 w 972474"/>
                <a:gd name="connsiteY6" fmla="*/ 692437 h 1462232"/>
                <a:gd name="connsiteX7" fmla="*/ 282838 w 972474"/>
                <a:gd name="connsiteY7" fmla="*/ 655814 h 1462232"/>
                <a:gd name="connsiteX8" fmla="*/ 608616 w 972474"/>
                <a:gd name="connsiteY8" fmla="*/ 92241 h 1462232"/>
                <a:gd name="connsiteX9" fmla="*/ 358141 w 972474"/>
                <a:gd name="connsiteY9" fmla="*/ 0 h 1462232"/>
                <a:gd name="connsiteX10" fmla="*/ 489299 w 972474"/>
                <a:gd name="connsiteY10" fmla="*/ 35541 h 1462232"/>
                <a:gd name="connsiteX11" fmla="*/ 608615 w 972474"/>
                <a:gd name="connsiteY11" fmla="*/ 92233 h 1462232"/>
                <a:gd name="connsiteX12" fmla="*/ 282838 w 972474"/>
                <a:gd name="connsiteY12" fmla="*/ 655806 h 1462232"/>
                <a:gd name="connsiteX13" fmla="*/ 262525 w 972474"/>
                <a:gd name="connsiteY13" fmla="*/ 731116 h 1462232"/>
                <a:gd name="connsiteX14" fmla="*/ 262526 w 972474"/>
                <a:gd name="connsiteY14" fmla="*/ 731120 h 1462232"/>
                <a:gd name="connsiteX15" fmla="*/ 262525 w 972474"/>
                <a:gd name="connsiteY15" fmla="*/ 731123 h 1462232"/>
                <a:gd name="connsiteX16" fmla="*/ 262525 w 972474"/>
                <a:gd name="connsiteY16" fmla="*/ 731124 h 1462232"/>
                <a:gd name="connsiteX17" fmla="*/ 262526 w 972474"/>
                <a:gd name="connsiteY17" fmla="*/ 731121 h 1462232"/>
                <a:gd name="connsiteX18" fmla="*/ 267603 w 972474"/>
                <a:gd name="connsiteY18" fmla="*/ 769804 h 1462232"/>
                <a:gd name="connsiteX19" fmla="*/ 571169 w 972474"/>
                <a:gd name="connsiteY19" fmla="*/ 1305221 h 1462232"/>
                <a:gd name="connsiteX20" fmla="*/ 608615 w 972474"/>
                <a:gd name="connsiteY20" fmla="*/ 1369999 h 1462232"/>
                <a:gd name="connsiteX21" fmla="*/ 608615 w 972474"/>
                <a:gd name="connsiteY21" fmla="*/ 1369999 h 1462232"/>
                <a:gd name="connsiteX22" fmla="*/ 489299 w 972474"/>
                <a:gd name="connsiteY22" fmla="*/ 1426691 h 1462232"/>
                <a:gd name="connsiteX23" fmla="*/ 358141 w 972474"/>
                <a:gd name="connsiteY23" fmla="*/ 1462232 h 1462232"/>
                <a:gd name="connsiteX24" fmla="*/ 55210 w 972474"/>
                <a:gd name="connsiteY24" fmla="*/ 937592 h 1462232"/>
                <a:gd name="connsiteX25" fmla="*/ 13802 w 972474"/>
                <a:gd name="connsiteY25" fmla="*/ 836998 h 1462232"/>
                <a:gd name="connsiteX26" fmla="*/ 51 w 972474"/>
                <a:gd name="connsiteY26" fmla="*/ 731088 h 1462232"/>
                <a:gd name="connsiteX27" fmla="*/ 0 w 972474"/>
                <a:gd name="connsiteY27" fmla="*/ 730694 h 1462232"/>
                <a:gd name="connsiteX28" fmla="*/ 55210 w 972474"/>
                <a:gd name="connsiteY28" fmla="*/ 523796 h 1462232"/>
                <a:gd name="connsiteX29" fmla="*/ 55210 w 972474"/>
                <a:gd name="connsiteY29" fmla="*/ 524636 h 1462232"/>
                <a:gd name="connsiteX30" fmla="*/ 254894 w 972474"/>
                <a:gd name="connsiteY30" fmla="*/ 178814 h 1462232"/>
                <a:gd name="connsiteX31" fmla="*/ 358137 w 972474"/>
                <a:gd name="connsiteY31" fmla="*/ 8 h 1462232"/>
                <a:gd name="connsiteX32" fmla="*/ 358141 w 972474"/>
                <a:gd name="connsiteY32" fmla="*/ 0 h 1462232"/>
                <a:gd name="connsiteX0" fmla="*/ 608616 w 972474"/>
                <a:gd name="connsiteY0" fmla="*/ 92241 h 1462232"/>
                <a:gd name="connsiteX1" fmla="*/ 972474 w 972474"/>
                <a:gd name="connsiteY1" fmla="*/ 731124 h 1462232"/>
                <a:gd name="connsiteX2" fmla="*/ 608616 w 972474"/>
                <a:gd name="connsiteY2" fmla="*/ 1370000 h 1462232"/>
                <a:gd name="connsiteX3" fmla="*/ 282839 w 972474"/>
                <a:gd name="connsiteY3" fmla="*/ 806428 h 1462232"/>
                <a:gd name="connsiteX4" fmla="*/ 267604 w 972474"/>
                <a:gd name="connsiteY4" fmla="*/ 769804 h 1462232"/>
                <a:gd name="connsiteX5" fmla="*/ 262527 w 972474"/>
                <a:gd name="connsiteY5" fmla="*/ 731121 h 1462232"/>
                <a:gd name="connsiteX6" fmla="*/ 267604 w 972474"/>
                <a:gd name="connsiteY6" fmla="*/ 692437 h 1462232"/>
                <a:gd name="connsiteX7" fmla="*/ 282838 w 972474"/>
                <a:gd name="connsiteY7" fmla="*/ 655814 h 1462232"/>
                <a:gd name="connsiteX8" fmla="*/ 608616 w 972474"/>
                <a:gd name="connsiteY8" fmla="*/ 92241 h 1462232"/>
                <a:gd name="connsiteX9" fmla="*/ 358141 w 972474"/>
                <a:gd name="connsiteY9" fmla="*/ 0 h 1462232"/>
                <a:gd name="connsiteX10" fmla="*/ 489299 w 972474"/>
                <a:gd name="connsiteY10" fmla="*/ 35541 h 1462232"/>
                <a:gd name="connsiteX11" fmla="*/ 608615 w 972474"/>
                <a:gd name="connsiteY11" fmla="*/ 92233 h 1462232"/>
                <a:gd name="connsiteX12" fmla="*/ 282838 w 972474"/>
                <a:gd name="connsiteY12" fmla="*/ 655806 h 1462232"/>
                <a:gd name="connsiteX13" fmla="*/ 262525 w 972474"/>
                <a:gd name="connsiteY13" fmla="*/ 731116 h 1462232"/>
                <a:gd name="connsiteX14" fmla="*/ 262526 w 972474"/>
                <a:gd name="connsiteY14" fmla="*/ 731120 h 1462232"/>
                <a:gd name="connsiteX15" fmla="*/ 262525 w 972474"/>
                <a:gd name="connsiteY15" fmla="*/ 731123 h 1462232"/>
                <a:gd name="connsiteX16" fmla="*/ 262525 w 972474"/>
                <a:gd name="connsiteY16" fmla="*/ 731124 h 1462232"/>
                <a:gd name="connsiteX17" fmla="*/ 262526 w 972474"/>
                <a:gd name="connsiteY17" fmla="*/ 731121 h 1462232"/>
                <a:gd name="connsiteX18" fmla="*/ 571169 w 972474"/>
                <a:gd name="connsiteY18" fmla="*/ 1305221 h 1462232"/>
                <a:gd name="connsiteX19" fmla="*/ 608615 w 972474"/>
                <a:gd name="connsiteY19" fmla="*/ 1369999 h 1462232"/>
                <a:gd name="connsiteX20" fmla="*/ 608615 w 972474"/>
                <a:gd name="connsiteY20" fmla="*/ 1369999 h 1462232"/>
                <a:gd name="connsiteX21" fmla="*/ 489299 w 972474"/>
                <a:gd name="connsiteY21" fmla="*/ 1426691 h 1462232"/>
                <a:gd name="connsiteX22" fmla="*/ 358141 w 972474"/>
                <a:gd name="connsiteY22" fmla="*/ 1462232 h 1462232"/>
                <a:gd name="connsiteX23" fmla="*/ 55210 w 972474"/>
                <a:gd name="connsiteY23" fmla="*/ 937592 h 1462232"/>
                <a:gd name="connsiteX24" fmla="*/ 13802 w 972474"/>
                <a:gd name="connsiteY24" fmla="*/ 836998 h 1462232"/>
                <a:gd name="connsiteX25" fmla="*/ 51 w 972474"/>
                <a:gd name="connsiteY25" fmla="*/ 731088 h 1462232"/>
                <a:gd name="connsiteX26" fmla="*/ 0 w 972474"/>
                <a:gd name="connsiteY26" fmla="*/ 730694 h 1462232"/>
                <a:gd name="connsiteX27" fmla="*/ 55210 w 972474"/>
                <a:gd name="connsiteY27" fmla="*/ 523796 h 1462232"/>
                <a:gd name="connsiteX28" fmla="*/ 55210 w 972474"/>
                <a:gd name="connsiteY28" fmla="*/ 524636 h 1462232"/>
                <a:gd name="connsiteX29" fmla="*/ 254894 w 972474"/>
                <a:gd name="connsiteY29" fmla="*/ 178814 h 1462232"/>
                <a:gd name="connsiteX30" fmla="*/ 358137 w 972474"/>
                <a:gd name="connsiteY30" fmla="*/ 8 h 1462232"/>
                <a:gd name="connsiteX31" fmla="*/ 358141 w 972474"/>
                <a:gd name="connsiteY31" fmla="*/ 0 h 1462232"/>
                <a:gd name="connsiteX0" fmla="*/ 608616 w 972474"/>
                <a:gd name="connsiteY0" fmla="*/ 92241 h 1462232"/>
                <a:gd name="connsiteX1" fmla="*/ 972474 w 972474"/>
                <a:gd name="connsiteY1" fmla="*/ 731124 h 1462232"/>
                <a:gd name="connsiteX2" fmla="*/ 608616 w 972474"/>
                <a:gd name="connsiteY2" fmla="*/ 1370000 h 1462232"/>
                <a:gd name="connsiteX3" fmla="*/ 282839 w 972474"/>
                <a:gd name="connsiteY3" fmla="*/ 806428 h 1462232"/>
                <a:gd name="connsiteX4" fmla="*/ 267604 w 972474"/>
                <a:gd name="connsiteY4" fmla="*/ 769804 h 1462232"/>
                <a:gd name="connsiteX5" fmla="*/ 262527 w 972474"/>
                <a:gd name="connsiteY5" fmla="*/ 731121 h 1462232"/>
                <a:gd name="connsiteX6" fmla="*/ 267604 w 972474"/>
                <a:gd name="connsiteY6" fmla="*/ 692437 h 1462232"/>
                <a:gd name="connsiteX7" fmla="*/ 282838 w 972474"/>
                <a:gd name="connsiteY7" fmla="*/ 655814 h 1462232"/>
                <a:gd name="connsiteX8" fmla="*/ 608616 w 972474"/>
                <a:gd name="connsiteY8" fmla="*/ 92241 h 1462232"/>
                <a:gd name="connsiteX9" fmla="*/ 358141 w 972474"/>
                <a:gd name="connsiteY9" fmla="*/ 0 h 1462232"/>
                <a:gd name="connsiteX10" fmla="*/ 489299 w 972474"/>
                <a:gd name="connsiteY10" fmla="*/ 35541 h 1462232"/>
                <a:gd name="connsiteX11" fmla="*/ 608615 w 972474"/>
                <a:gd name="connsiteY11" fmla="*/ 92233 h 1462232"/>
                <a:gd name="connsiteX12" fmla="*/ 282838 w 972474"/>
                <a:gd name="connsiteY12" fmla="*/ 655806 h 1462232"/>
                <a:gd name="connsiteX13" fmla="*/ 262525 w 972474"/>
                <a:gd name="connsiteY13" fmla="*/ 731116 h 1462232"/>
                <a:gd name="connsiteX14" fmla="*/ 262526 w 972474"/>
                <a:gd name="connsiteY14" fmla="*/ 731120 h 1462232"/>
                <a:gd name="connsiteX15" fmla="*/ 262525 w 972474"/>
                <a:gd name="connsiteY15" fmla="*/ 731123 h 1462232"/>
                <a:gd name="connsiteX16" fmla="*/ 262525 w 972474"/>
                <a:gd name="connsiteY16" fmla="*/ 731124 h 1462232"/>
                <a:gd name="connsiteX17" fmla="*/ 571169 w 972474"/>
                <a:gd name="connsiteY17" fmla="*/ 1305221 h 1462232"/>
                <a:gd name="connsiteX18" fmla="*/ 608615 w 972474"/>
                <a:gd name="connsiteY18" fmla="*/ 1369999 h 1462232"/>
                <a:gd name="connsiteX19" fmla="*/ 608615 w 972474"/>
                <a:gd name="connsiteY19" fmla="*/ 1369999 h 1462232"/>
                <a:gd name="connsiteX20" fmla="*/ 489299 w 972474"/>
                <a:gd name="connsiteY20" fmla="*/ 1426691 h 1462232"/>
                <a:gd name="connsiteX21" fmla="*/ 358141 w 972474"/>
                <a:gd name="connsiteY21" fmla="*/ 1462232 h 1462232"/>
                <a:gd name="connsiteX22" fmla="*/ 55210 w 972474"/>
                <a:gd name="connsiteY22" fmla="*/ 937592 h 1462232"/>
                <a:gd name="connsiteX23" fmla="*/ 13802 w 972474"/>
                <a:gd name="connsiteY23" fmla="*/ 836998 h 1462232"/>
                <a:gd name="connsiteX24" fmla="*/ 51 w 972474"/>
                <a:gd name="connsiteY24" fmla="*/ 731088 h 1462232"/>
                <a:gd name="connsiteX25" fmla="*/ 0 w 972474"/>
                <a:gd name="connsiteY25" fmla="*/ 730694 h 1462232"/>
                <a:gd name="connsiteX26" fmla="*/ 55210 w 972474"/>
                <a:gd name="connsiteY26" fmla="*/ 523796 h 1462232"/>
                <a:gd name="connsiteX27" fmla="*/ 55210 w 972474"/>
                <a:gd name="connsiteY27" fmla="*/ 524636 h 1462232"/>
                <a:gd name="connsiteX28" fmla="*/ 254894 w 972474"/>
                <a:gd name="connsiteY28" fmla="*/ 178814 h 1462232"/>
                <a:gd name="connsiteX29" fmla="*/ 358137 w 972474"/>
                <a:gd name="connsiteY29" fmla="*/ 8 h 1462232"/>
                <a:gd name="connsiteX30" fmla="*/ 358141 w 972474"/>
                <a:gd name="connsiteY30" fmla="*/ 0 h 1462232"/>
                <a:gd name="connsiteX0" fmla="*/ 608616 w 972474"/>
                <a:gd name="connsiteY0" fmla="*/ 92241 h 1462232"/>
                <a:gd name="connsiteX1" fmla="*/ 972474 w 972474"/>
                <a:gd name="connsiteY1" fmla="*/ 731124 h 1462232"/>
                <a:gd name="connsiteX2" fmla="*/ 608616 w 972474"/>
                <a:gd name="connsiteY2" fmla="*/ 1370000 h 1462232"/>
                <a:gd name="connsiteX3" fmla="*/ 282839 w 972474"/>
                <a:gd name="connsiteY3" fmla="*/ 806428 h 1462232"/>
                <a:gd name="connsiteX4" fmla="*/ 267604 w 972474"/>
                <a:gd name="connsiteY4" fmla="*/ 769804 h 1462232"/>
                <a:gd name="connsiteX5" fmla="*/ 262527 w 972474"/>
                <a:gd name="connsiteY5" fmla="*/ 731121 h 1462232"/>
                <a:gd name="connsiteX6" fmla="*/ 267604 w 972474"/>
                <a:gd name="connsiteY6" fmla="*/ 692437 h 1462232"/>
                <a:gd name="connsiteX7" fmla="*/ 282838 w 972474"/>
                <a:gd name="connsiteY7" fmla="*/ 655814 h 1462232"/>
                <a:gd name="connsiteX8" fmla="*/ 608616 w 972474"/>
                <a:gd name="connsiteY8" fmla="*/ 92241 h 1462232"/>
                <a:gd name="connsiteX9" fmla="*/ 358141 w 972474"/>
                <a:gd name="connsiteY9" fmla="*/ 0 h 1462232"/>
                <a:gd name="connsiteX10" fmla="*/ 489299 w 972474"/>
                <a:gd name="connsiteY10" fmla="*/ 35541 h 1462232"/>
                <a:gd name="connsiteX11" fmla="*/ 608615 w 972474"/>
                <a:gd name="connsiteY11" fmla="*/ 92233 h 1462232"/>
                <a:gd name="connsiteX12" fmla="*/ 282838 w 972474"/>
                <a:gd name="connsiteY12" fmla="*/ 655806 h 1462232"/>
                <a:gd name="connsiteX13" fmla="*/ 262525 w 972474"/>
                <a:gd name="connsiteY13" fmla="*/ 731116 h 1462232"/>
                <a:gd name="connsiteX14" fmla="*/ 262526 w 972474"/>
                <a:gd name="connsiteY14" fmla="*/ 731120 h 1462232"/>
                <a:gd name="connsiteX15" fmla="*/ 262525 w 972474"/>
                <a:gd name="connsiteY15" fmla="*/ 731123 h 1462232"/>
                <a:gd name="connsiteX16" fmla="*/ 571169 w 972474"/>
                <a:gd name="connsiteY16" fmla="*/ 1305221 h 1462232"/>
                <a:gd name="connsiteX17" fmla="*/ 608615 w 972474"/>
                <a:gd name="connsiteY17" fmla="*/ 1369999 h 1462232"/>
                <a:gd name="connsiteX18" fmla="*/ 608615 w 972474"/>
                <a:gd name="connsiteY18" fmla="*/ 1369999 h 1462232"/>
                <a:gd name="connsiteX19" fmla="*/ 489299 w 972474"/>
                <a:gd name="connsiteY19" fmla="*/ 1426691 h 1462232"/>
                <a:gd name="connsiteX20" fmla="*/ 358141 w 972474"/>
                <a:gd name="connsiteY20" fmla="*/ 1462232 h 1462232"/>
                <a:gd name="connsiteX21" fmla="*/ 55210 w 972474"/>
                <a:gd name="connsiteY21" fmla="*/ 937592 h 1462232"/>
                <a:gd name="connsiteX22" fmla="*/ 13802 w 972474"/>
                <a:gd name="connsiteY22" fmla="*/ 836998 h 1462232"/>
                <a:gd name="connsiteX23" fmla="*/ 51 w 972474"/>
                <a:gd name="connsiteY23" fmla="*/ 731088 h 1462232"/>
                <a:gd name="connsiteX24" fmla="*/ 0 w 972474"/>
                <a:gd name="connsiteY24" fmla="*/ 730694 h 1462232"/>
                <a:gd name="connsiteX25" fmla="*/ 55210 w 972474"/>
                <a:gd name="connsiteY25" fmla="*/ 523796 h 1462232"/>
                <a:gd name="connsiteX26" fmla="*/ 55210 w 972474"/>
                <a:gd name="connsiteY26" fmla="*/ 524636 h 1462232"/>
                <a:gd name="connsiteX27" fmla="*/ 254894 w 972474"/>
                <a:gd name="connsiteY27" fmla="*/ 178814 h 1462232"/>
                <a:gd name="connsiteX28" fmla="*/ 358137 w 972474"/>
                <a:gd name="connsiteY28" fmla="*/ 8 h 1462232"/>
                <a:gd name="connsiteX29" fmla="*/ 358141 w 972474"/>
                <a:gd name="connsiteY29" fmla="*/ 0 h 1462232"/>
                <a:gd name="connsiteX0" fmla="*/ 608616 w 972474"/>
                <a:gd name="connsiteY0" fmla="*/ 92241 h 1462232"/>
                <a:gd name="connsiteX1" fmla="*/ 972474 w 972474"/>
                <a:gd name="connsiteY1" fmla="*/ 731124 h 1462232"/>
                <a:gd name="connsiteX2" fmla="*/ 608616 w 972474"/>
                <a:gd name="connsiteY2" fmla="*/ 1370000 h 1462232"/>
                <a:gd name="connsiteX3" fmla="*/ 267604 w 972474"/>
                <a:gd name="connsiteY3" fmla="*/ 769804 h 1462232"/>
                <a:gd name="connsiteX4" fmla="*/ 262527 w 972474"/>
                <a:gd name="connsiteY4" fmla="*/ 731121 h 1462232"/>
                <a:gd name="connsiteX5" fmla="*/ 267604 w 972474"/>
                <a:gd name="connsiteY5" fmla="*/ 692437 h 1462232"/>
                <a:gd name="connsiteX6" fmla="*/ 282838 w 972474"/>
                <a:gd name="connsiteY6" fmla="*/ 655814 h 1462232"/>
                <a:gd name="connsiteX7" fmla="*/ 608616 w 972474"/>
                <a:gd name="connsiteY7" fmla="*/ 92241 h 1462232"/>
                <a:gd name="connsiteX8" fmla="*/ 358141 w 972474"/>
                <a:gd name="connsiteY8" fmla="*/ 0 h 1462232"/>
                <a:gd name="connsiteX9" fmla="*/ 489299 w 972474"/>
                <a:gd name="connsiteY9" fmla="*/ 35541 h 1462232"/>
                <a:gd name="connsiteX10" fmla="*/ 608615 w 972474"/>
                <a:gd name="connsiteY10" fmla="*/ 92233 h 1462232"/>
                <a:gd name="connsiteX11" fmla="*/ 282838 w 972474"/>
                <a:gd name="connsiteY11" fmla="*/ 655806 h 1462232"/>
                <a:gd name="connsiteX12" fmla="*/ 262525 w 972474"/>
                <a:gd name="connsiteY12" fmla="*/ 731116 h 1462232"/>
                <a:gd name="connsiteX13" fmla="*/ 262526 w 972474"/>
                <a:gd name="connsiteY13" fmla="*/ 731120 h 1462232"/>
                <a:gd name="connsiteX14" fmla="*/ 262525 w 972474"/>
                <a:gd name="connsiteY14" fmla="*/ 731123 h 1462232"/>
                <a:gd name="connsiteX15" fmla="*/ 571169 w 972474"/>
                <a:gd name="connsiteY15" fmla="*/ 1305221 h 1462232"/>
                <a:gd name="connsiteX16" fmla="*/ 608615 w 972474"/>
                <a:gd name="connsiteY16" fmla="*/ 1369999 h 1462232"/>
                <a:gd name="connsiteX17" fmla="*/ 608615 w 972474"/>
                <a:gd name="connsiteY17" fmla="*/ 1369999 h 1462232"/>
                <a:gd name="connsiteX18" fmla="*/ 489299 w 972474"/>
                <a:gd name="connsiteY18" fmla="*/ 1426691 h 1462232"/>
                <a:gd name="connsiteX19" fmla="*/ 358141 w 972474"/>
                <a:gd name="connsiteY19" fmla="*/ 1462232 h 1462232"/>
                <a:gd name="connsiteX20" fmla="*/ 55210 w 972474"/>
                <a:gd name="connsiteY20" fmla="*/ 937592 h 1462232"/>
                <a:gd name="connsiteX21" fmla="*/ 13802 w 972474"/>
                <a:gd name="connsiteY21" fmla="*/ 836998 h 1462232"/>
                <a:gd name="connsiteX22" fmla="*/ 51 w 972474"/>
                <a:gd name="connsiteY22" fmla="*/ 731088 h 1462232"/>
                <a:gd name="connsiteX23" fmla="*/ 0 w 972474"/>
                <a:gd name="connsiteY23" fmla="*/ 730694 h 1462232"/>
                <a:gd name="connsiteX24" fmla="*/ 55210 w 972474"/>
                <a:gd name="connsiteY24" fmla="*/ 523796 h 1462232"/>
                <a:gd name="connsiteX25" fmla="*/ 55210 w 972474"/>
                <a:gd name="connsiteY25" fmla="*/ 524636 h 1462232"/>
                <a:gd name="connsiteX26" fmla="*/ 254894 w 972474"/>
                <a:gd name="connsiteY26" fmla="*/ 178814 h 1462232"/>
                <a:gd name="connsiteX27" fmla="*/ 358137 w 972474"/>
                <a:gd name="connsiteY27" fmla="*/ 8 h 1462232"/>
                <a:gd name="connsiteX28" fmla="*/ 358141 w 972474"/>
                <a:gd name="connsiteY28" fmla="*/ 0 h 1462232"/>
                <a:gd name="connsiteX0" fmla="*/ 608616 w 972474"/>
                <a:gd name="connsiteY0" fmla="*/ 92241 h 1462232"/>
                <a:gd name="connsiteX1" fmla="*/ 972474 w 972474"/>
                <a:gd name="connsiteY1" fmla="*/ 731124 h 1462232"/>
                <a:gd name="connsiteX2" fmla="*/ 608616 w 972474"/>
                <a:gd name="connsiteY2" fmla="*/ 1370000 h 1462232"/>
                <a:gd name="connsiteX3" fmla="*/ 262527 w 972474"/>
                <a:gd name="connsiteY3" fmla="*/ 731121 h 1462232"/>
                <a:gd name="connsiteX4" fmla="*/ 267604 w 972474"/>
                <a:gd name="connsiteY4" fmla="*/ 692437 h 1462232"/>
                <a:gd name="connsiteX5" fmla="*/ 282838 w 972474"/>
                <a:gd name="connsiteY5" fmla="*/ 655814 h 1462232"/>
                <a:gd name="connsiteX6" fmla="*/ 608616 w 972474"/>
                <a:gd name="connsiteY6" fmla="*/ 92241 h 1462232"/>
                <a:gd name="connsiteX7" fmla="*/ 358141 w 972474"/>
                <a:gd name="connsiteY7" fmla="*/ 0 h 1462232"/>
                <a:gd name="connsiteX8" fmla="*/ 489299 w 972474"/>
                <a:gd name="connsiteY8" fmla="*/ 35541 h 1462232"/>
                <a:gd name="connsiteX9" fmla="*/ 608615 w 972474"/>
                <a:gd name="connsiteY9" fmla="*/ 92233 h 1462232"/>
                <a:gd name="connsiteX10" fmla="*/ 282838 w 972474"/>
                <a:gd name="connsiteY10" fmla="*/ 655806 h 1462232"/>
                <a:gd name="connsiteX11" fmla="*/ 262525 w 972474"/>
                <a:gd name="connsiteY11" fmla="*/ 731116 h 1462232"/>
                <a:gd name="connsiteX12" fmla="*/ 262526 w 972474"/>
                <a:gd name="connsiteY12" fmla="*/ 731120 h 1462232"/>
                <a:gd name="connsiteX13" fmla="*/ 262525 w 972474"/>
                <a:gd name="connsiteY13" fmla="*/ 731123 h 1462232"/>
                <a:gd name="connsiteX14" fmla="*/ 571169 w 972474"/>
                <a:gd name="connsiteY14" fmla="*/ 1305221 h 1462232"/>
                <a:gd name="connsiteX15" fmla="*/ 608615 w 972474"/>
                <a:gd name="connsiteY15" fmla="*/ 1369999 h 1462232"/>
                <a:gd name="connsiteX16" fmla="*/ 608615 w 972474"/>
                <a:gd name="connsiteY16" fmla="*/ 1369999 h 1462232"/>
                <a:gd name="connsiteX17" fmla="*/ 489299 w 972474"/>
                <a:gd name="connsiteY17" fmla="*/ 1426691 h 1462232"/>
                <a:gd name="connsiteX18" fmla="*/ 358141 w 972474"/>
                <a:gd name="connsiteY18" fmla="*/ 1462232 h 1462232"/>
                <a:gd name="connsiteX19" fmla="*/ 55210 w 972474"/>
                <a:gd name="connsiteY19" fmla="*/ 937592 h 1462232"/>
                <a:gd name="connsiteX20" fmla="*/ 13802 w 972474"/>
                <a:gd name="connsiteY20" fmla="*/ 836998 h 1462232"/>
                <a:gd name="connsiteX21" fmla="*/ 51 w 972474"/>
                <a:gd name="connsiteY21" fmla="*/ 731088 h 1462232"/>
                <a:gd name="connsiteX22" fmla="*/ 0 w 972474"/>
                <a:gd name="connsiteY22" fmla="*/ 730694 h 1462232"/>
                <a:gd name="connsiteX23" fmla="*/ 55210 w 972474"/>
                <a:gd name="connsiteY23" fmla="*/ 523796 h 1462232"/>
                <a:gd name="connsiteX24" fmla="*/ 55210 w 972474"/>
                <a:gd name="connsiteY24" fmla="*/ 524636 h 1462232"/>
                <a:gd name="connsiteX25" fmla="*/ 254894 w 972474"/>
                <a:gd name="connsiteY25" fmla="*/ 178814 h 1462232"/>
                <a:gd name="connsiteX26" fmla="*/ 358137 w 972474"/>
                <a:gd name="connsiteY26" fmla="*/ 8 h 1462232"/>
                <a:gd name="connsiteX27" fmla="*/ 358141 w 972474"/>
                <a:gd name="connsiteY27" fmla="*/ 0 h 1462232"/>
                <a:gd name="connsiteX0" fmla="*/ 608616 w 972474"/>
                <a:gd name="connsiteY0" fmla="*/ 92241 h 1462232"/>
                <a:gd name="connsiteX1" fmla="*/ 972474 w 972474"/>
                <a:gd name="connsiteY1" fmla="*/ 731124 h 1462232"/>
                <a:gd name="connsiteX2" fmla="*/ 608616 w 972474"/>
                <a:gd name="connsiteY2" fmla="*/ 1370000 h 1462232"/>
                <a:gd name="connsiteX3" fmla="*/ 262527 w 972474"/>
                <a:gd name="connsiteY3" fmla="*/ 731121 h 1462232"/>
                <a:gd name="connsiteX4" fmla="*/ 267604 w 972474"/>
                <a:gd name="connsiteY4" fmla="*/ 692437 h 1462232"/>
                <a:gd name="connsiteX5" fmla="*/ 282838 w 972474"/>
                <a:gd name="connsiteY5" fmla="*/ 655814 h 1462232"/>
                <a:gd name="connsiteX6" fmla="*/ 608616 w 972474"/>
                <a:gd name="connsiteY6" fmla="*/ 92241 h 1462232"/>
                <a:gd name="connsiteX7" fmla="*/ 358141 w 972474"/>
                <a:gd name="connsiteY7" fmla="*/ 0 h 1462232"/>
                <a:gd name="connsiteX8" fmla="*/ 489299 w 972474"/>
                <a:gd name="connsiteY8" fmla="*/ 35541 h 1462232"/>
                <a:gd name="connsiteX9" fmla="*/ 608615 w 972474"/>
                <a:gd name="connsiteY9" fmla="*/ 92233 h 1462232"/>
                <a:gd name="connsiteX10" fmla="*/ 282838 w 972474"/>
                <a:gd name="connsiteY10" fmla="*/ 655806 h 1462232"/>
                <a:gd name="connsiteX11" fmla="*/ 262525 w 972474"/>
                <a:gd name="connsiteY11" fmla="*/ 731116 h 1462232"/>
                <a:gd name="connsiteX12" fmla="*/ 262526 w 972474"/>
                <a:gd name="connsiteY12" fmla="*/ 731120 h 1462232"/>
                <a:gd name="connsiteX13" fmla="*/ 571169 w 972474"/>
                <a:gd name="connsiteY13" fmla="*/ 1305221 h 1462232"/>
                <a:gd name="connsiteX14" fmla="*/ 608615 w 972474"/>
                <a:gd name="connsiteY14" fmla="*/ 1369999 h 1462232"/>
                <a:gd name="connsiteX15" fmla="*/ 608615 w 972474"/>
                <a:gd name="connsiteY15" fmla="*/ 1369999 h 1462232"/>
                <a:gd name="connsiteX16" fmla="*/ 489299 w 972474"/>
                <a:gd name="connsiteY16" fmla="*/ 1426691 h 1462232"/>
                <a:gd name="connsiteX17" fmla="*/ 358141 w 972474"/>
                <a:gd name="connsiteY17" fmla="*/ 1462232 h 1462232"/>
                <a:gd name="connsiteX18" fmla="*/ 55210 w 972474"/>
                <a:gd name="connsiteY18" fmla="*/ 937592 h 1462232"/>
                <a:gd name="connsiteX19" fmla="*/ 13802 w 972474"/>
                <a:gd name="connsiteY19" fmla="*/ 836998 h 1462232"/>
                <a:gd name="connsiteX20" fmla="*/ 51 w 972474"/>
                <a:gd name="connsiteY20" fmla="*/ 731088 h 1462232"/>
                <a:gd name="connsiteX21" fmla="*/ 0 w 972474"/>
                <a:gd name="connsiteY21" fmla="*/ 730694 h 1462232"/>
                <a:gd name="connsiteX22" fmla="*/ 55210 w 972474"/>
                <a:gd name="connsiteY22" fmla="*/ 523796 h 1462232"/>
                <a:gd name="connsiteX23" fmla="*/ 55210 w 972474"/>
                <a:gd name="connsiteY23" fmla="*/ 524636 h 1462232"/>
                <a:gd name="connsiteX24" fmla="*/ 254894 w 972474"/>
                <a:gd name="connsiteY24" fmla="*/ 178814 h 1462232"/>
                <a:gd name="connsiteX25" fmla="*/ 358137 w 972474"/>
                <a:gd name="connsiteY25" fmla="*/ 8 h 1462232"/>
                <a:gd name="connsiteX26" fmla="*/ 358141 w 972474"/>
                <a:gd name="connsiteY26" fmla="*/ 0 h 1462232"/>
                <a:gd name="connsiteX0" fmla="*/ 608616 w 972474"/>
                <a:gd name="connsiteY0" fmla="*/ 92241 h 1462232"/>
                <a:gd name="connsiteX1" fmla="*/ 972474 w 972474"/>
                <a:gd name="connsiteY1" fmla="*/ 731124 h 1462232"/>
                <a:gd name="connsiteX2" fmla="*/ 608616 w 972474"/>
                <a:gd name="connsiteY2" fmla="*/ 1370000 h 1462232"/>
                <a:gd name="connsiteX3" fmla="*/ 262527 w 972474"/>
                <a:gd name="connsiteY3" fmla="*/ 731121 h 1462232"/>
                <a:gd name="connsiteX4" fmla="*/ 267604 w 972474"/>
                <a:gd name="connsiteY4" fmla="*/ 692437 h 1462232"/>
                <a:gd name="connsiteX5" fmla="*/ 282838 w 972474"/>
                <a:gd name="connsiteY5" fmla="*/ 655814 h 1462232"/>
                <a:gd name="connsiteX6" fmla="*/ 608616 w 972474"/>
                <a:gd name="connsiteY6" fmla="*/ 92241 h 1462232"/>
                <a:gd name="connsiteX7" fmla="*/ 358141 w 972474"/>
                <a:gd name="connsiteY7" fmla="*/ 0 h 1462232"/>
                <a:gd name="connsiteX8" fmla="*/ 489299 w 972474"/>
                <a:gd name="connsiteY8" fmla="*/ 35541 h 1462232"/>
                <a:gd name="connsiteX9" fmla="*/ 608615 w 972474"/>
                <a:gd name="connsiteY9" fmla="*/ 92233 h 1462232"/>
                <a:gd name="connsiteX10" fmla="*/ 282838 w 972474"/>
                <a:gd name="connsiteY10" fmla="*/ 655806 h 1462232"/>
                <a:gd name="connsiteX11" fmla="*/ 262525 w 972474"/>
                <a:gd name="connsiteY11" fmla="*/ 731116 h 1462232"/>
                <a:gd name="connsiteX12" fmla="*/ 571169 w 972474"/>
                <a:gd name="connsiteY12" fmla="*/ 1305221 h 1462232"/>
                <a:gd name="connsiteX13" fmla="*/ 608615 w 972474"/>
                <a:gd name="connsiteY13" fmla="*/ 1369999 h 1462232"/>
                <a:gd name="connsiteX14" fmla="*/ 608615 w 972474"/>
                <a:gd name="connsiteY14" fmla="*/ 1369999 h 1462232"/>
                <a:gd name="connsiteX15" fmla="*/ 489299 w 972474"/>
                <a:gd name="connsiteY15" fmla="*/ 1426691 h 1462232"/>
                <a:gd name="connsiteX16" fmla="*/ 358141 w 972474"/>
                <a:gd name="connsiteY16" fmla="*/ 1462232 h 1462232"/>
                <a:gd name="connsiteX17" fmla="*/ 55210 w 972474"/>
                <a:gd name="connsiteY17" fmla="*/ 937592 h 1462232"/>
                <a:gd name="connsiteX18" fmla="*/ 13802 w 972474"/>
                <a:gd name="connsiteY18" fmla="*/ 836998 h 1462232"/>
                <a:gd name="connsiteX19" fmla="*/ 51 w 972474"/>
                <a:gd name="connsiteY19" fmla="*/ 731088 h 1462232"/>
                <a:gd name="connsiteX20" fmla="*/ 0 w 972474"/>
                <a:gd name="connsiteY20" fmla="*/ 730694 h 1462232"/>
                <a:gd name="connsiteX21" fmla="*/ 55210 w 972474"/>
                <a:gd name="connsiteY21" fmla="*/ 523796 h 1462232"/>
                <a:gd name="connsiteX22" fmla="*/ 55210 w 972474"/>
                <a:gd name="connsiteY22" fmla="*/ 524636 h 1462232"/>
                <a:gd name="connsiteX23" fmla="*/ 254894 w 972474"/>
                <a:gd name="connsiteY23" fmla="*/ 178814 h 1462232"/>
                <a:gd name="connsiteX24" fmla="*/ 358137 w 972474"/>
                <a:gd name="connsiteY24" fmla="*/ 8 h 1462232"/>
                <a:gd name="connsiteX25" fmla="*/ 358141 w 972474"/>
                <a:gd name="connsiteY25" fmla="*/ 0 h 1462232"/>
                <a:gd name="connsiteX0" fmla="*/ 608616 w 972474"/>
                <a:gd name="connsiteY0" fmla="*/ 92241 h 1462232"/>
                <a:gd name="connsiteX1" fmla="*/ 972474 w 972474"/>
                <a:gd name="connsiteY1" fmla="*/ 731124 h 1462232"/>
                <a:gd name="connsiteX2" fmla="*/ 608616 w 972474"/>
                <a:gd name="connsiteY2" fmla="*/ 1370000 h 1462232"/>
                <a:gd name="connsiteX3" fmla="*/ 262527 w 972474"/>
                <a:gd name="connsiteY3" fmla="*/ 731121 h 1462232"/>
                <a:gd name="connsiteX4" fmla="*/ 267604 w 972474"/>
                <a:gd name="connsiteY4" fmla="*/ 692437 h 1462232"/>
                <a:gd name="connsiteX5" fmla="*/ 282838 w 972474"/>
                <a:gd name="connsiteY5" fmla="*/ 655814 h 1462232"/>
                <a:gd name="connsiteX6" fmla="*/ 608616 w 972474"/>
                <a:gd name="connsiteY6" fmla="*/ 92241 h 1462232"/>
                <a:gd name="connsiteX7" fmla="*/ 358141 w 972474"/>
                <a:gd name="connsiteY7" fmla="*/ 0 h 1462232"/>
                <a:gd name="connsiteX8" fmla="*/ 489299 w 972474"/>
                <a:gd name="connsiteY8" fmla="*/ 35541 h 1462232"/>
                <a:gd name="connsiteX9" fmla="*/ 608615 w 972474"/>
                <a:gd name="connsiteY9" fmla="*/ 92233 h 1462232"/>
                <a:gd name="connsiteX10" fmla="*/ 282838 w 972474"/>
                <a:gd name="connsiteY10" fmla="*/ 655806 h 1462232"/>
                <a:gd name="connsiteX11" fmla="*/ 571169 w 972474"/>
                <a:gd name="connsiteY11" fmla="*/ 1305221 h 1462232"/>
                <a:gd name="connsiteX12" fmla="*/ 608615 w 972474"/>
                <a:gd name="connsiteY12" fmla="*/ 1369999 h 1462232"/>
                <a:gd name="connsiteX13" fmla="*/ 608615 w 972474"/>
                <a:gd name="connsiteY13" fmla="*/ 1369999 h 1462232"/>
                <a:gd name="connsiteX14" fmla="*/ 489299 w 972474"/>
                <a:gd name="connsiteY14" fmla="*/ 1426691 h 1462232"/>
                <a:gd name="connsiteX15" fmla="*/ 358141 w 972474"/>
                <a:gd name="connsiteY15" fmla="*/ 1462232 h 1462232"/>
                <a:gd name="connsiteX16" fmla="*/ 55210 w 972474"/>
                <a:gd name="connsiteY16" fmla="*/ 937592 h 1462232"/>
                <a:gd name="connsiteX17" fmla="*/ 13802 w 972474"/>
                <a:gd name="connsiteY17" fmla="*/ 836998 h 1462232"/>
                <a:gd name="connsiteX18" fmla="*/ 51 w 972474"/>
                <a:gd name="connsiteY18" fmla="*/ 731088 h 1462232"/>
                <a:gd name="connsiteX19" fmla="*/ 0 w 972474"/>
                <a:gd name="connsiteY19" fmla="*/ 730694 h 1462232"/>
                <a:gd name="connsiteX20" fmla="*/ 55210 w 972474"/>
                <a:gd name="connsiteY20" fmla="*/ 523796 h 1462232"/>
                <a:gd name="connsiteX21" fmla="*/ 55210 w 972474"/>
                <a:gd name="connsiteY21" fmla="*/ 524636 h 1462232"/>
                <a:gd name="connsiteX22" fmla="*/ 254894 w 972474"/>
                <a:gd name="connsiteY22" fmla="*/ 178814 h 1462232"/>
                <a:gd name="connsiteX23" fmla="*/ 358137 w 972474"/>
                <a:gd name="connsiteY23" fmla="*/ 8 h 1462232"/>
                <a:gd name="connsiteX24" fmla="*/ 358141 w 972474"/>
                <a:gd name="connsiteY24" fmla="*/ 0 h 1462232"/>
                <a:gd name="connsiteX0" fmla="*/ 608616 w 972474"/>
                <a:gd name="connsiteY0" fmla="*/ 92241 h 1462232"/>
                <a:gd name="connsiteX1" fmla="*/ 972474 w 972474"/>
                <a:gd name="connsiteY1" fmla="*/ 731124 h 1462232"/>
                <a:gd name="connsiteX2" fmla="*/ 608616 w 972474"/>
                <a:gd name="connsiteY2" fmla="*/ 1370000 h 1462232"/>
                <a:gd name="connsiteX3" fmla="*/ 262527 w 972474"/>
                <a:gd name="connsiteY3" fmla="*/ 731121 h 1462232"/>
                <a:gd name="connsiteX4" fmla="*/ 282838 w 972474"/>
                <a:gd name="connsiteY4" fmla="*/ 655814 h 1462232"/>
                <a:gd name="connsiteX5" fmla="*/ 608616 w 972474"/>
                <a:gd name="connsiteY5" fmla="*/ 92241 h 1462232"/>
                <a:gd name="connsiteX6" fmla="*/ 358141 w 972474"/>
                <a:gd name="connsiteY6" fmla="*/ 0 h 1462232"/>
                <a:gd name="connsiteX7" fmla="*/ 489299 w 972474"/>
                <a:gd name="connsiteY7" fmla="*/ 35541 h 1462232"/>
                <a:gd name="connsiteX8" fmla="*/ 608615 w 972474"/>
                <a:gd name="connsiteY8" fmla="*/ 92233 h 1462232"/>
                <a:gd name="connsiteX9" fmla="*/ 282838 w 972474"/>
                <a:gd name="connsiteY9" fmla="*/ 655806 h 1462232"/>
                <a:gd name="connsiteX10" fmla="*/ 571169 w 972474"/>
                <a:gd name="connsiteY10" fmla="*/ 1305221 h 1462232"/>
                <a:gd name="connsiteX11" fmla="*/ 608615 w 972474"/>
                <a:gd name="connsiteY11" fmla="*/ 1369999 h 1462232"/>
                <a:gd name="connsiteX12" fmla="*/ 608615 w 972474"/>
                <a:gd name="connsiteY12" fmla="*/ 1369999 h 1462232"/>
                <a:gd name="connsiteX13" fmla="*/ 489299 w 972474"/>
                <a:gd name="connsiteY13" fmla="*/ 1426691 h 1462232"/>
                <a:gd name="connsiteX14" fmla="*/ 358141 w 972474"/>
                <a:gd name="connsiteY14" fmla="*/ 1462232 h 1462232"/>
                <a:gd name="connsiteX15" fmla="*/ 55210 w 972474"/>
                <a:gd name="connsiteY15" fmla="*/ 937592 h 1462232"/>
                <a:gd name="connsiteX16" fmla="*/ 13802 w 972474"/>
                <a:gd name="connsiteY16" fmla="*/ 836998 h 1462232"/>
                <a:gd name="connsiteX17" fmla="*/ 51 w 972474"/>
                <a:gd name="connsiteY17" fmla="*/ 731088 h 1462232"/>
                <a:gd name="connsiteX18" fmla="*/ 0 w 972474"/>
                <a:gd name="connsiteY18" fmla="*/ 730694 h 1462232"/>
                <a:gd name="connsiteX19" fmla="*/ 55210 w 972474"/>
                <a:gd name="connsiteY19" fmla="*/ 523796 h 1462232"/>
                <a:gd name="connsiteX20" fmla="*/ 55210 w 972474"/>
                <a:gd name="connsiteY20" fmla="*/ 524636 h 1462232"/>
                <a:gd name="connsiteX21" fmla="*/ 254894 w 972474"/>
                <a:gd name="connsiteY21" fmla="*/ 178814 h 1462232"/>
                <a:gd name="connsiteX22" fmla="*/ 358137 w 972474"/>
                <a:gd name="connsiteY22" fmla="*/ 8 h 1462232"/>
                <a:gd name="connsiteX23" fmla="*/ 358141 w 972474"/>
                <a:gd name="connsiteY23" fmla="*/ 0 h 1462232"/>
                <a:gd name="connsiteX0" fmla="*/ 608616 w 972474"/>
                <a:gd name="connsiteY0" fmla="*/ 92241 h 1462232"/>
                <a:gd name="connsiteX1" fmla="*/ 972474 w 972474"/>
                <a:gd name="connsiteY1" fmla="*/ 731124 h 1462232"/>
                <a:gd name="connsiteX2" fmla="*/ 608616 w 972474"/>
                <a:gd name="connsiteY2" fmla="*/ 1370000 h 1462232"/>
                <a:gd name="connsiteX3" fmla="*/ 282838 w 972474"/>
                <a:gd name="connsiteY3" fmla="*/ 655814 h 1462232"/>
                <a:gd name="connsiteX4" fmla="*/ 608616 w 972474"/>
                <a:gd name="connsiteY4" fmla="*/ 92241 h 1462232"/>
                <a:gd name="connsiteX5" fmla="*/ 358141 w 972474"/>
                <a:gd name="connsiteY5" fmla="*/ 0 h 1462232"/>
                <a:gd name="connsiteX6" fmla="*/ 489299 w 972474"/>
                <a:gd name="connsiteY6" fmla="*/ 35541 h 1462232"/>
                <a:gd name="connsiteX7" fmla="*/ 608615 w 972474"/>
                <a:gd name="connsiteY7" fmla="*/ 92233 h 1462232"/>
                <a:gd name="connsiteX8" fmla="*/ 282838 w 972474"/>
                <a:gd name="connsiteY8" fmla="*/ 655806 h 1462232"/>
                <a:gd name="connsiteX9" fmla="*/ 571169 w 972474"/>
                <a:gd name="connsiteY9" fmla="*/ 1305221 h 1462232"/>
                <a:gd name="connsiteX10" fmla="*/ 608615 w 972474"/>
                <a:gd name="connsiteY10" fmla="*/ 1369999 h 1462232"/>
                <a:gd name="connsiteX11" fmla="*/ 608615 w 972474"/>
                <a:gd name="connsiteY11" fmla="*/ 1369999 h 1462232"/>
                <a:gd name="connsiteX12" fmla="*/ 489299 w 972474"/>
                <a:gd name="connsiteY12" fmla="*/ 1426691 h 1462232"/>
                <a:gd name="connsiteX13" fmla="*/ 358141 w 972474"/>
                <a:gd name="connsiteY13" fmla="*/ 1462232 h 1462232"/>
                <a:gd name="connsiteX14" fmla="*/ 55210 w 972474"/>
                <a:gd name="connsiteY14" fmla="*/ 937592 h 1462232"/>
                <a:gd name="connsiteX15" fmla="*/ 13802 w 972474"/>
                <a:gd name="connsiteY15" fmla="*/ 836998 h 1462232"/>
                <a:gd name="connsiteX16" fmla="*/ 51 w 972474"/>
                <a:gd name="connsiteY16" fmla="*/ 731088 h 1462232"/>
                <a:gd name="connsiteX17" fmla="*/ 0 w 972474"/>
                <a:gd name="connsiteY17" fmla="*/ 730694 h 1462232"/>
                <a:gd name="connsiteX18" fmla="*/ 55210 w 972474"/>
                <a:gd name="connsiteY18" fmla="*/ 523796 h 1462232"/>
                <a:gd name="connsiteX19" fmla="*/ 55210 w 972474"/>
                <a:gd name="connsiteY19" fmla="*/ 524636 h 1462232"/>
                <a:gd name="connsiteX20" fmla="*/ 254894 w 972474"/>
                <a:gd name="connsiteY20" fmla="*/ 178814 h 1462232"/>
                <a:gd name="connsiteX21" fmla="*/ 358137 w 972474"/>
                <a:gd name="connsiteY21" fmla="*/ 8 h 1462232"/>
                <a:gd name="connsiteX22" fmla="*/ 358141 w 972474"/>
                <a:gd name="connsiteY22" fmla="*/ 0 h 1462232"/>
                <a:gd name="connsiteX0" fmla="*/ 608616 w 972474"/>
                <a:gd name="connsiteY0" fmla="*/ 92241 h 1462232"/>
                <a:gd name="connsiteX1" fmla="*/ 972474 w 972474"/>
                <a:gd name="connsiteY1" fmla="*/ 731124 h 1462232"/>
                <a:gd name="connsiteX2" fmla="*/ 608616 w 972474"/>
                <a:gd name="connsiteY2" fmla="*/ 1370000 h 1462232"/>
                <a:gd name="connsiteX3" fmla="*/ 282838 w 972474"/>
                <a:gd name="connsiteY3" fmla="*/ 655814 h 1462232"/>
                <a:gd name="connsiteX4" fmla="*/ 608616 w 972474"/>
                <a:gd name="connsiteY4" fmla="*/ 92241 h 1462232"/>
                <a:gd name="connsiteX5" fmla="*/ 358141 w 972474"/>
                <a:gd name="connsiteY5" fmla="*/ 0 h 1462232"/>
                <a:gd name="connsiteX6" fmla="*/ 489299 w 972474"/>
                <a:gd name="connsiteY6" fmla="*/ 35541 h 1462232"/>
                <a:gd name="connsiteX7" fmla="*/ 608615 w 972474"/>
                <a:gd name="connsiteY7" fmla="*/ 92233 h 1462232"/>
                <a:gd name="connsiteX8" fmla="*/ 571169 w 972474"/>
                <a:gd name="connsiteY8" fmla="*/ 1305221 h 1462232"/>
                <a:gd name="connsiteX9" fmla="*/ 608615 w 972474"/>
                <a:gd name="connsiteY9" fmla="*/ 1369999 h 1462232"/>
                <a:gd name="connsiteX10" fmla="*/ 608615 w 972474"/>
                <a:gd name="connsiteY10" fmla="*/ 1369999 h 1462232"/>
                <a:gd name="connsiteX11" fmla="*/ 489299 w 972474"/>
                <a:gd name="connsiteY11" fmla="*/ 1426691 h 1462232"/>
                <a:gd name="connsiteX12" fmla="*/ 358141 w 972474"/>
                <a:gd name="connsiteY12" fmla="*/ 1462232 h 1462232"/>
                <a:gd name="connsiteX13" fmla="*/ 55210 w 972474"/>
                <a:gd name="connsiteY13" fmla="*/ 937592 h 1462232"/>
                <a:gd name="connsiteX14" fmla="*/ 13802 w 972474"/>
                <a:gd name="connsiteY14" fmla="*/ 836998 h 1462232"/>
                <a:gd name="connsiteX15" fmla="*/ 51 w 972474"/>
                <a:gd name="connsiteY15" fmla="*/ 731088 h 1462232"/>
                <a:gd name="connsiteX16" fmla="*/ 0 w 972474"/>
                <a:gd name="connsiteY16" fmla="*/ 730694 h 1462232"/>
                <a:gd name="connsiteX17" fmla="*/ 55210 w 972474"/>
                <a:gd name="connsiteY17" fmla="*/ 523796 h 1462232"/>
                <a:gd name="connsiteX18" fmla="*/ 55210 w 972474"/>
                <a:gd name="connsiteY18" fmla="*/ 524636 h 1462232"/>
                <a:gd name="connsiteX19" fmla="*/ 254894 w 972474"/>
                <a:gd name="connsiteY19" fmla="*/ 178814 h 1462232"/>
                <a:gd name="connsiteX20" fmla="*/ 358137 w 972474"/>
                <a:gd name="connsiteY20" fmla="*/ 8 h 1462232"/>
                <a:gd name="connsiteX21" fmla="*/ 358141 w 972474"/>
                <a:gd name="connsiteY21" fmla="*/ 0 h 1462232"/>
                <a:gd name="connsiteX0" fmla="*/ 608616 w 972474"/>
                <a:gd name="connsiteY0" fmla="*/ 92241 h 1462232"/>
                <a:gd name="connsiteX1" fmla="*/ 972474 w 972474"/>
                <a:gd name="connsiteY1" fmla="*/ 731124 h 1462232"/>
                <a:gd name="connsiteX2" fmla="*/ 608616 w 972474"/>
                <a:gd name="connsiteY2" fmla="*/ 1370000 h 1462232"/>
                <a:gd name="connsiteX3" fmla="*/ 608616 w 972474"/>
                <a:gd name="connsiteY3" fmla="*/ 92241 h 1462232"/>
                <a:gd name="connsiteX4" fmla="*/ 358141 w 972474"/>
                <a:gd name="connsiteY4" fmla="*/ 0 h 1462232"/>
                <a:gd name="connsiteX5" fmla="*/ 489299 w 972474"/>
                <a:gd name="connsiteY5" fmla="*/ 35541 h 1462232"/>
                <a:gd name="connsiteX6" fmla="*/ 608615 w 972474"/>
                <a:gd name="connsiteY6" fmla="*/ 92233 h 1462232"/>
                <a:gd name="connsiteX7" fmla="*/ 571169 w 972474"/>
                <a:gd name="connsiteY7" fmla="*/ 1305221 h 1462232"/>
                <a:gd name="connsiteX8" fmla="*/ 608615 w 972474"/>
                <a:gd name="connsiteY8" fmla="*/ 1369999 h 1462232"/>
                <a:gd name="connsiteX9" fmla="*/ 608615 w 972474"/>
                <a:gd name="connsiteY9" fmla="*/ 1369999 h 1462232"/>
                <a:gd name="connsiteX10" fmla="*/ 489299 w 972474"/>
                <a:gd name="connsiteY10" fmla="*/ 1426691 h 1462232"/>
                <a:gd name="connsiteX11" fmla="*/ 358141 w 972474"/>
                <a:gd name="connsiteY11" fmla="*/ 1462232 h 1462232"/>
                <a:gd name="connsiteX12" fmla="*/ 55210 w 972474"/>
                <a:gd name="connsiteY12" fmla="*/ 937592 h 1462232"/>
                <a:gd name="connsiteX13" fmla="*/ 13802 w 972474"/>
                <a:gd name="connsiteY13" fmla="*/ 836998 h 1462232"/>
                <a:gd name="connsiteX14" fmla="*/ 51 w 972474"/>
                <a:gd name="connsiteY14" fmla="*/ 731088 h 1462232"/>
                <a:gd name="connsiteX15" fmla="*/ 0 w 972474"/>
                <a:gd name="connsiteY15" fmla="*/ 730694 h 1462232"/>
                <a:gd name="connsiteX16" fmla="*/ 55210 w 972474"/>
                <a:gd name="connsiteY16" fmla="*/ 523796 h 1462232"/>
                <a:gd name="connsiteX17" fmla="*/ 55210 w 972474"/>
                <a:gd name="connsiteY17" fmla="*/ 524636 h 1462232"/>
                <a:gd name="connsiteX18" fmla="*/ 254894 w 972474"/>
                <a:gd name="connsiteY18" fmla="*/ 178814 h 1462232"/>
                <a:gd name="connsiteX19" fmla="*/ 358137 w 972474"/>
                <a:gd name="connsiteY19" fmla="*/ 8 h 1462232"/>
                <a:gd name="connsiteX20" fmla="*/ 358141 w 972474"/>
                <a:gd name="connsiteY20" fmla="*/ 0 h 1462232"/>
                <a:gd name="connsiteX0" fmla="*/ 608616 w 972474"/>
                <a:gd name="connsiteY0" fmla="*/ 92241 h 1462232"/>
                <a:gd name="connsiteX1" fmla="*/ 972474 w 972474"/>
                <a:gd name="connsiteY1" fmla="*/ 731124 h 1462232"/>
                <a:gd name="connsiteX2" fmla="*/ 608616 w 972474"/>
                <a:gd name="connsiteY2" fmla="*/ 1370000 h 1462232"/>
                <a:gd name="connsiteX3" fmla="*/ 608616 w 972474"/>
                <a:gd name="connsiteY3" fmla="*/ 92241 h 1462232"/>
                <a:gd name="connsiteX4" fmla="*/ 358141 w 972474"/>
                <a:gd name="connsiteY4" fmla="*/ 0 h 1462232"/>
                <a:gd name="connsiteX5" fmla="*/ 489299 w 972474"/>
                <a:gd name="connsiteY5" fmla="*/ 35541 h 1462232"/>
                <a:gd name="connsiteX6" fmla="*/ 608615 w 972474"/>
                <a:gd name="connsiteY6" fmla="*/ 92233 h 1462232"/>
                <a:gd name="connsiteX7" fmla="*/ 608615 w 972474"/>
                <a:gd name="connsiteY7" fmla="*/ 1369999 h 1462232"/>
                <a:gd name="connsiteX8" fmla="*/ 608615 w 972474"/>
                <a:gd name="connsiteY8" fmla="*/ 1369999 h 1462232"/>
                <a:gd name="connsiteX9" fmla="*/ 489299 w 972474"/>
                <a:gd name="connsiteY9" fmla="*/ 1426691 h 1462232"/>
                <a:gd name="connsiteX10" fmla="*/ 358141 w 972474"/>
                <a:gd name="connsiteY10" fmla="*/ 1462232 h 1462232"/>
                <a:gd name="connsiteX11" fmla="*/ 55210 w 972474"/>
                <a:gd name="connsiteY11" fmla="*/ 937592 h 1462232"/>
                <a:gd name="connsiteX12" fmla="*/ 13802 w 972474"/>
                <a:gd name="connsiteY12" fmla="*/ 836998 h 1462232"/>
                <a:gd name="connsiteX13" fmla="*/ 51 w 972474"/>
                <a:gd name="connsiteY13" fmla="*/ 731088 h 1462232"/>
                <a:gd name="connsiteX14" fmla="*/ 0 w 972474"/>
                <a:gd name="connsiteY14" fmla="*/ 730694 h 1462232"/>
                <a:gd name="connsiteX15" fmla="*/ 55210 w 972474"/>
                <a:gd name="connsiteY15" fmla="*/ 523796 h 1462232"/>
                <a:gd name="connsiteX16" fmla="*/ 55210 w 972474"/>
                <a:gd name="connsiteY16" fmla="*/ 524636 h 1462232"/>
                <a:gd name="connsiteX17" fmla="*/ 254894 w 972474"/>
                <a:gd name="connsiteY17" fmla="*/ 178814 h 1462232"/>
                <a:gd name="connsiteX18" fmla="*/ 358137 w 972474"/>
                <a:gd name="connsiteY18" fmla="*/ 8 h 1462232"/>
                <a:gd name="connsiteX19" fmla="*/ 358141 w 972474"/>
                <a:gd name="connsiteY19" fmla="*/ 0 h 14622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972474" h="1462232">
                  <a:moveTo>
                    <a:pt x="608616" y="92241"/>
                  </a:moveTo>
                  <a:cubicBezTo>
                    <a:pt x="826082" y="221711"/>
                    <a:pt x="972474" y="459491"/>
                    <a:pt x="972474" y="731124"/>
                  </a:cubicBezTo>
                  <a:cubicBezTo>
                    <a:pt x="972474" y="1002750"/>
                    <a:pt x="826082" y="1240538"/>
                    <a:pt x="608616" y="1370000"/>
                  </a:cubicBezTo>
                  <a:lnTo>
                    <a:pt x="608616" y="92241"/>
                  </a:lnTo>
                  <a:close/>
                  <a:moveTo>
                    <a:pt x="358141" y="0"/>
                  </a:moveTo>
                  <a:cubicBezTo>
                    <a:pt x="403835" y="7613"/>
                    <a:pt x="446997" y="20307"/>
                    <a:pt x="489299" y="35541"/>
                  </a:cubicBezTo>
                  <a:cubicBezTo>
                    <a:pt x="530765" y="50775"/>
                    <a:pt x="570534" y="70237"/>
                    <a:pt x="608615" y="92233"/>
                  </a:cubicBezTo>
                  <a:lnTo>
                    <a:pt x="608615" y="1369999"/>
                  </a:lnTo>
                  <a:lnTo>
                    <a:pt x="608615" y="1369999"/>
                  </a:lnTo>
                  <a:lnTo>
                    <a:pt x="489299" y="1426691"/>
                  </a:lnTo>
                  <a:cubicBezTo>
                    <a:pt x="446997" y="1442770"/>
                    <a:pt x="402991" y="1454619"/>
                    <a:pt x="358141" y="1462232"/>
                  </a:cubicBezTo>
                  <a:lnTo>
                    <a:pt x="55210" y="937592"/>
                  </a:lnTo>
                  <a:cubicBezTo>
                    <a:pt x="36807" y="905647"/>
                    <a:pt x="23004" y="871798"/>
                    <a:pt x="13802" y="836998"/>
                  </a:cubicBezTo>
                  <a:lnTo>
                    <a:pt x="51" y="731088"/>
                  </a:lnTo>
                  <a:cubicBezTo>
                    <a:pt x="34" y="730957"/>
                    <a:pt x="17" y="730825"/>
                    <a:pt x="0" y="730694"/>
                  </a:cubicBezTo>
                  <a:cubicBezTo>
                    <a:pt x="0" y="659190"/>
                    <a:pt x="18403" y="587687"/>
                    <a:pt x="55210" y="523796"/>
                  </a:cubicBezTo>
                  <a:lnTo>
                    <a:pt x="55210" y="524636"/>
                  </a:lnTo>
                  <a:lnTo>
                    <a:pt x="254894" y="178814"/>
                  </a:lnTo>
                  <a:lnTo>
                    <a:pt x="358137" y="8"/>
                  </a:lnTo>
                  <a:cubicBezTo>
                    <a:pt x="358138" y="5"/>
                    <a:pt x="358140" y="3"/>
                    <a:pt x="358141" y="0"/>
                  </a:cubicBezTo>
                  <a:close/>
                </a:path>
              </a:pathLst>
            </a:custGeom>
            <a:solidFill>
              <a:srgbClr val="7030A0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B8F3F46E-1A22-AA0D-0712-FD9737F0FCF2}"/>
                </a:ext>
              </a:extLst>
            </p:cNvPr>
            <p:cNvSpPr/>
            <p:nvPr/>
          </p:nvSpPr>
          <p:spPr>
            <a:xfrm>
              <a:off x="3121896" y="3149408"/>
              <a:ext cx="532460" cy="958319"/>
            </a:xfrm>
            <a:custGeom>
              <a:avLst/>
              <a:gdLst>
                <a:gd name="connsiteX0" fmla="*/ 346089 w 709947"/>
                <a:gd name="connsiteY0" fmla="*/ 0 h 1277759"/>
                <a:gd name="connsiteX1" fmla="*/ 709947 w 709947"/>
                <a:gd name="connsiteY1" fmla="*/ 638883 h 1277759"/>
                <a:gd name="connsiteX2" fmla="*/ 346089 w 709947"/>
                <a:gd name="connsiteY2" fmla="*/ 1277759 h 1277759"/>
                <a:gd name="connsiteX3" fmla="*/ 20312 w 709947"/>
                <a:gd name="connsiteY3" fmla="*/ 714187 h 1277759"/>
                <a:gd name="connsiteX4" fmla="*/ 5077 w 709947"/>
                <a:gd name="connsiteY4" fmla="*/ 677563 h 1277759"/>
                <a:gd name="connsiteX5" fmla="*/ 0 w 709947"/>
                <a:gd name="connsiteY5" fmla="*/ 638880 h 1277759"/>
                <a:gd name="connsiteX6" fmla="*/ 5077 w 709947"/>
                <a:gd name="connsiteY6" fmla="*/ 600196 h 1277759"/>
                <a:gd name="connsiteX7" fmla="*/ 20311 w 709947"/>
                <a:gd name="connsiteY7" fmla="*/ 563573 h 1277759"/>
                <a:gd name="connsiteX8" fmla="*/ 346089 w 709947"/>
                <a:gd name="connsiteY8" fmla="*/ 0 h 12777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09947" h="1277759">
                  <a:moveTo>
                    <a:pt x="346089" y="0"/>
                  </a:moveTo>
                  <a:cubicBezTo>
                    <a:pt x="563555" y="129470"/>
                    <a:pt x="709947" y="367250"/>
                    <a:pt x="709947" y="638883"/>
                  </a:cubicBezTo>
                  <a:cubicBezTo>
                    <a:pt x="709947" y="910509"/>
                    <a:pt x="563555" y="1148297"/>
                    <a:pt x="346089" y="1277759"/>
                  </a:cubicBezTo>
                  <a:lnTo>
                    <a:pt x="20312" y="714187"/>
                  </a:lnTo>
                  <a:cubicBezTo>
                    <a:pt x="13541" y="702552"/>
                    <a:pt x="8463" y="690230"/>
                    <a:pt x="5077" y="677563"/>
                  </a:cubicBezTo>
                  <a:lnTo>
                    <a:pt x="0" y="638880"/>
                  </a:lnTo>
                  <a:lnTo>
                    <a:pt x="5077" y="600196"/>
                  </a:lnTo>
                  <a:cubicBezTo>
                    <a:pt x="8462" y="587530"/>
                    <a:pt x="13540" y="575208"/>
                    <a:pt x="20311" y="563573"/>
                  </a:cubicBezTo>
                  <a:lnTo>
                    <a:pt x="346089" y="0"/>
                  </a:lnTo>
                  <a:close/>
                </a:path>
              </a:pathLst>
            </a:custGeom>
            <a:solidFill>
              <a:srgbClr val="805AAB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pic>
          <p:nvPicPr>
            <p:cNvPr id="47" name="Graphic 46" descr="Brainstorm with solid fill">
              <a:extLst>
                <a:ext uri="{FF2B5EF4-FFF2-40B4-BE49-F238E27FC236}">
                  <a16:creationId xmlns:a16="http://schemas.microsoft.com/office/drawing/2014/main" id="{875E5377-F9DE-F6D7-D1A0-1FEC4F79F23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204956" y="3445933"/>
              <a:ext cx="365267" cy="365267"/>
            </a:xfrm>
            <a:prstGeom prst="rect">
              <a:avLst/>
            </a:prstGeom>
          </p:spPr>
        </p:pic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17771821-DA79-19E6-86D0-DCF62ECAACAC}"/>
              </a:ext>
            </a:extLst>
          </p:cNvPr>
          <p:cNvGrpSpPr/>
          <p:nvPr/>
        </p:nvGrpSpPr>
        <p:grpSpPr>
          <a:xfrm>
            <a:off x="3276959" y="1799393"/>
            <a:ext cx="1114447" cy="1114484"/>
            <a:chOff x="3276959" y="1799393"/>
            <a:chExt cx="1114447" cy="1114484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FD172BF7-50B2-07A6-5FA0-44A239D96300}"/>
                </a:ext>
              </a:extLst>
            </p:cNvPr>
            <p:cNvSpPr/>
            <p:nvPr/>
          </p:nvSpPr>
          <p:spPr>
            <a:xfrm>
              <a:off x="3276959" y="1799393"/>
              <a:ext cx="1081701" cy="920426"/>
            </a:xfrm>
            <a:custGeom>
              <a:avLst/>
              <a:gdLst>
                <a:gd name="connsiteX0" fmla="*/ 321304 w 1442268"/>
                <a:gd name="connsiteY0" fmla="*/ 1353920 h 1362033"/>
                <a:gd name="connsiteX1" fmla="*/ 332994 w 1442268"/>
                <a:gd name="connsiteY1" fmla="*/ 1362033 h 1362033"/>
                <a:gd name="connsiteX2" fmla="*/ 327567 w 1442268"/>
                <a:gd name="connsiteY2" fmla="*/ 1359087 h 1362033"/>
                <a:gd name="connsiteX3" fmla="*/ 192885 w 1442268"/>
                <a:gd name="connsiteY3" fmla="*/ 1238394 h 1362033"/>
                <a:gd name="connsiteX4" fmla="*/ 247431 w 1442268"/>
                <a:gd name="connsiteY4" fmla="*/ 1292967 h 1362033"/>
                <a:gd name="connsiteX5" fmla="*/ 217610 w 1442268"/>
                <a:gd name="connsiteY5" fmla="*/ 1268362 h 1362033"/>
                <a:gd name="connsiteX6" fmla="*/ 846451 w 1442268"/>
                <a:gd name="connsiteY6" fmla="*/ 498936 h 1362033"/>
                <a:gd name="connsiteX7" fmla="*/ 639496 w 1442268"/>
                <a:gd name="connsiteY7" fmla="*/ 553936 h 1362033"/>
                <a:gd name="connsiteX8" fmla="*/ 639179 w 1442268"/>
                <a:gd name="connsiteY8" fmla="*/ 554177 h 1362033"/>
                <a:gd name="connsiteX9" fmla="*/ 737846 w 1442268"/>
                <a:gd name="connsiteY9" fmla="*/ 513457 h 1362033"/>
                <a:gd name="connsiteX10" fmla="*/ 845708 w 1442268"/>
                <a:gd name="connsiteY10" fmla="*/ 499353 h 1362033"/>
                <a:gd name="connsiteX11" fmla="*/ 845724 w 1442268"/>
                <a:gd name="connsiteY11" fmla="*/ 499353 h 1362033"/>
                <a:gd name="connsiteX12" fmla="*/ 742965 w 1442268"/>
                <a:gd name="connsiteY12" fmla="*/ 0 h 1362033"/>
                <a:gd name="connsiteX13" fmla="*/ 1427544 w 1442268"/>
                <a:gd name="connsiteY13" fmla="*/ 453784 h 1362033"/>
                <a:gd name="connsiteX14" fmla="*/ 1442267 w 1442268"/>
                <a:gd name="connsiteY14" fmla="*/ 501215 h 1362033"/>
                <a:gd name="connsiteX15" fmla="*/ 1268766 w 1442268"/>
                <a:gd name="connsiteY15" fmla="*/ 500676 h 1362033"/>
                <a:gd name="connsiteX16" fmla="*/ 1442268 w 1442268"/>
                <a:gd name="connsiteY16" fmla="*/ 501218 h 1362033"/>
                <a:gd name="connsiteX17" fmla="*/ 1442268 w 1442268"/>
                <a:gd name="connsiteY17" fmla="*/ 501218 h 1362033"/>
                <a:gd name="connsiteX18" fmla="*/ 1268765 w 1442268"/>
                <a:gd name="connsiteY18" fmla="*/ 500676 h 1362033"/>
                <a:gd name="connsiteX19" fmla="*/ 845712 w 1442268"/>
                <a:gd name="connsiteY19" fmla="*/ 499361 h 1362033"/>
                <a:gd name="connsiteX20" fmla="*/ 845714 w 1442268"/>
                <a:gd name="connsiteY20" fmla="*/ 499360 h 1362033"/>
                <a:gd name="connsiteX21" fmla="*/ 1268766 w 1442268"/>
                <a:gd name="connsiteY21" fmla="*/ 500675 h 1362033"/>
                <a:gd name="connsiteX22" fmla="*/ 845725 w 1442268"/>
                <a:gd name="connsiteY22" fmla="*/ 499353 h 1362033"/>
                <a:gd name="connsiteX23" fmla="*/ 845724 w 1442268"/>
                <a:gd name="connsiteY23" fmla="*/ 499354 h 1362033"/>
                <a:gd name="connsiteX24" fmla="*/ 845708 w 1442268"/>
                <a:gd name="connsiteY24" fmla="*/ 499354 h 1362033"/>
                <a:gd name="connsiteX25" fmla="*/ 737846 w 1442268"/>
                <a:gd name="connsiteY25" fmla="*/ 513458 h 1362033"/>
                <a:gd name="connsiteX26" fmla="*/ 639179 w 1442268"/>
                <a:gd name="connsiteY26" fmla="*/ 554178 h 1362033"/>
                <a:gd name="connsiteX27" fmla="*/ 554136 w 1442268"/>
                <a:gd name="connsiteY27" fmla="*/ 618780 h 1362033"/>
                <a:gd name="connsiteX28" fmla="*/ 487459 w 1442268"/>
                <a:gd name="connsiteY28" fmla="*/ 704733 h 1362033"/>
                <a:gd name="connsiteX29" fmla="*/ 183678 w 1442268"/>
                <a:gd name="connsiteY29" fmla="*/ 1227235 h 1362033"/>
                <a:gd name="connsiteX30" fmla="*/ 126887 w 1442268"/>
                <a:gd name="connsiteY30" fmla="*/ 1158401 h 1362033"/>
                <a:gd name="connsiteX31" fmla="*/ 0 w 1442268"/>
                <a:gd name="connsiteY31" fmla="*/ 742989 h 1362033"/>
                <a:gd name="connsiteX32" fmla="*/ 742965 w 1442268"/>
                <a:gd name="connsiteY32" fmla="*/ 0 h 1362033"/>
                <a:gd name="connsiteX0" fmla="*/ 327567 w 1442268"/>
                <a:gd name="connsiteY0" fmla="*/ 1359087 h 1362033"/>
                <a:gd name="connsiteX1" fmla="*/ 332994 w 1442268"/>
                <a:gd name="connsiteY1" fmla="*/ 1362033 h 1362033"/>
                <a:gd name="connsiteX2" fmla="*/ 327567 w 1442268"/>
                <a:gd name="connsiteY2" fmla="*/ 1359087 h 1362033"/>
                <a:gd name="connsiteX3" fmla="*/ 192885 w 1442268"/>
                <a:gd name="connsiteY3" fmla="*/ 1238394 h 1362033"/>
                <a:gd name="connsiteX4" fmla="*/ 247431 w 1442268"/>
                <a:gd name="connsiteY4" fmla="*/ 1292967 h 1362033"/>
                <a:gd name="connsiteX5" fmla="*/ 217610 w 1442268"/>
                <a:gd name="connsiteY5" fmla="*/ 1268362 h 1362033"/>
                <a:gd name="connsiteX6" fmla="*/ 192885 w 1442268"/>
                <a:gd name="connsiteY6" fmla="*/ 1238394 h 1362033"/>
                <a:gd name="connsiteX7" fmla="*/ 846451 w 1442268"/>
                <a:gd name="connsiteY7" fmla="*/ 498936 h 1362033"/>
                <a:gd name="connsiteX8" fmla="*/ 639496 w 1442268"/>
                <a:gd name="connsiteY8" fmla="*/ 553936 h 1362033"/>
                <a:gd name="connsiteX9" fmla="*/ 639179 w 1442268"/>
                <a:gd name="connsiteY9" fmla="*/ 554177 h 1362033"/>
                <a:gd name="connsiteX10" fmla="*/ 737846 w 1442268"/>
                <a:gd name="connsiteY10" fmla="*/ 513457 h 1362033"/>
                <a:gd name="connsiteX11" fmla="*/ 845708 w 1442268"/>
                <a:gd name="connsiteY11" fmla="*/ 499353 h 1362033"/>
                <a:gd name="connsiteX12" fmla="*/ 845724 w 1442268"/>
                <a:gd name="connsiteY12" fmla="*/ 499353 h 1362033"/>
                <a:gd name="connsiteX13" fmla="*/ 846451 w 1442268"/>
                <a:gd name="connsiteY13" fmla="*/ 498936 h 1362033"/>
                <a:gd name="connsiteX14" fmla="*/ 742965 w 1442268"/>
                <a:gd name="connsiteY14" fmla="*/ 0 h 1362033"/>
                <a:gd name="connsiteX15" fmla="*/ 1427544 w 1442268"/>
                <a:gd name="connsiteY15" fmla="*/ 453784 h 1362033"/>
                <a:gd name="connsiteX16" fmla="*/ 1442267 w 1442268"/>
                <a:gd name="connsiteY16" fmla="*/ 501215 h 1362033"/>
                <a:gd name="connsiteX17" fmla="*/ 1268766 w 1442268"/>
                <a:gd name="connsiteY17" fmla="*/ 500676 h 1362033"/>
                <a:gd name="connsiteX18" fmla="*/ 1442268 w 1442268"/>
                <a:gd name="connsiteY18" fmla="*/ 501218 h 1362033"/>
                <a:gd name="connsiteX19" fmla="*/ 1442268 w 1442268"/>
                <a:gd name="connsiteY19" fmla="*/ 501218 h 1362033"/>
                <a:gd name="connsiteX20" fmla="*/ 1268765 w 1442268"/>
                <a:gd name="connsiteY20" fmla="*/ 500676 h 1362033"/>
                <a:gd name="connsiteX21" fmla="*/ 845712 w 1442268"/>
                <a:gd name="connsiteY21" fmla="*/ 499361 h 1362033"/>
                <a:gd name="connsiteX22" fmla="*/ 845714 w 1442268"/>
                <a:gd name="connsiteY22" fmla="*/ 499360 h 1362033"/>
                <a:gd name="connsiteX23" fmla="*/ 1268766 w 1442268"/>
                <a:gd name="connsiteY23" fmla="*/ 500675 h 1362033"/>
                <a:gd name="connsiteX24" fmla="*/ 845725 w 1442268"/>
                <a:gd name="connsiteY24" fmla="*/ 499353 h 1362033"/>
                <a:gd name="connsiteX25" fmla="*/ 845724 w 1442268"/>
                <a:gd name="connsiteY25" fmla="*/ 499354 h 1362033"/>
                <a:gd name="connsiteX26" fmla="*/ 845708 w 1442268"/>
                <a:gd name="connsiteY26" fmla="*/ 499354 h 1362033"/>
                <a:gd name="connsiteX27" fmla="*/ 737846 w 1442268"/>
                <a:gd name="connsiteY27" fmla="*/ 513458 h 1362033"/>
                <a:gd name="connsiteX28" fmla="*/ 639179 w 1442268"/>
                <a:gd name="connsiteY28" fmla="*/ 554178 h 1362033"/>
                <a:gd name="connsiteX29" fmla="*/ 554136 w 1442268"/>
                <a:gd name="connsiteY29" fmla="*/ 618780 h 1362033"/>
                <a:gd name="connsiteX30" fmla="*/ 487459 w 1442268"/>
                <a:gd name="connsiteY30" fmla="*/ 704733 h 1362033"/>
                <a:gd name="connsiteX31" fmla="*/ 183678 w 1442268"/>
                <a:gd name="connsiteY31" fmla="*/ 1227235 h 1362033"/>
                <a:gd name="connsiteX32" fmla="*/ 126887 w 1442268"/>
                <a:gd name="connsiteY32" fmla="*/ 1158401 h 1362033"/>
                <a:gd name="connsiteX33" fmla="*/ 0 w 1442268"/>
                <a:gd name="connsiteY33" fmla="*/ 742989 h 1362033"/>
                <a:gd name="connsiteX34" fmla="*/ 742965 w 1442268"/>
                <a:gd name="connsiteY34" fmla="*/ 0 h 1362033"/>
                <a:gd name="connsiteX0" fmla="*/ 192885 w 1442268"/>
                <a:gd name="connsiteY0" fmla="*/ 1238394 h 1292967"/>
                <a:gd name="connsiteX1" fmla="*/ 247431 w 1442268"/>
                <a:gd name="connsiteY1" fmla="*/ 1292967 h 1292967"/>
                <a:gd name="connsiteX2" fmla="*/ 217610 w 1442268"/>
                <a:gd name="connsiteY2" fmla="*/ 1268362 h 1292967"/>
                <a:gd name="connsiteX3" fmla="*/ 192885 w 1442268"/>
                <a:gd name="connsiteY3" fmla="*/ 1238394 h 1292967"/>
                <a:gd name="connsiteX4" fmla="*/ 846451 w 1442268"/>
                <a:gd name="connsiteY4" fmla="*/ 498936 h 1292967"/>
                <a:gd name="connsiteX5" fmla="*/ 639496 w 1442268"/>
                <a:gd name="connsiteY5" fmla="*/ 553936 h 1292967"/>
                <a:gd name="connsiteX6" fmla="*/ 639179 w 1442268"/>
                <a:gd name="connsiteY6" fmla="*/ 554177 h 1292967"/>
                <a:gd name="connsiteX7" fmla="*/ 737846 w 1442268"/>
                <a:gd name="connsiteY7" fmla="*/ 513457 h 1292967"/>
                <a:gd name="connsiteX8" fmla="*/ 845708 w 1442268"/>
                <a:gd name="connsiteY8" fmla="*/ 499353 h 1292967"/>
                <a:gd name="connsiteX9" fmla="*/ 845724 w 1442268"/>
                <a:gd name="connsiteY9" fmla="*/ 499353 h 1292967"/>
                <a:gd name="connsiteX10" fmla="*/ 846451 w 1442268"/>
                <a:gd name="connsiteY10" fmla="*/ 498936 h 1292967"/>
                <a:gd name="connsiteX11" fmla="*/ 742965 w 1442268"/>
                <a:gd name="connsiteY11" fmla="*/ 0 h 1292967"/>
                <a:gd name="connsiteX12" fmla="*/ 1427544 w 1442268"/>
                <a:gd name="connsiteY12" fmla="*/ 453784 h 1292967"/>
                <a:gd name="connsiteX13" fmla="*/ 1442267 w 1442268"/>
                <a:gd name="connsiteY13" fmla="*/ 501215 h 1292967"/>
                <a:gd name="connsiteX14" fmla="*/ 1268766 w 1442268"/>
                <a:gd name="connsiteY14" fmla="*/ 500676 h 1292967"/>
                <a:gd name="connsiteX15" fmla="*/ 1442268 w 1442268"/>
                <a:gd name="connsiteY15" fmla="*/ 501218 h 1292967"/>
                <a:gd name="connsiteX16" fmla="*/ 1442268 w 1442268"/>
                <a:gd name="connsiteY16" fmla="*/ 501218 h 1292967"/>
                <a:gd name="connsiteX17" fmla="*/ 1268765 w 1442268"/>
                <a:gd name="connsiteY17" fmla="*/ 500676 h 1292967"/>
                <a:gd name="connsiteX18" fmla="*/ 845712 w 1442268"/>
                <a:gd name="connsiteY18" fmla="*/ 499361 h 1292967"/>
                <a:gd name="connsiteX19" fmla="*/ 845714 w 1442268"/>
                <a:gd name="connsiteY19" fmla="*/ 499360 h 1292967"/>
                <a:gd name="connsiteX20" fmla="*/ 1268766 w 1442268"/>
                <a:gd name="connsiteY20" fmla="*/ 500675 h 1292967"/>
                <a:gd name="connsiteX21" fmla="*/ 845725 w 1442268"/>
                <a:gd name="connsiteY21" fmla="*/ 499353 h 1292967"/>
                <a:gd name="connsiteX22" fmla="*/ 845724 w 1442268"/>
                <a:gd name="connsiteY22" fmla="*/ 499354 h 1292967"/>
                <a:gd name="connsiteX23" fmla="*/ 845708 w 1442268"/>
                <a:gd name="connsiteY23" fmla="*/ 499354 h 1292967"/>
                <a:gd name="connsiteX24" fmla="*/ 737846 w 1442268"/>
                <a:gd name="connsiteY24" fmla="*/ 513458 h 1292967"/>
                <a:gd name="connsiteX25" fmla="*/ 639179 w 1442268"/>
                <a:gd name="connsiteY25" fmla="*/ 554178 h 1292967"/>
                <a:gd name="connsiteX26" fmla="*/ 554136 w 1442268"/>
                <a:gd name="connsiteY26" fmla="*/ 618780 h 1292967"/>
                <a:gd name="connsiteX27" fmla="*/ 487459 w 1442268"/>
                <a:gd name="connsiteY27" fmla="*/ 704733 h 1292967"/>
                <a:gd name="connsiteX28" fmla="*/ 183678 w 1442268"/>
                <a:gd name="connsiteY28" fmla="*/ 1227235 h 1292967"/>
                <a:gd name="connsiteX29" fmla="*/ 126887 w 1442268"/>
                <a:gd name="connsiteY29" fmla="*/ 1158401 h 1292967"/>
                <a:gd name="connsiteX30" fmla="*/ 0 w 1442268"/>
                <a:gd name="connsiteY30" fmla="*/ 742989 h 1292967"/>
                <a:gd name="connsiteX31" fmla="*/ 742965 w 1442268"/>
                <a:gd name="connsiteY31" fmla="*/ 0 h 1292967"/>
                <a:gd name="connsiteX0" fmla="*/ 192885 w 1442268"/>
                <a:gd name="connsiteY0" fmla="*/ 1238394 h 1292967"/>
                <a:gd name="connsiteX1" fmla="*/ 247431 w 1442268"/>
                <a:gd name="connsiteY1" fmla="*/ 1292967 h 1292967"/>
                <a:gd name="connsiteX2" fmla="*/ 192885 w 1442268"/>
                <a:gd name="connsiteY2" fmla="*/ 1238394 h 1292967"/>
                <a:gd name="connsiteX3" fmla="*/ 846451 w 1442268"/>
                <a:gd name="connsiteY3" fmla="*/ 498936 h 1292967"/>
                <a:gd name="connsiteX4" fmla="*/ 639496 w 1442268"/>
                <a:gd name="connsiteY4" fmla="*/ 553936 h 1292967"/>
                <a:gd name="connsiteX5" fmla="*/ 639179 w 1442268"/>
                <a:gd name="connsiteY5" fmla="*/ 554177 h 1292967"/>
                <a:gd name="connsiteX6" fmla="*/ 737846 w 1442268"/>
                <a:gd name="connsiteY6" fmla="*/ 513457 h 1292967"/>
                <a:gd name="connsiteX7" fmla="*/ 845708 w 1442268"/>
                <a:gd name="connsiteY7" fmla="*/ 499353 h 1292967"/>
                <a:gd name="connsiteX8" fmla="*/ 845724 w 1442268"/>
                <a:gd name="connsiteY8" fmla="*/ 499353 h 1292967"/>
                <a:gd name="connsiteX9" fmla="*/ 846451 w 1442268"/>
                <a:gd name="connsiteY9" fmla="*/ 498936 h 1292967"/>
                <a:gd name="connsiteX10" fmla="*/ 742965 w 1442268"/>
                <a:gd name="connsiteY10" fmla="*/ 0 h 1292967"/>
                <a:gd name="connsiteX11" fmla="*/ 1427544 w 1442268"/>
                <a:gd name="connsiteY11" fmla="*/ 453784 h 1292967"/>
                <a:gd name="connsiteX12" fmla="*/ 1442267 w 1442268"/>
                <a:gd name="connsiteY12" fmla="*/ 501215 h 1292967"/>
                <a:gd name="connsiteX13" fmla="*/ 1268766 w 1442268"/>
                <a:gd name="connsiteY13" fmla="*/ 500676 h 1292967"/>
                <a:gd name="connsiteX14" fmla="*/ 1442268 w 1442268"/>
                <a:gd name="connsiteY14" fmla="*/ 501218 h 1292967"/>
                <a:gd name="connsiteX15" fmla="*/ 1442268 w 1442268"/>
                <a:gd name="connsiteY15" fmla="*/ 501218 h 1292967"/>
                <a:gd name="connsiteX16" fmla="*/ 1268765 w 1442268"/>
                <a:gd name="connsiteY16" fmla="*/ 500676 h 1292967"/>
                <a:gd name="connsiteX17" fmla="*/ 845712 w 1442268"/>
                <a:gd name="connsiteY17" fmla="*/ 499361 h 1292967"/>
                <a:gd name="connsiteX18" fmla="*/ 845714 w 1442268"/>
                <a:gd name="connsiteY18" fmla="*/ 499360 h 1292967"/>
                <a:gd name="connsiteX19" fmla="*/ 1268766 w 1442268"/>
                <a:gd name="connsiteY19" fmla="*/ 500675 h 1292967"/>
                <a:gd name="connsiteX20" fmla="*/ 845725 w 1442268"/>
                <a:gd name="connsiteY20" fmla="*/ 499353 h 1292967"/>
                <a:gd name="connsiteX21" fmla="*/ 845724 w 1442268"/>
                <a:gd name="connsiteY21" fmla="*/ 499354 h 1292967"/>
                <a:gd name="connsiteX22" fmla="*/ 845708 w 1442268"/>
                <a:gd name="connsiteY22" fmla="*/ 499354 h 1292967"/>
                <a:gd name="connsiteX23" fmla="*/ 737846 w 1442268"/>
                <a:gd name="connsiteY23" fmla="*/ 513458 h 1292967"/>
                <a:gd name="connsiteX24" fmla="*/ 639179 w 1442268"/>
                <a:gd name="connsiteY24" fmla="*/ 554178 h 1292967"/>
                <a:gd name="connsiteX25" fmla="*/ 554136 w 1442268"/>
                <a:gd name="connsiteY25" fmla="*/ 618780 h 1292967"/>
                <a:gd name="connsiteX26" fmla="*/ 487459 w 1442268"/>
                <a:gd name="connsiteY26" fmla="*/ 704733 h 1292967"/>
                <a:gd name="connsiteX27" fmla="*/ 183678 w 1442268"/>
                <a:gd name="connsiteY27" fmla="*/ 1227235 h 1292967"/>
                <a:gd name="connsiteX28" fmla="*/ 126887 w 1442268"/>
                <a:gd name="connsiteY28" fmla="*/ 1158401 h 1292967"/>
                <a:gd name="connsiteX29" fmla="*/ 0 w 1442268"/>
                <a:gd name="connsiteY29" fmla="*/ 742989 h 1292967"/>
                <a:gd name="connsiteX30" fmla="*/ 742965 w 1442268"/>
                <a:gd name="connsiteY30" fmla="*/ 0 h 1292967"/>
                <a:gd name="connsiteX0" fmla="*/ 846451 w 1442268"/>
                <a:gd name="connsiteY0" fmla="*/ 498936 h 1227235"/>
                <a:gd name="connsiteX1" fmla="*/ 639496 w 1442268"/>
                <a:gd name="connsiteY1" fmla="*/ 553936 h 1227235"/>
                <a:gd name="connsiteX2" fmla="*/ 639179 w 1442268"/>
                <a:gd name="connsiteY2" fmla="*/ 554177 h 1227235"/>
                <a:gd name="connsiteX3" fmla="*/ 737846 w 1442268"/>
                <a:gd name="connsiteY3" fmla="*/ 513457 h 1227235"/>
                <a:gd name="connsiteX4" fmla="*/ 845708 w 1442268"/>
                <a:gd name="connsiteY4" fmla="*/ 499353 h 1227235"/>
                <a:gd name="connsiteX5" fmla="*/ 845724 w 1442268"/>
                <a:gd name="connsiteY5" fmla="*/ 499353 h 1227235"/>
                <a:gd name="connsiteX6" fmla="*/ 846451 w 1442268"/>
                <a:gd name="connsiteY6" fmla="*/ 498936 h 1227235"/>
                <a:gd name="connsiteX7" fmla="*/ 742965 w 1442268"/>
                <a:gd name="connsiteY7" fmla="*/ 0 h 1227235"/>
                <a:gd name="connsiteX8" fmla="*/ 1427544 w 1442268"/>
                <a:gd name="connsiteY8" fmla="*/ 453784 h 1227235"/>
                <a:gd name="connsiteX9" fmla="*/ 1442267 w 1442268"/>
                <a:gd name="connsiteY9" fmla="*/ 501215 h 1227235"/>
                <a:gd name="connsiteX10" fmla="*/ 1268766 w 1442268"/>
                <a:gd name="connsiteY10" fmla="*/ 500676 h 1227235"/>
                <a:gd name="connsiteX11" fmla="*/ 1442268 w 1442268"/>
                <a:gd name="connsiteY11" fmla="*/ 501218 h 1227235"/>
                <a:gd name="connsiteX12" fmla="*/ 1442268 w 1442268"/>
                <a:gd name="connsiteY12" fmla="*/ 501218 h 1227235"/>
                <a:gd name="connsiteX13" fmla="*/ 1268765 w 1442268"/>
                <a:gd name="connsiteY13" fmla="*/ 500676 h 1227235"/>
                <a:gd name="connsiteX14" fmla="*/ 845712 w 1442268"/>
                <a:gd name="connsiteY14" fmla="*/ 499361 h 1227235"/>
                <a:gd name="connsiteX15" fmla="*/ 845714 w 1442268"/>
                <a:gd name="connsiteY15" fmla="*/ 499360 h 1227235"/>
                <a:gd name="connsiteX16" fmla="*/ 1268766 w 1442268"/>
                <a:gd name="connsiteY16" fmla="*/ 500675 h 1227235"/>
                <a:gd name="connsiteX17" fmla="*/ 845725 w 1442268"/>
                <a:gd name="connsiteY17" fmla="*/ 499353 h 1227235"/>
                <a:gd name="connsiteX18" fmla="*/ 845724 w 1442268"/>
                <a:gd name="connsiteY18" fmla="*/ 499354 h 1227235"/>
                <a:gd name="connsiteX19" fmla="*/ 845708 w 1442268"/>
                <a:gd name="connsiteY19" fmla="*/ 499354 h 1227235"/>
                <a:gd name="connsiteX20" fmla="*/ 737846 w 1442268"/>
                <a:gd name="connsiteY20" fmla="*/ 513458 h 1227235"/>
                <a:gd name="connsiteX21" fmla="*/ 639179 w 1442268"/>
                <a:gd name="connsiteY21" fmla="*/ 554178 h 1227235"/>
                <a:gd name="connsiteX22" fmla="*/ 554136 w 1442268"/>
                <a:gd name="connsiteY22" fmla="*/ 618780 h 1227235"/>
                <a:gd name="connsiteX23" fmla="*/ 487459 w 1442268"/>
                <a:gd name="connsiteY23" fmla="*/ 704733 h 1227235"/>
                <a:gd name="connsiteX24" fmla="*/ 183678 w 1442268"/>
                <a:gd name="connsiteY24" fmla="*/ 1227235 h 1227235"/>
                <a:gd name="connsiteX25" fmla="*/ 126887 w 1442268"/>
                <a:gd name="connsiteY25" fmla="*/ 1158401 h 1227235"/>
                <a:gd name="connsiteX26" fmla="*/ 0 w 1442268"/>
                <a:gd name="connsiteY26" fmla="*/ 742989 h 1227235"/>
                <a:gd name="connsiteX27" fmla="*/ 742965 w 1442268"/>
                <a:gd name="connsiteY27" fmla="*/ 0 h 1227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442268" h="1227235">
                  <a:moveTo>
                    <a:pt x="846451" y="498936"/>
                  </a:moveTo>
                  <a:cubicBezTo>
                    <a:pt x="772717" y="498779"/>
                    <a:pt x="701530" y="518374"/>
                    <a:pt x="639496" y="553936"/>
                  </a:cubicBezTo>
                  <a:lnTo>
                    <a:pt x="639179" y="554177"/>
                  </a:lnTo>
                  <a:lnTo>
                    <a:pt x="737846" y="513457"/>
                  </a:lnTo>
                  <a:cubicBezTo>
                    <a:pt x="772613" y="504133"/>
                    <a:pt x="808843" y="499274"/>
                    <a:pt x="845708" y="499353"/>
                  </a:cubicBezTo>
                  <a:lnTo>
                    <a:pt x="845724" y="499353"/>
                  </a:lnTo>
                  <a:lnTo>
                    <a:pt x="846451" y="498936"/>
                  </a:lnTo>
                  <a:close/>
                  <a:moveTo>
                    <a:pt x="742965" y="0"/>
                  </a:moveTo>
                  <a:cubicBezTo>
                    <a:pt x="1050711" y="0"/>
                    <a:pt x="1314756" y="187115"/>
                    <a:pt x="1427544" y="453784"/>
                  </a:cubicBezTo>
                  <a:lnTo>
                    <a:pt x="1442267" y="501215"/>
                  </a:lnTo>
                  <a:lnTo>
                    <a:pt x="1268766" y="500676"/>
                  </a:lnTo>
                  <a:lnTo>
                    <a:pt x="1442268" y="501218"/>
                  </a:lnTo>
                  <a:lnTo>
                    <a:pt x="1442268" y="501218"/>
                  </a:lnTo>
                  <a:lnTo>
                    <a:pt x="1268765" y="500676"/>
                  </a:lnTo>
                  <a:lnTo>
                    <a:pt x="845712" y="499361"/>
                  </a:lnTo>
                  <a:cubicBezTo>
                    <a:pt x="845713" y="499361"/>
                    <a:pt x="845713" y="499360"/>
                    <a:pt x="845714" y="499360"/>
                  </a:cubicBezTo>
                  <a:lnTo>
                    <a:pt x="1268766" y="500675"/>
                  </a:lnTo>
                  <a:lnTo>
                    <a:pt x="845725" y="499353"/>
                  </a:lnTo>
                  <a:lnTo>
                    <a:pt x="845724" y="499354"/>
                  </a:lnTo>
                  <a:lnTo>
                    <a:pt x="845708" y="499354"/>
                  </a:lnTo>
                  <a:cubicBezTo>
                    <a:pt x="808843" y="499275"/>
                    <a:pt x="772613" y="504134"/>
                    <a:pt x="737846" y="513458"/>
                  </a:cubicBezTo>
                  <a:lnTo>
                    <a:pt x="639179" y="554178"/>
                  </a:lnTo>
                  <a:lnTo>
                    <a:pt x="554136" y="618780"/>
                  </a:lnTo>
                  <a:cubicBezTo>
                    <a:pt x="528522" y="644071"/>
                    <a:pt x="506021" y="672879"/>
                    <a:pt x="487459" y="704733"/>
                  </a:cubicBezTo>
                  <a:lnTo>
                    <a:pt x="183678" y="1227235"/>
                  </a:lnTo>
                  <a:lnTo>
                    <a:pt x="126887" y="1158401"/>
                  </a:lnTo>
                  <a:cubicBezTo>
                    <a:pt x="46777" y="1039819"/>
                    <a:pt x="0" y="896867"/>
                    <a:pt x="0" y="742989"/>
                  </a:cubicBezTo>
                  <a:cubicBezTo>
                    <a:pt x="0" y="332648"/>
                    <a:pt x="332637" y="0"/>
                    <a:pt x="742965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9C5D516D-08D3-DA11-E76F-41D10D95AD11}"/>
                </a:ext>
              </a:extLst>
            </p:cNvPr>
            <p:cNvSpPr/>
            <p:nvPr/>
          </p:nvSpPr>
          <p:spPr>
            <a:xfrm>
              <a:off x="3406560" y="2165974"/>
              <a:ext cx="984846" cy="747902"/>
            </a:xfrm>
            <a:custGeom>
              <a:avLst/>
              <a:gdLst>
                <a:gd name="connsiteX0" fmla="*/ 662763 w 1313128"/>
                <a:gd name="connsiteY0" fmla="*/ 417 h 997202"/>
                <a:gd name="connsiteX1" fmla="*/ 1085804 w 1313128"/>
                <a:gd name="connsiteY1" fmla="*/ 1739 h 997202"/>
                <a:gd name="connsiteX2" fmla="*/ 662752 w 1313128"/>
                <a:gd name="connsiteY2" fmla="*/ 424 h 997202"/>
                <a:gd name="connsiteX3" fmla="*/ 662750 w 1313128"/>
                <a:gd name="connsiteY3" fmla="*/ 425 h 997202"/>
                <a:gd name="connsiteX4" fmla="*/ 1085803 w 1313128"/>
                <a:gd name="connsiteY4" fmla="*/ 1740 h 997202"/>
                <a:gd name="connsiteX5" fmla="*/ 1268564 w 1313128"/>
                <a:gd name="connsiteY5" fmla="*/ 2311 h 997202"/>
                <a:gd name="connsiteX6" fmla="*/ 1268564 w 1313128"/>
                <a:gd name="connsiteY6" fmla="*/ 2311 h 997202"/>
                <a:gd name="connsiteX7" fmla="*/ 1085804 w 1313128"/>
                <a:gd name="connsiteY7" fmla="*/ 1740 h 997202"/>
                <a:gd name="connsiteX8" fmla="*/ 1268564 w 1313128"/>
                <a:gd name="connsiteY8" fmla="*/ 2308 h 997202"/>
                <a:gd name="connsiteX9" fmla="*/ 1268570 w 1313128"/>
                <a:gd name="connsiteY9" fmla="*/ 2308 h 997202"/>
                <a:gd name="connsiteX10" fmla="*/ 1302967 w 1313128"/>
                <a:gd name="connsiteY10" fmla="*/ 133771 h 997202"/>
                <a:gd name="connsiteX11" fmla="*/ 1313123 w 1313128"/>
                <a:gd name="connsiteY11" fmla="*/ 265480 h 997202"/>
                <a:gd name="connsiteX12" fmla="*/ 662170 w 1313128"/>
                <a:gd name="connsiteY12" fmla="*/ 263134 h 997202"/>
                <a:gd name="connsiteX13" fmla="*/ 622821 w 1313128"/>
                <a:gd name="connsiteY13" fmla="*/ 268132 h 997202"/>
                <a:gd name="connsiteX14" fmla="*/ 622816 w 1313128"/>
                <a:gd name="connsiteY14" fmla="*/ 268134 h 997202"/>
                <a:gd name="connsiteX15" fmla="*/ 662165 w 1313128"/>
                <a:gd name="connsiteY15" fmla="*/ 263136 h 997202"/>
                <a:gd name="connsiteX16" fmla="*/ 1313118 w 1313128"/>
                <a:gd name="connsiteY16" fmla="*/ 265481 h 997202"/>
                <a:gd name="connsiteX17" fmla="*/ 939810 w 1313128"/>
                <a:gd name="connsiteY17" fmla="*/ 898890 h 997202"/>
                <a:gd name="connsiteX18" fmla="*/ 289813 w 1313128"/>
                <a:gd name="connsiteY18" fmla="*/ 942091 h 997202"/>
                <a:gd name="connsiteX19" fmla="*/ 204589 w 1313128"/>
                <a:gd name="connsiteY19" fmla="*/ 900958 h 997202"/>
                <a:gd name="connsiteX20" fmla="*/ 531499 w 1313128"/>
                <a:gd name="connsiteY20" fmla="*/ 338043 h 997202"/>
                <a:gd name="connsiteX21" fmla="*/ 555695 w 1313128"/>
                <a:gd name="connsiteY21" fmla="*/ 306613 h 997202"/>
                <a:gd name="connsiteX22" fmla="*/ 555694 w 1313128"/>
                <a:gd name="connsiteY22" fmla="*/ 306613 h 997202"/>
                <a:gd name="connsiteX23" fmla="*/ 531498 w 1313128"/>
                <a:gd name="connsiteY23" fmla="*/ 338044 h 997202"/>
                <a:gd name="connsiteX24" fmla="*/ 204588 w 1313128"/>
                <a:gd name="connsiteY24" fmla="*/ 900959 h 997202"/>
                <a:gd name="connsiteX25" fmla="*/ 204587 w 1313128"/>
                <a:gd name="connsiteY25" fmla="*/ 900960 h 997202"/>
                <a:gd name="connsiteX26" fmla="*/ 96063 w 1313128"/>
                <a:gd name="connsiteY26" fmla="*/ 825641 h 997202"/>
                <a:gd name="connsiteX27" fmla="*/ 0 w 1313128"/>
                <a:gd name="connsiteY27" fmla="*/ 729530 h 997202"/>
                <a:gd name="connsiteX28" fmla="*/ 304497 w 1313128"/>
                <a:gd name="connsiteY28" fmla="*/ 205797 h 997202"/>
                <a:gd name="connsiteX29" fmla="*/ 371174 w 1313128"/>
                <a:gd name="connsiteY29" fmla="*/ 119844 h 997202"/>
                <a:gd name="connsiteX30" fmla="*/ 456217 w 1313128"/>
                <a:gd name="connsiteY30" fmla="*/ 55242 h 997202"/>
                <a:gd name="connsiteX31" fmla="*/ 554884 w 1313128"/>
                <a:gd name="connsiteY31" fmla="*/ 14522 h 997202"/>
                <a:gd name="connsiteX32" fmla="*/ 662746 w 1313128"/>
                <a:gd name="connsiteY32" fmla="*/ 418 h 997202"/>
                <a:gd name="connsiteX33" fmla="*/ 662762 w 1313128"/>
                <a:gd name="connsiteY33" fmla="*/ 418 h 997202"/>
                <a:gd name="connsiteX34" fmla="*/ 663489 w 1313128"/>
                <a:gd name="connsiteY34" fmla="*/ 0 h 997202"/>
                <a:gd name="connsiteX35" fmla="*/ 662762 w 1313128"/>
                <a:gd name="connsiteY35" fmla="*/ 417 h 997202"/>
                <a:gd name="connsiteX36" fmla="*/ 662746 w 1313128"/>
                <a:gd name="connsiteY36" fmla="*/ 417 h 997202"/>
                <a:gd name="connsiteX37" fmla="*/ 554884 w 1313128"/>
                <a:gd name="connsiteY37" fmla="*/ 14521 h 997202"/>
                <a:gd name="connsiteX38" fmla="*/ 456217 w 1313128"/>
                <a:gd name="connsiteY38" fmla="*/ 55241 h 997202"/>
                <a:gd name="connsiteX39" fmla="*/ 456534 w 1313128"/>
                <a:gd name="connsiteY39" fmla="*/ 55000 h 997202"/>
                <a:gd name="connsiteX40" fmla="*/ 663489 w 1313128"/>
                <a:gd name="connsiteY40" fmla="*/ 0 h 997202"/>
                <a:gd name="connsiteX0" fmla="*/ 662763 w 1313128"/>
                <a:gd name="connsiteY0" fmla="*/ 417 h 997202"/>
                <a:gd name="connsiteX1" fmla="*/ 1085804 w 1313128"/>
                <a:gd name="connsiteY1" fmla="*/ 1739 h 997202"/>
                <a:gd name="connsiteX2" fmla="*/ 662752 w 1313128"/>
                <a:gd name="connsiteY2" fmla="*/ 424 h 997202"/>
                <a:gd name="connsiteX3" fmla="*/ 662750 w 1313128"/>
                <a:gd name="connsiteY3" fmla="*/ 425 h 997202"/>
                <a:gd name="connsiteX4" fmla="*/ 1085803 w 1313128"/>
                <a:gd name="connsiteY4" fmla="*/ 1740 h 997202"/>
                <a:gd name="connsiteX5" fmla="*/ 1268564 w 1313128"/>
                <a:gd name="connsiteY5" fmla="*/ 2311 h 997202"/>
                <a:gd name="connsiteX6" fmla="*/ 1268564 w 1313128"/>
                <a:gd name="connsiteY6" fmla="*/ 2311 h 997202"/>
                <a:gd name="connsiteX7" fmla="*/ 1085804 w 1313128"/>
                <a:gd name="connsiteY7" fmla="*/ 1740 h 997202"/>
                <a:gd name="connsiteX8" fmla="*/ 1268564 w 1313128"/>
                <a:gd name="connsiteY8" fmla="*/ 2308 h 997202"/>
                <a:gd name="connsiteX9" fmla="*/ 1268570 w 1313128"/>
                <a:gd name="connsiteY9" fmla="*/ 2308 h 997202"/>
                <a:gd name="connsiteX10" fmla="*/ 1302967 w 1313128"/>
                <a:gd name="connsiteY10" fmla="*/ 133771 h 997202"/>
                <a:gd name="connsiteX11" fmla="*/ 1313123 w 1313128"/>
                <a:gd name="connsiteY11" fmla="*/ 265480 h 997202"/>
                <a:gd name="connsiteX12" fmla="*/ 662170 w 1313128"/>
                <a:gd name="connsiteY12" fmla="*/ 263134 h 997202"/>
                <a:gd name="connsiteX13" fmla="*/ 622821 w 1313128"/>
                <a:gd name="connsiteY13" fmla="*/ 268132 h 997202"/>
                <a:gd name="connsiteX14" fmla="*/ 622816 w 1313128"/>
                <a:gd name="connsiteY14" fmla="*/ 268134 h 997202"/>
                <a:gd name="connsiteX15" fmla="*/ 662165 w 1313128"/>
                <a:gd name="connsiteY15" fmla="*/ 263136 h 997202"/>
                <a:gd name="connsiteX16" fmla="*/ 1313118 w 1313128"/>
                <a:gd name="connsiteY16" fmla="*/ 265481 h 997202"/>
                <a:gd name="connsiteX17" fmla="*/ 939810 w 1313128"/>
                <a:gd name="connsiteY17" fmla="*/ 898890 h 997202"/>
                <a:gd name="connsiteX18" fmla="*/ 289813 w 1313128"/>
                <a:gd name="connsiteY18" fmla="*/ 942091 h 997202"/>
                <a:gd name="connsiteX19" fmla="*/ 204589 w 1313128"/>
                <a:gd name="connsiteY19" fmla="*/ 900958 h 997202"/>
                <a:gd name="connsiteX20" fmla="*/ 531499 w 1313128"/>
                <a:gd name="connsiteY20" fmla="*/ 338043 h 997202"/>
                <a:gd name="connsiteX21" fmla="*/ 555695 w 1313128"/>
                <a:gd name="connsiteY21" fmla="*/ 306613 h 997202"/>
                <a:gd name="connsiteX22" fmla="*/ 555694 w 1313128"/>
                <a:gd name="connsiteY22" fmla="*/ 306613 h 997202"/>
                <a:gd name="connsiteX23" fmla="*/ 204588 w 1313128"/>
                <a:gd name="connsiteY23" fmla="*/ 900959 h 997202"/>
                <a:gd name="connsiteX24" fmla="*/ 204587 w 1313128"/>
                <a:gd name="connsiteY24" fmla="*/ 900960 h 997202"/>
                <a:gd name="connsiteX25" fmla="*/ 96063 w 1313128"/>
                <a:gd name="connsiteY25" fmla="*/ 825641 h 997202"/>
                <a:gd name="connsiteX26" fmla="*/ 0 w 1313128"/>
                <a:gd name="connsiteY26" fmla="*/ 729530 h 997202"/>
                <a:gd name="connsiteX27" fmla="*/ 304497 w 1313128"/>
                <a:gd name="connsiteY27" fmla="*/ 205797 h 997202"/>
                <a:gd name="connsiteX28" fmla="*/ 371174 w 1313128"/>
                <a:gd name="connsiteY28" fmla="*/ 119844 h 997202"/>
                <a:gd name="connsiteX29" fmla="*/ 456217 w 1313128"/>
                <a:gd name="connsiteY29" fmla="*/ 55242 h 997202"/>
                <a:gd name="connsiteX30" fmla="*/ 554884 w 1313128"/>
                <a:gd name="connsiteY30" fmla="*/ 14522 h 997202"/>
                <a:gd name="connsiteX31" fmla="*/ 662746 w 1313128"/>
                <a:gd name="connsiteY31" fmla="*/ 418 h 997202"/>
                <a:gd name="connsiteX32" fmla="*/ 662762 w 1313128"/>
                <a:gd name="connsiteY32" fmla="*/ 418 h 997202"/>
                <a:gd name="connsiteX33" fmla="*/ 662763 w 1313128"/>
                <a:gd name="connsiteY33" fmla="*/ 417 h 997202"/>
                <a:gd name="connsiteX34" fmla="*/ 663489 w 1313128"/>
                <a:gd name="connsiteY34" fmla="*/ 0 h 997202"/>
                <a:gd name="connsiteX35" fmla="*/ 662762 w 1313128"/>
                <a:gd name="connsiteY35" fmla="*/ 417 h 997202"/>
                <a:gd name="connsiteX36" fmla="*/ 662746 w 1313128"/>
                <a:gd name="connsiteY36" fmla="*/ 417 h 997202"/>
                <a:gd name="connsiteX37" fmla="*/ 554884 w 1313128"/>
                <a:gd name="connsiteY37" fmla="*/ 14521 h 997202"/>
                <a:gd name="connsiteX38" fmla="*/ 456217 w 1313128"/>
                <a:gd name="connsiteY38" fmla="*/ 55241 h 997202"/>
                <a:gd name="connsiteX39" fmla="*/ 456534 w 1313128"/>
                <a:gd name="connsiteY39" fmla="*/ 55000 h 997202"/>
                <a:gd name="connsiteX40" fmla="*/ 663489 w 1313128"/>
                <a:gd name="connsiteY40" fmla="*/ 0 h 997202"/>
                <a:gd name="connsiteX0" fmla="*/ 662763 w 1313128"/>
                <a:gd name="connsiteY0" fmla="*/ 417 h 997202"/>
                <a:gd name="connsiteX1" fmla="*/ 1085804 w 1313128"/>
                <a:gd name="connsiteY1" fmla="*/ 1739 h 997202"/>
                <a:gd name="connsiteX2" fmla="*/ 662752 w 1313128"/>
                <a:gd name="connsiteY2" fmla="*/ 424 h 997202"/>
                <a:gd name="connsiteX3" fmla="*/ 662750 w 1313128"/>
                <a:gd name="connsiteY3" fmla="*/ 425 h 997202"/>
                <a:gd name="connsiteX4" fmla="*/ 1085803 w 1313128"/>
                <a:gd name="connsiteY4" fmla="*/ 1740 h 997202"/>
                <a:gd name="connsiteX5" fmla="*/ 1268564 w 1313128"/>
                <a:gd name="connsiteY5" fmla="*/ 2311 h 997202"/>
                <a:gd name="connsiteX6" fmla="*/ 1268564 w 1313128"/>
                <a:gd name="connsiteY6" fmla="*/ 2311 h 997202"/>
                <a:gd name="connsiteX7" fmla="*/ 1085804 w 1313128"/>
                <a:gd name="connsiteY7" fmla="*/ 1740 h 997202"/>
                <a:gd name="connsiteX8" fmla="*/ 1268564 w 1313128"/>
                <a:gd name="connsiteY8" fmla="*/ 2308 h 997202"/>
                <a:gd name="connsiteX9" fmla="*/ 1268570 w 1313128"/>
                <a:gd name="connsiteY9" fmla="*/ 2308 h 997202"/>
                <a:gd name="connsiteX10" fmla="*/ 1302967 w 1313128"/>
                <a:gd name="connsiteY10" fmla="*/ 133771 h 997202"/>
                <a:gd name="connsiteX11" fmla="*/ 1313123 w 1313128"/>
                <a:gd name="connsiteY11" fmla="*/ 265480 h 997202"/>
                <a:gd name="connsiteX12" fmla="*/ 662170 w 1313128"/>
                <a:gd name="connsiteY12" fmla="*/ 263134 h 997202"/>
                <a:gd name="connsiteX13" fmla="*/ 622821 w 1313128"/>
                <a:gd name="connsiteY13" fmla="*/ 268132 h 997202"/>
                <a:gd name="connsiteX14" fmla="*/ 622816 w 1313128"/>
                <a:gd name="connsiteY14" fmla="*/ 268134 h 997202"/>
                <a:gd name="connsiteX15" fmla="*/ 662165 w 1313128"/>
                <a:gd name="connsiteY15" fmla="*/ 263136 h 997202"/>
                <a:gd name="connsiteX16" fmla="*/ 1313118 w 1313128"/>
                <a:gd name="connsiteY16" fmla="*/ 265481 h 997202"/>
                <a:gd name="connsiteX17" fmla="*/ 939810 w 1313128"/>
                <a:gd name="connsiteY17" fmla="*/ 898890 h 997202"/>
                <a:gd name="connsiteX18" fmla="*/ 289813 w 1313128"/>
                <a:gd name="connsiteY18" fmla="*/ 942091 h 997202"/>
                <a:gd name="connsiteX19" fmla="*/ 204589 w 1313128"/>
                <a:gd name="connsiteY19" fmla="*/ 900958 h 997202"/>
                <a:gd name="connsiteX20" fmla="*/ 531499 w 1313128"/>
                <a:gd name="connsiteY20" fmla="*/ 338043 h 997202"/>
                <a:gd name="connsiteX21" fmla="*/ 555695 w 1313128"/>
                <a:gd name="connsiteY21" fmla="*/ 306613 h 997202"/>
                <a:gd name="connsiteX22" fmla="*/ 204588 w 1313128"/>
                <a:gd name="connsiteY22" fmla="*/ 900959 h 997202"/>
                <a:gd name="connsiteX23" fmla="*/ 204587 w 1313128"/>
                <a:gd name="connsiteY23" fmla="*/ 900960 h 997202"/>
                <a:gd name="connsiteX24" fmla="*/ 96063 w 1313128"/>
                <a:gd name="connsiteY24" fmla="*/ 825641 h 997202"/>
                <a:gd name="connsiteX25" fmla="*/ 0 w 1313128"/>
                <a:gd name="connsiteY25" fmla="*/ 729530 h 997202"/>
                <a:gd name="connsiteX26" fmla="*/ 304497 w 1313128"/>
                <a:gd name="connsiteY26" fmla="*/ 205797 h 997202"/>
                <a:gd name="connsiteX27" fmla="*/ 371174 w 1313128"/>
                <a:gd name="connsiteY27" fmla="*/ 119844 h 997202"/>
                <a:gd name="connsiteX28" fmla="*/ 456217 w 1313128"/>
                <a:gd name="connsiteY28" fmla="*/ 55242 h 997202"/>
                <a:gd name="connsiteX29" fmla="*/ 554884 w 1313128"/>
                <a:gd name="connsiteY29" fmla="*/ 14522 h 997202"/>
                <a:gd name="connsiteX30" fmla="*/ 662746 w 1313128"/>
                <a:gd name="connsiteY30" fmla="*/ 418 h 997202"/>
                <a:gd name="connsiteX31" fmla="*/ 662762 w 1313128"/>
                <a:gd name="connsiteY31" fmla="*/ 418 h 997202"/>
                <a:gd name="connsiteX32" fmla="*/ 662763 w 1313128"/>
                <a:gd name="connsiteY32" fmla="*/ 417 h 997202"/>
                <a:gd name="connsiteX33" fmla="*/ 663489 w 1313128"/>
                <a:gd name="connsiteY33" fmla="*/ 0 h 997202"/>
                <a:gd name="connsiteX34" fmla="*/ 662762 w 1313128"/>
                <a:gd name="connsiteY34" fmla="*/ 417 h 997202"/>
                <a:gd name="connsiteX35" fmla="*/ 662746 w 1313128"/>
                <a:gd name="connsiteY35" fmla="*/ 417 h 997202"/>
                <a:gd name="connsiteX36" fmla="*/ 554884 w 1313128"/>
                <a:gd name="connsiteY36" fmla="*/ 14521 h 997202"/>
                <a:gd name="connsiteX37" fmla="*/ 456217 w 1313128"/>
                <a:gd name="connsiteY37" fmla="*/ 55241 h 997202"/>
                <a:gd name="connsiteX38" fmla="*/ 456534 w 1313128"/>
                <a:gd name="connsiteY38" fmla="*/ 55000 h 997202"/>
                <a:gd name="connsiteX39" fmla="*/ 663489 w 1313128"/>
                <a:gd name="connsiteY39" fmla="*/ 0 h 997202"/>
                <a:gd name="connsiteX0" fmla="*/ 662763 w 1313128"/>
                <a:gd name="connsiteY0" fmla="*/ 417 h 997202"/>
                <a:gd name="connsiteX1" fmla="*/ 1085804 w 1313128"/>
                <a:gd name="connsiteY1" fmla="*/ 1739 h 997202"/>
                <a:gd name="connsiteX2" fmla="*/ 662752 w 1313128"/>
                <a:gd name="connsiteY2" fmla="*/ 424 h 997202"/>
                <a:gd name="connsiteX3" fmla="*/ 662750 w 1313128"/>
                <a:gd name="connsiteY3" fmla="*/ 425 h 997202"/>
                <a:gd name="connsiteX4" fmla="*/ 1085803 w 1313128"/>
                <a:gd name="connsiteY4" fmla="*/ 1740 h 997202"/>
                <a:gd name="connsiteX5" fmla="*/ 1268564 w 1313128"/>
                <a:gd name="connsiteY5" fmla="*/ 2311 h 997202"/>
                <a:gd name="connsiteX6" fmla="*/ 1268564 w 1313128"/>
                <a:gd name="connsiteY6" fmla="*/ 2311 h 997202"/>
                <a:gd name="connsiteX7" fmla="*/ 1085804 w 1313128"/>
                <a:gd name="connsiteY7" fmla="*/ 1740 h 997202"/>
                <a:gd name="connsiteX8" fmla="*/ 1268564 w 1313128"/>
                <a:gd name="connsiteY8" fmla="*/ 2308 h 997202"/>
                <a:gd name="connsiteX9" fmla="*/ 1268570 w 1313128"/>
                <a:gd name="connsiteY9" fmla="*/ 2308 h 997202"/>
                <a:gd name="connsiteX10" fmla="*/ 1302967 w 1313128"/>
                <a:gd name="connsiteY10" fmla="*/ 133771 h 997202"/>
                <a:gd name="connsiteX11" fmla="*/ 1313123 w 1313128"/>
                <a:gd name="connsiteY11" fmla="*/ 265480 h 997202"/>
                <a:gd name="connsiteX12" fmla="*/ 662170 w 1313128"/>
                <a:gd name="connsiteY12" fmla="*/ 263134 h 997202"/>
                <a:gd name="connsiteX13" fmla="*/ 622821 w 1313128"/>
                <a:gd name="connsiteY13" fmla="*/ 268132 h 997202"/>
                <a:gd name="connsiteX14" fmla="*/ 622816 w 1313128"/>
                <a:gd name="connsiteY14" fmla="*/ 268134 h 997202"/>
                <a:gd name="connsiteX15" fmla="*/ 662165 w 1313128"/>
                <a:gd name="connsiteY15" fmla="*/ 263136 h 997202"/>
                <a:gd name="connsiteX16" fmla="*/ 1313118 w 1313128"/>
                <a:gd name="connsiteY16" fmla="*/ 265481 h 997202"/>
                <a:gd name="connsiteX17" fmla="*/ 939810 w 1313128"/>
                <a:gd name="connsiteY17" fmla="*/ 898890 h 997202"/>
                <a:gd name="connsiteX18" fmla="*/ 289813 w 1313128"/>
                <a:gd name="connsiteY18" fmla="*/ 942091 h 997202"/>
                <a:gd name="connsiteX19" fmla="*/ 204589 w 1313128"/>
                <a:gd name="connsiteY19" fmla="*/ 900958 h 997202"/>
                <a:gd name="connsiteX20" fmla="*/ 531499 w 1313128"/>
                <a:gd name="connsiteY20" fmla="*/ 338043 h 997202"/>
                <a:gd name="connsiteX21" fmla="*/ 204588 w 1313128"/>
                <a:gd name="connsiteY21" fmla="*/ 900959 h 997202"/>
                <a:gd name="connsiteX22" fmla="*/ 204587 w 1313128"/>
                <a:gd name="connsiteY22" fmla="*/ 900960 h 997202"/>
                <a:gd name="connsiteX23" fmla="*/ 96063 w 1313128"/>
                <a:gd name="connsiteY23" fmla="*/ 825641 h 997202"/>
                <a:gd name="connsiteX24" fmla="*/ 0 w 1313128"/>
                <a:gd name="connsiteY24" fmla="*/ 729530 h 997202"/>
                <a:gd name="connsiteX25" fmla="*/ 304497 w 1313128"/>
                <a:gd name="connsiteY25" fmla="*/ 205797 h 997202"/>
                <a:gd name="connsiteX26" fmla="*/ 371174 w 1313128"/>
                <a:gd name="connsiteY26" fmla="*/ 119844 h 997202"/>
                <a:gd name="connsiteX27" fmla="*/ 456217 w 1313128"/>
                <a:gd name="connsiteY27" fmla="*/ 55242 h 997202"/>
                <a:gd name="connsiteX28" fmla="*/ 554884 w 1313128"/>
                <a:gd name="connsiteY28" fmla="*/ 14522 h 997202"/>
                <a:gd name="connsiteX29" fmla="*/ 662746 w 1313128"/>
                <a:gd name="connsiteY29" fmla="*/ 418 h 997202"/>
                <a:gd name="connsiteX30" fmla="*/ 662762 w 1313128"/>
                <a:gd name="connsiteY30" fmla="*/ 418 h 997202"/>
                <a:gd name="connsiteX31" fmla="*/ 662763 w 1313128"/>
                <a:gd name="connsiteY31" fmla="*/ 417 h 997202"/>
                <a:gd name="connsiteX32" fmla="*/ 663489 w 1313128"/>
                <a:gd name="connsiteY32" fmla="*/ 0 h 997202"/>
                <a:gd name="connsiteX33" fmla="*/ 662762 w 1313128"/>
                <a:gd name="connsiteY33" fmla="*/ 417 h 997202"/>
                <a:gd name="connsiteX34" fmla="*/ 662746 w 1313128"/>
                <a:gd name="connsiteY34" fmla="*/ 417 h 997202"/>
                <a:gd name="connsiteX35" fmla="*/ 554884 w 1313128"/>
                <a:gd name="connsiteY35" fmla="*/ 14521 h 997202"/>
                <a:gd name="connsiteX36" fmla="*/ 456217 w 1313128"/>
                <a:gd name="connsiteY36" fmla="*/ 55241 h 997202"/>
                <a:gd name="connsiteX37" fmla="*/ 456534 w 1313128"/>
                <a:gd name="connsiteY37" fmla="*/ 55000 h 997202"/>
                <a:gd name="connsiteX38" fmla="*/ 663489 w 1313128"/>
                <a:gd name="connsiteY38" fmla="*/ 0 h 997202"/>
                <a:gd name="connsiteX0" fmla="*/ 662763 w 1313128"/>
                <a:gd name="connsiteY0" fmla="*/ 417 h 997202"/>
                <a:gd name="connsiteX1" fmla="*/ 1085804 w 1313128"/>
                <a:gd name="connsiteY1" fmla="*/ 1739 h 997202"/>
                <a:gd name="connsiteX2" fmla="*/ 662752 w 1313128"/>
                <a:gd name="connsiteY2" fmla="*/ 424 h 997202"/>
                <a:gd name="connsiteX3" fmla="*/ 662750 w 1313128"/>
                <a:gd name="connsiteY3" fmla="*/ 425 h 997202"/>
                <a:gd name="connsiteX4" fmla="*/ 1085803 w 1313128"/>
                <a:gd name="connsiteY4" fmla="*/ 1740 h 997202"/>
                <a:gd name="connsiteX5" fmla="*/ 1268564 w 1313128"/>
                <a:gd name="connsiteY5" fmla="*/ 2311 h 997202"/>
                <a:gd name="connsiteX6" fmla="*/ 1268564 w 1313128"/>
                <a:gd name="connsiteY6" fmla="*/ 2311 h 997202"/>
                <a:gd name="connsiteX7" fmla="*/ 1085804 w 1313128"/>
                <a:gd name="connsiteY7" fmla="*/ 1740 h 997202"/>
                <a:gd name="connsiteX8" fmla="*/ 1268564 w 1313128"/>
                <a:gd name="connsiteY8" fmla="*/ 2308 h 997202"/>
                <a:gd name="connsiteX9" fmla="*/ 1268570 w 1313128"/>
                <a:gd name="connsiteY9" fmla="*/ 2308 h 997202"/>
                <a:gd name="connsiteX10" fmla="*/ 1302967 w 1313128"/>
                <a:gd name="connsiteY10" fmla="*/ 133771 h 997202"/>
                <a:gd name="connsiteX11" fmla="*/ 1313123 w 1313128"/>
                <a:gd name="connsiteY11" fmla="*/ 265480 h 997202"/>
                <a:gd name="connsiteX12" fmla="*/ 662170 w 1313128"/>
                <a:gd name="connsiteY12" fmla="*/ 263134 h 997202"/>
                <a:gd name="connsiteX13" fmla="*/ 622821 w 1313128"/>
                <a:gd name="connsiteY13" fmla="*/ 268132 h 997202"/>
                <a:gd name="connsiteX14" fmla="*/ 622816 w 1313128"/>
                <a:gd name="connsiteY14" fmla="*/ 268134 h 997202"/>
                <a:gd name="connsiteX15" fmla="*/ 662165 w 1313128"/>
                <a:gd name="connsiteY15" fmla="*/ 263136 h 997202"/>
                <a:gd name="connsiteX16" fmla="*/ 1313118 w 1313128"/>
                <a:gd name="connsiteY16" fmla="*/ 265481 h 997202"/>
                <a:gd name="connsiteX17" fmla="*/ 939810 w 1313128"/>
                <a:gd name="connsiteY17" fmla="*/ 898890 h 997202"/>
                <a:gd name="connsiteX18" fmla="*/ 289813 w 1313128"/>
                <a:gd name="connsiteY18" fmla="*/ 942091 h 997202"/>
                <a:gd name="connsiteX19" fmla="*/ 204589 w 1313128"/>
                <a:gd name="connsiteY19" fmla="*/ 900958 h 997202"/>
                <a:gd name="connsiteX20" fmla="*/ 204588 w 1313128"/>
                <a:gd name="connsiteY20" fmla="*/ 900959 h 997202"/>
                <a:gd name="connsiteX21" fmla="*/ 204587 w 1313128"/>
                <a:gd name="connsiteY21" fmla="*/ 900960 h 997202"/>
                <a:gd name="connsiteX22" fmla="*/ 96063 w 1313128"/>
                <a:gd name="connsiteY22" fmla="*/ 825641 h 997202"/>
                <a:gd name="connsiteX23" fmla="*/ 0 w 1313128"/>
                <a:gd name="connsiteY23" fmla="*/ 729530 h 997202"/>
                <a:gd name="connsiteX24" fmla="*/ 304497 w 1313128"/>
                <a:gd name="connsiteY24" fmla="*/ 205797 h 997202"/>
                <a:gd name="connsiteX25" fmla="*/ 371174 w 1313128"/>
                <a:gd name="connsiteY25" fmla="*/ 119844 h 997202"/>
                <a:gd name="connsiteX26" fmla="*/ 456217 w 1313128"/>
                <a:gd name="connsiteY26" fmla="*/ 55242 h 997202"/>
                <a:gd name="connsiteX27" fmla="*/ 554884 w 1313128"/>
                <a:gd name="connsiteY27" fmla="*/ 14522 h 997202"/>
                <a:gd name="connsiteX28" fmla="*/ 662746 w 1313128"/>
                <a:gd name="connsiteY28" fmla="*/ 418 h 997202"/>
                <a:gd name="connsiteX29" fmla="*/ 662762 w 1313128"/>
                <a:gd name="connsiteY29" fmla="*/ 418 h 997202"/>
                <a:gd name="connsiteX30" fmla="*/ 662763 w 1313128"/>
                <a:gd name="connsiteY30" fmla="*/ 417 h 997202"/>
                <a:gd name="connsiteX31" fmla="*/ 663489 w 1313128"/>
                <a:gd name="connsiteY31" fmla="*/ 0 h 997202"/>
                <a:gd name="connsiteX32" fmla="*/ 662762 w 1313128"/>
                <a:gd name="connsiteY32" fmla="*/ 417 h 997202"/>
                <a:gd name="connsiteX33" fmla="*/ 662746 w 1313128"/>
                <a:gd name="connsiteY33" fmla="*/ 417 h 997202"/>
                <a:gd name="connsiteX34" fmla="*/ 554884 w 1313128"/>
                <a:gd name="connsiteY34" fmla="*/ 14521 h 997202"/>
                <a:gd name="connsiteX35" fmla="*/ 456217 w 1313128"/>
                <a:gd name="connsiteY35" fmla="*/ 55241 h 997202"/>
                <a:gd name="connsiteX36" fmla="*/ 456534 w 1313128"/>
                <a:gd name="connsiteY36" fmla="*/ 55000 h 997202"/>
                <a:gd name="connsiteX37" fmla="*/ 663489 w 1313128"/>
                <a:gd name="connsiteY37" fmla="*/ 0 h 997202"/>
                <a:gd name="connsiteX0" fmla="*/ 662763 w 1313128"/>
                <a:gd name="connsiteY0" fmla="*/ 417 h 997202"/>
                <a:gd name="connsiteX1" fmla="*/ 1085804 w 1313128"/>
                <a:gd name="connsiteY1" fmla="*/ 1739 h 997202"/>
                <a:gd name="connsiteX2" fmla="*/ 662752 w 1313128"/>
                <a:gd name="connsiteY2" fmla="*/ 424 h 997202"/>
                <a:gd name="connsiteX3" fmla="*/ 662750 w 1313128"/>
                <a:gd name="connsiteY3" fmla="*/ 425 h 997202"/>
                <a:gd name="connsiteX4" fmla="*/ 1085803 w 1313128"/>
                <a:gd name="connsiteY4" fmla="*/ 1740 h 997202"/>
                <a:gd name="connsiteX5" fmla="*/ 1268564 w 1313128"/>
                <a:gd name="connsiteY5" fmla="*/ 2311 h 997202"/>
                <a:gd name="connsiteX6" fmla="*/ 1268564 w 1313128"/>
                <a:gd name="connsiteY6" fmla="*/ 2311 h 997202"/>
                <a:gd name="connsiteX7" fmla="*/ 1085804 w 1313128"/>
                <a:gd name="connsiteY7" fmla="*/ 1740 h 997202"/>
                <a:gd name="connsiteX8" fmla="*/ 1268564 w 1313128"/>
                <a:gd name="connsiteY8" fmla="*/ 2308 h 997202"/>
                <a:gd name="connsiteX9" fmla="*/ 1268570 w 1313128"/>
                <a:gd name="connsiteY9" fmla="*/ 2308 h 997202"/>
                <a:gd name="connsiteX10" fmla="*/ 1302967 w 1313128"/>
                <a:gd name="connsiteY10" fmla="*/ 133771 h 997202"/>
                <a:gd name="connsiteX11" fmla="*/ 1313123 w 1313128"/>
                <a:gd name="connsiteY11" fmla="*/ 265480 h 997202"/>
                <a:gd name="connsiteX12" fmla="*/ 662170 w 1313128"/>
                <a:gd name="connsiteY12" fmla="*/ 263134 h 997202"/>
                <a:gd name="connsiteX13" fmla="*/ 622821 w 1313128"/>
                <a:gd name="connsiteY13" fmla="*/ 268132 h 997202"/>
                <a:gd name="connsiteX14" fmla="*/ 622816 w 1313128"/>
                <a:gd name="connsiteY14" fmla="*/ 268134 h 997202"/>
                <a:gd name="connsiteX15" fmla="*/ 1313118 w 1313128"/>
                <a:gd name="connsiteY15" fmla="*/ 265481 h 997202"/>
                <a:gd name="connsiteX16" fmla="*/ 939810 w 1313128"/>
                <a:gd name="connsiteY16" fmla="*/ 898890 h 997202"/>
                <a:gd name="connsiteX17" fmla="*/ 289813 w 1313128"/>
                <a:gd name="connsiteY17" fmla="*/ 942091 h 997202"/>
                <a:gd name="connsiteX18" fmla="*/ 204589 w 1313128"/>
                <a:gd name="connsiteY18" fmla="*/ 900958 h 997202"/>
                <a:gd name="connsiteX19" fmla="*/ 204588 w 1313128"/>
                <a:gd name="connsiteY19" fmla="*/ 900959 h 997202"/>
                <a:gd name="connsiteX20" fmla="*/ 204587 w 1313128"/>
                <a:gd name="connsiteY20" fmla="*/ 900960 h 997202"/>
                <a:gd name="connsiteX21" fmla="*/ 96063 w 1313128"/>
                <a:gd name="connsiteY21" fmla="*/ 825641 h 997202"/>
                <a:gd name="connsiteX22" fmla="*/ 0 w 1313128"/>
                <a:gd name="connsiteY22" fmla="*/ 729530 h 997202"/>
                <a:gd name="connsiteX23" fmla="*/ 304497 w 1313128"/>
                <a:gd name="connsiteY23" fmla="*/ 205797 h 997202"/>
                <a:gd name="connsiteX24" fmla="*/ 371174 w 1313128"/>
                <a:gd name="connsiteY24" fmla="*/ 119844 h 997202"/>
                <a:gd name="connsiteX25" fmla="*/ 456217 w 1313128"/>
                <a:gd name="connsiteY25" fmla="*/ 55242 h 997202"/>
                <a:gd name="connsiteX26" fmla="*/ 554884 w 1313128"/>
                <a:gd name="connsiteY26" fmla="*/ 14522 h 997202"/>
                <a:gd name="connsiteX27" fmla="*/ 662746 w 1313128"/>
                <a:gd name="connsiteY27" fmla="*/ 418 h 997202"/>
                <a:gd name="connsiteX28" fmla="*/ 662762 w 1313128"/>
                <a:gd name="connsiteY28" fmla="*/ 418 h 997202"/>
                <a:gd name="connsiteX29" fmla="*/ 662763 w 1313128"/>
                <a:gd name="connsiteY29" fmla="*/ 417 h 997202"/>
                <a:gd name="connsiteX30" fmla="*/ 663489 w 1313128"/>
                <a:gd name="connsiteY30" fmla="*/ 0 h 997202"/>
                <a:gd name="connsiteX31" fmla="*/ 662762 w 1313128"/>
                <a:gd name="connsiteY31" fmla="*/ 417 h 997202"/>
                <a:gd name="connsiteX32" fmla="*/ 662746 w 1313128"/>
                <a:gd name="connsiteY32" fmla="*/ 417 h 997202"/>
                <a:gd name="connsiteX33" fmla="*/ 554884 w 1313128"/>
                <a:gd name="connsiteY33" fmla="*/ 14521 h 997202"/>
                <a:gd name="connsiteX34" fmla="*/ 456217 w 1313128"/>
                <a:gd name="connsiteY34" fmla="*/ 55241 h 997202"/>
                <a:gd name="connsiteX35" fmla="*/ 456534 w 1313128"/>
                <a:gd name="connsiteY35" fmla="*/ 55000 h 997202"/>
                <a:gd name="connsiteX36" fmla="*/ 663489 w 1313128"/>
                <a:gd name="connsiteY36" fmla="*/ 0 h 997202"/>
                <a:gd name="connsiteX0" fmla="*/ 662763 w 1313128"/>
                <a:gd name="connsiteY0" fmla="*/ 417 h 997202"/>
                <a:gd name="connsiteX1" fmla="*/ 1085804 w 1313128"/>
                <a:gd name="connsiteY1" fmla="*/ 1739 h 997202"/>
                <a:gd name="connsiteX2" fmla="*/ 662752 w 1313128"/>
                <a:gd name="connsiteY2" fmla="*/ 424 h 997202"/>
                <a:gd name="connsiteX3" fmla="*/ 662750 w 1313128"/>
                <a:gd name="connsiteY3" fmla="*/ 425 h 997202"/>
                <a:gd name="connsiteX4" fmla="*/ 1085803 w 1313128"/>
                <a:gd name="connsiteY4" fmla="*/ 1740 h 997202"/>
                <a:gd name="connsiteX5" fmla="*/ 1268564 w 1313128"/>
                <a:gd name="connsiteY5" fmla="*/ 2311 h 997202"/>
                <a:gd name="connsiteX6" fmla="*/ 1268564 w 1313128"/>
                <a:gd name="connsiteY6" fmla="*/ 2311 h 997202"/>
                <a:gd name="connsiteX7" fmla="*/ 1085804 w 1313128"/>
                <a:gd name="connsiteY7" fmla="*/ 1740 h 997202"/>
                <a:gd name="connsiteX8" fmla="*/ 1268564 w 1313128"/>
                <a:gd name="connsiteY8" fmla="*/ 2308 h 997202"/>
                <a:gd name="connsiteX9" fmla="*/ 1268570 w 1313128"/>
                <a:gd name="connsiteY9" fmla="*/ 2308 h 997202"/>
                <a:gd name="connsiteX10" fmla="*/ 1302967 w 1313128"/>
                <a:gd name="connsiteY10" fmla="*/ 133771 h 997202"/>
                <a:gd name="connsiteX11" fmla="*/ 1313123 w 1313128"/>
                <a:gd name="connsiteY11" fmla="*/ 265480 h 997202"/>
                <a:gd name="connsiteX12" fmla="*/ 662170 w 1313128"/>
                <a:gd name="connsiteY12" fmla="*/ 263134 h 997202"/>
                <a:gd name="connsiteX13" fmla="*/ 622821 w 1313128"/>
                <a:gd name="connsiteY13" fmla="*/ 268132 h 997202"/>
                <a:gd name="connsiteX14" fmla="*/ 1313118 w 1313128"/>
                <a:gd name="connsiteY14" fmla="*/ 265481 h 997202"/>
                <a:gd name="connsiteX15" fmla="*/ 939810 w 1313128"/>
                <a:gd name="connsiteY15" fmla="*/ 898890 h 997202"/>
                <a:gd name="connsiteX16" fmla="*/ 289813 w 1313128"/>
                <a:gd name="connsiteY16" fmla="*/ 942091 h 997202"/>
                <a:gd name="connsiteX17" fmla="*/ 204589 w 1313128"/>
                <a:gd name="connsiteY17" fmla="*/ 900958 h 997202"/>
                <a:gd name="connsiteX18" fmla="*/ 204588 w 1313128"/>
                <a:gd name="connsiteY18" fmla="*/ 900959 h 997202"/>
                <a:gd name="connsiteX19" fmla="*/ 204587 w 1313128"/>
                <a:gd name="connsiteY19" fmla="*/ 900960 h 997202"/>
                <a:gd name="connsiteX20" fmla="*/ 96063 w 1313128"/>
                <a:gd name="connsiteY20" fmla="*/ 825641 h 997202"/>
                <a:gd name="connsiteX21" fmla="*/ 0 w 1313128"/>
                <a:gd name="connsiteY21" fmla="*/ 729530 h 997202"/>
                <a:gd name="connsiteX22" fmla="*/ 304497 w 1313128"/>
                <a:gd name="connsiteY22" fmla="*/ 205797 h 997202"/>
                <a:gd name="connsiteX23" fmla="*/ 371174 w 1313128"/>
                <a:gd name="connsiteY23" fmla="*/ 119844 h 997202"/>
                <a:gd name="connsiteX24" fmla="*/ 456217 w 1313128"/>
                <a:gd name="connsiteY24" fmla="*/ 55242 h 997202"/>
                <a:gd name="connsiteX25" fmla="*/ 554884 w 1313128"/>
                <a:gd name="connsiteY25" fmla="*/ 14522 h 997202"/>
                <a:gd name="connsiteX26" fmla="*/ 662746 w 1313128"/>
                <a:gd name="connsiteY26" fmla="*/ 418 h 997202"/>
                <a:gd name="connsiteX27" fmla="*/ 662762 w 1313128"/>
                <a:gd name="connsiteY27" fmla="*/ 418 h 997202"/>
                <a:gd name="connsiteX28" fmla="*/ 662763 w 1313128"/>
                <a:gd name="connsiteY28" fmla="*/ 417 h 997202"/>
                <a:gd name="connsiteX29" fmla="*/ 663489 w 1313128"/>
                <a:gd name="connsiteY29" fmla="*/ 0 h 997202"/>
                <a:gd name="connsiteX30" fmla="*/ 662762 w 1313128"/>
                <a:gd name="connsiteY30" fmla="*/ 417 h 997202"/>
                <a:gd name="connsiteX31" fmla="*/ 662746 w 1313128"/>
                <a:gd name="connsiteY31" fmla="*/ 417 h 997202"/>
                <a:gd name="connsiteX32" fmla="*/ 554884 w 1313128"/>
                <a:gd name="connsiteY32" fmla="*/ 14521 h 997202"/>
                <a:gd name="connsiteX33" fmla="*/ 456217 w 1313128"/>
                <a:gd name="connsiteY33" fmla="*/ 55241 h 997202"/>
                <a:gd name="connsiteX34" fmla="*/ 456534 w 1313128"/>
                <a:gd name="connsiteY34" fmla="*/ 55000 h 997202"/>
                <a:gd name="connsiteX35" fmla="*/ 663489 w 1313128"/>
                <a:gd name="connsiteY35" fmla="*/ 0 h 997202"/>
                <a:gd name="connsiteX0" fmla="*/ 662763 w 1313128"/>
                <a:gd name="connsiteY0" fmla="*/ 417 h 997202"/>
                <a:gd name="connsiteX1" fmla="*/ 1085804 w 1313128"/>
                <a:gd name="connsiteY1" fmla="*/ 1739 h 997202"/>
                <a:gd name="connsiteX2" fmla="*/ 662752 w 1313128"/>
                <a:gd name="connsiteY2" fmla="*/ 424 h 997202"/>
                <a:gd name="connsiteX3" fmla="*/ 662750 w 1313128"/>
                <a:gd name="connsiteY3" fmla="*/ 425 h 997202"/>
                <a:gd name="connsiteX4" fmla="*/ 1085803 w 1313128"/>
                <a:gd name="connsiteY4" fmla="*/ 1740 h 997202"/>
                <a:gd name="connsiteX5" fmla="*/ 1268564 w 1313128"/>
                <a:gd name="connsiteY5" fmla="*/ 2311 h 997202"/>
                <a:gd name="connsiteX6" fmla="*/ 1268564 w 1313128"/>
                <a:gd name="connsiteY6" fmla="*/ 2311 h 997202"/>
                <a:gd name="connsiteX7" fmla="*/ 1085804 w 1313128"/>
                <a:gd name="connsiteY7" fmla="*/ 1740 h 997202"/>
                <a:gd name="connsiteX8" fmla="*/ 1268564 w 1313128"/>
                <a:gd name="connsiteY8" fmla="*/ 2308 h 997202"/>
                <a:gd name="connsiteX9" fmla="*/ 1268570 w 1313128"/>
                <a:gd name="connsiteY9" fmla="*/ 2308 h 997202"/>
                <a:gd name="connsiteX10" fmla="*/ 1302967 w 1313128"/>
                <a:gd name="connsiteY10" fmla="*/ 133771 h 997202"/>
                <a:gd name="connsiteX11" fmla="*/ 1313123 w 1313128"/>
                <a:gd name="connsiteY11" fmla="*/ 265480 h 997202"/>
                <a:gd name="connsiteX12" fmla="*/ 662170 w 1313128"/>
                <a:gd name="connsiteY12" fmla="*/ 263134 h 997202"/>
                <a:gd name="connsiteX13" fmla="*/ 1313118 w 1313128"/>
                <a:gd name="connsiteY13" fmla="*/ 265481 h 997202"/>
                <a:gd name="connsiteX14" fmla="*/ 939810 w 1313128"/>
                <a:gd name="connsiteY14" fmla="*/ 898890 h 997202"/>
                <a:gd name="connsiteX15" fmla="*/ 289813 w 1313128"/>
                <a:gd name="connsiteY15" fmla="*/ 942091 h 997202"/>
                <a:gd name="connsiteX16" fmla="*/ 204589 w 1313128"/>
                <a:gd name="connsiteY16" fmla="*/ 900958 h 997202"/>
                <a:gd name="connsiteX17" fmla="*/ 204588 w 1313128"/>
                <a:gd name="connsiteY17" fmla="*/ 900959 h 997202"/>
                <a:gd name="connsiteX18" fmla="*/ 204587 w 1313128"/>
                <a:gd name="connsiteY18" fmla="*/ 900960 h 997202"/>
                <a:gd name="connsiteX19" fmla="*/ 96063 w 1313128"/>
                <a:gd name="connsiteY19" fmla="*/ 825641 h 997202"/>
                <a:gd name="connsiteX20" fmla="*/ 0 w 1313128"/>
                <a:gd name="connsiteY20" fmla="*/ 729530 h 997202"/>
                <a:gd name="connsiteX21" fmla="*/ 304497 w 1313128"/>
                <a:gd name="connsiteY21" fmla="*/ 205797 h 997202"/>
                <a:gd name="connsiteX22" fmla="*/ 371174 w 1313128"/>
                <a:gd name="connsiteY22" fmla="*/ 119844 h 997202"/>
                <a:gd name="connsiteX23" fmla="*/ 456217 w 1313128"/>
                <a:gd name="connsiteY23" fmla="*/ 55242 h 997202"/>
                <a:gd name="connsiteX24" fmla="*/ 554884 w 1313128"/>
                <a:gd name="connsiteY24" fmla="*/ 14522 h 997202"/>
                <a:gd name="connsiteX25" fmla="*/ 662746 w 1313128"/>
                <a:gd name="connsiteY25" fmla="*/ 418 h 997202"/>
                <a:gd name="connsiteX26" fmla="*/ 662762 w 1313128"/>
                <a:gd name="connsiteY26" fmla="*/ 418 h 997202"/>
                <a:gd name="connsiteX27" fmla="*/ 662763 w 1313128"/>
                <a:gd name="connsiteY27" fmla="*/ 417 h 997202"/>
                <a:gd name="connsiteX28" fmla="*/ 663489 w 1313128"/>
                <a:gd name="connsiteY28" fmla="*/ 0 h 997202"/>
                <a:gd name="connsiteX29" fmla="*/ 662762 w 1313128"/>
                <a:gd name="connsiteY29" fmla="*/ 417 h 997202"/>
                <a:gd name="connsiteX30" fmla="*/ 662746 w 1313128"/>
                <a:gd name="connsiteY30" fmla="*/ 417 h 997202"/>
                <a:gd name="connsiteX31" fmla="*/ 554884 w 1313128"/>
                <a:gd name="connsiteY31" fmla="*/ 14521 h 997202"/>
                <a:gd name="connsiteX32" fmla="*/ 456217 w 1313128"/>
                <a:gd name="connsiteY32" fmla="*/ 55241 h 997202"/>
                <a:gd name="connsiteX33" fmla="*/ 456534 w 1313128"/>
                <a:gd name="connsiteY33" fmla="*/ 55000 h 997202"/>
                <a:gd name="connsiteX34" fmla="*/ 663489 w 1313128"/>
                <a:gd name="connsiteY34" fmla="*/ 0 h 997202"/>
                <a:gd name="connsiteX0" fmla="*/ 662763 w 1313128"/>
                <a:gd name="connsiteY0" fmla="*/ 417 h 997202"/>
                <a:gd name="connsiteX1" fmla="*/ 1085804 w 1313128"/>
                <a:gd name="connsiteY1" fmla="*/ 1739 h 997202"/>
                <a:gd name="connsiteX2" fmla="*/ 662752 w 1313128"/>
                <a:gd name="connsiteY2" fmla="*/ 424 h 997202"/>
                <a:gd name="connsiteX3" fmla="*/ 662750 w 1313128"/>
                <a:gd name="connsiteY3" fmla="*/ 425 h 997202"/>
                <a:gd name="connsiteX4" fmla="*/ 1085803 w 1313128"/>
                <a:gd name="connsiteY4" fmla="*/ 1740 h 997202"/>
                <a:gd name="connsiteX5" fmla="*/ 1268564 w 1313128"/>
                <a:gd name="connsiteY5" fmla="*/ 2311 h 997202"/>
                <a:gd name="connsiteX6" fmla="*/ 1268564 w 1313128"/>
                <a:gd name="connsiteY6" fmla="*/ 2311 h 997202"/>
                <a:gd name="connsiteX7" fmla="*/ 1085804 w 1313128"/>
                <a:gd name="connsiteY7" fmla="*/ 1740 h 997202"/>
                <a:gd name="connsiteX8" fmla="*/ 1268564 w 1313128"/>
                <a:gd name="connsiteY8" fmla="*/ 2308 h 997202"/>
                <a:gd name="connsiteX9" fmla="*/ 1268570 w 1313128"/>
                <a:gd name="connsiteY9" fmla="*/ 2308 h 997202"/>
                <a:gd name="connsiteX10" fmla="*/ 1302967 w 1313128"/>
                <a:gd name="connsiteY10" fmla="*/ 133771 h 997202"/>
                <a:gd name="connsiteX11" fmla="*/ 1313123 w 1313128"/>
                <a:gd name="connsiteY11" fmla="*/ 265480 h 997202"/>
                <a:gd name="connsiteX12" fmla="*/ 1313118 w 1313128"/>
                <a:gd name="connsiteY12" fmla="*/ 265481 h 997202"/>
                <a:gd name="connsiteX13" fmla="*/ 939810 w 1313128"/>
                <a:gd name="connsiteY13" fmla="*/ 898890 h 997202"/>
                <a:gd name="connsiteX14" fmla="*/ 289813 w 1313128"/>
                <a:gd name="connsiteY14" fmla="*/ 942091 h 997202"/>
                <a:gd name="connsiteX15" fmla="*/ 204589 w 1313128"/>
                <a:gd name="connsiteY15" fmla="*/ 900958 h 997202"/>
                <a:gd name="connsiteX16" fmla="*/ 204588 w 1313128"/>
                <a:gd name="connsiteY16" fmla="*/ 900959 h 997202"/>
                <a:gd name="connsiteX17" fmla="*/ 204587 w 1313128"/>
                <a:gd name="connsiteY17" fmla="*/ 900960 h 997202"/>
                <a:gd name="connsiteX18" fmla="*/ 96063 w 1313128"/>
                <a:gd name="connsiteY18" fmla="*/ 825641 h 997202"/>
                <a:gd name="connsiteX19" fmla="*/ 0 w 1313128"/>
                <a:gd name="connsiteY19" fmla="*/ 729530 h 997202"/>
                <a:gd name="connsiteX20" fmla="*/ 304497 w 1313128"/>
                <a:gd name="connsiteY20" fmla="*/ 205797 h 997202"/>
                <a:gd name="connsiteX21" fmla="*/ 371174 w 1313128"/>
                <a:gd name="connsiteY21" fmla="*/ 119844 h 997202"/>
                <a:gd name="connsiteX22" fmla="*/ 456217 w 1313128"/>
                <a:gd name="connsiteY22" fmla="*/ 55242 h 997202"/>
                <a:gd name="connsiteX23" fmla="*/ 554884 w 1313128"/>
                <a:gd name="connsiteY23" fmla="*/ 14522 h 997202"/>
                <a:gd name="connsiteX24" fmla="*/ 662746 w 1313128"/>
                <a:gd name="connsiteY24" fmla="*/ 418 h 997202"/>
                <a:gd name="connsiteX25" fmla="*/ 662762 w 1313128"/>
                <a:gd name="connsiteY25" fmla="*/ 418 h 997202"/>
                <a:gd name="connsiteX26" fmla="*/ 662763 w 1313128"/>
                <a:gd name="connsiteY26" fmla="*/ 417 h 997202"/>
                <a:gd name="connsiteX27" fmla="*/ 663489 w 1313128"/>
                <a:gd name="connsiteY27" fmla="*/ 0 h 997202"/>
                <a:gd name="connsiteX28" fmla="*/ 662762 w 1313128"/>
                <a:gd name="connsiteY28" fmla="*/ 417 h 997202"/>
                <a:gd name="connsiteX29" fmla="*/ 662746 w 1313128"/>
                <a:gd name="connsiteY29" fmla="*/ 417 h 997202"/>
                <a:gd name="connsiteX30" fmla="*/ 554884 w 1313128"/>
                <a:gd name="connsiteY30" fmla="*/ 14521 h 997202"/>
                <a:gd name="connsiteX31" fmla="*/ 456217 w 1313128"/>
                <a:gd name="connsiteY31" fmla="*/ 55241 h 997202"/>
                <a:gd name="connsiteX32" fmla="*/ 456534 w 1313128"/>
                <a:gd name="connsiteY32" fmla="*/ 55000 h 997202"/>
                <a:gd name="connsiteX33" fmla="*/ 663489 w 1313128"/>
                <a:gd name="connsiteY33" fmla="*/ 0 h 9972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1313128" h="997202">
                  <a:moveTo>
                    <a:pt x="662763" y="417"/>
                  </a:moveTo>
                  <a:lnTo>
                    <a:pt x="1085804" y="1739"/>
                  </a:lnTo>
                  <a:lnTo>
                    <a:pt x="662752" y="424"/>
                  </a:lnTo>
                  <a:cubicBezTo>
                    <a:pt x="662751" y="424"/>
                    <a:pt x="662751" y="425"/>
                    <a:pt x="662750" y="425"/>
                  </a:cubicBezTo>
                  <a:lnTo>
                    <a:pt x="1085803" y="1740"/>
                  </a:lnTo>
                  <a:lnTo>
                    <a:pt x="1268564" y="2311"/>
                  </a:lnTo>
                  <a:lnTo>
                    <a:pt x="1268564" y="2311"/>
                  </a:lnTo>
                  <a:lnTo>
                    <a:pt x="1085804" y="1740"/>
                  </a:lnTo>
                  <a:lnTo>
                    <a:pt x="1268564" y="2308"/>
                  </a:lnTo>
                  <a:lnTo>
                    <a:pt x="1268570" y="2308"/>
                  </a:lnTo>
                  <a:cubicBezTo>
                    <a:pt x="1284691" y="45737"/>
                    <a:pt x="1295144" y="89495"/>
                    <a:pt x="1302967" y="133771"/>
                  </a:cubicBezTo>
                  <a:cubicBezTo>
                    <a:pt x="1310373" y="177321"/>
                    <a:pt x="1313266" y="221503"/>
                    <a:pt x="1313123" y="265480"/>
                  </a:cubicBezTo>
                  <a:cubicBezTo>
                    <a:pt x="1313121" y="265480"/>
                    <a:pt x="1313120" y="265481"/>
                    <a:pt x="1313118" y="265481"/>
                  </a:cubicBezTo>
                  <a:cubicBezTo>
                    <a:pt x="1308949" y="518536"/>
                    <a:pt x="1175467" y="763797"/>
                    <a:pt x="939810" y="898890"/>
                  </a:cubicBezTo>
                  <a:cubicBezTo>
                    <a:pt x="733616" y="1017093"/>
                    <a:pt x="494155" y="1025175"/>
                    <a:pt x="289813" y="942091"/>
                  </a:cubicBezTo>
                  <a:lnTo>
                    <a:pt x="204589" y="900958"/>
                  </a:lnTo>
                  <a:lnTo>
                    <a:pt x="204588" y="900959"/>
                  </a:lnTo>
                  <a:lnTo>
                    <a:pt x="204587" y="900960"/>
                  </a:lnTo>
                  <a:cubicBezTo>
                    <a:pt x="166559" y="878865"/>
                    <a:pt x="129896" y="854042"/>
                    <a:pt x="96063" y="825641"/>
                  </a:cubicBezTo>
                  <a:cubicBezTo>
                    <a:pt x="61076" y="796938"/>
                    <a:pt x="28910" y="764653"/>
                    <a:pt x="0" y="729530"/>
                  </a:cubicBezTo>
                  <a:lnTo>
                    <a:pt x="304497" y="205797"/>
                  </a:lnTo>
                  <a:cubicBezTo>
                    <a:pt x="323059" y="173943"/>
                    <a:pt x="345560" y="145135"/>
                    <a:pt x="371174" y="119844"/>
                  </a:cubicBezTo>
                  <a:lnTo>
                    <a:pt x="456217" y="55242"/>
                  </a:lnTo>
                  <a:lnTo>
                    <a:pt x="554884" y="14522"/>
                  </a:lnTo>
                  <a:cubicBezTo>
                    <a:pt x="589651" y="5198"/>
                    <a:pt x="625881" y="339"/>
                    <a:pt x="662746" y="418"/>
                  </a:cubicBezTo>
                  <a:lnTo>
                    <a:pt x="662762" y="418"/>
                  </a:lnTo>
                  <a:lnTo>
                    <a:pt x="662763" y="417"/>
                  </a:lnTo>
                  <a:close/>
                  <a:moveTo>
                    <a:pt x="663489" y="0"/>
                  </a:moveTo>
                  <a:lnTo>
                    <a:pt x="662762" y="417"/>
                  </a:lnTo>
                  <a:lnTo>
                    <a:pt x="662746" y="417"/>
                  </a:lnTo>
                  <a:cubicBezTo>
                    <a:pt x="625881" y="338"/>
                    <a:pt x="589651" y="5197"/>
                    <a:pt x="554884" y="14521"/>
                  </a:cubicBezTo>
                  <a:lnTo>
                    <a:pt x="456217" y="55241"/>
                  </a:lnTo>
                  <a:lnTo>
                    <a:pt x="456534" y="55000"/>
                  </a:lnTo>
                  <a:cubicBezTo>
                    <a:pt x="518568" y="19438"/>
                    <a:pt x="589755" y="-157"/>
                    <a:pt x="663489" y="0"/>
                  </a:cubicBezTo>
                  <a:close/>
                </a:path>
              </a:pathLst>
            </a:custGeom>
            <a:solidFill>
              <a:srgbClr val="A26700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E8529FDB-A29B-B307-9B2C-180D562284ED}"/>
                </a:ext>
              </a:extLst>
            </p:cNvPr>
            <p:cNvSpPr/>
            <p:nvPr/>
          </p:nvSpPr>
          <p:spPr>
            <a:xfrm>
              <a:off x="3560002" y="2363324"/>
              <a:ext cx="831397" cy="550553"/>
            </a:xfrm>
            <a:custGeom>
              <a:avLst/>
              <a:gdLst>
                <a:gd name="connsiteX0" fmla="*/ 457576 w 1108529"/>
                <a:gd name="connsiteY0" fmla="*/ 4 h 734070"/>
                <a:gd name="connsiteX1" fmla="*/ 1108529 w 1108529"/>
                <a:gd name="connsiteY1" fmla="*/ 2349 h 734070"/>
                <a:gd name="connsiteX2" fmla="*/ 735221 w 1108529"/>
                <a:gd name="connsiteY2" fmla="*/ 635758 h 734070"/>
                <a:gd name="connsiteX3" fmla="*/ 85224 w 1108529"/>
                <a:gd name="connsiteY3" fmla="*/ 678959 h 734070"/>
                <a:gd name="connsiteX4" fmla="*/ 0 w 1108529"/>
                <a:gd name="connsiteY4" fmla="*/ 637826 h 734070"/>
                <a:gd name="connsiteX5" fmla="*/ 326910 w 1108529"/>
                <a:gd name="connsiteY5" fmla="*/ 74911 h 734070"/>
                <a:gd name="connsiteX6" fmla="*/ 351106 w 1108529"/>
                <a:gd name="connsiteY6" fmla="*/ 43480 h 734070"/>
                <a:gd name="connsiteX7" fmla="*/ 382143 w 1108529"/>
                <a:gd name="connsiteY7" fmla="*/ 19835 h 734070"/>
                <a:gd name="connsiteX8" fmla="*/ 418226 w 1108529"/>
                <a:gd name="connsiteY8" fmla="*/ 5002 h 734070"/>
                <a:gd name="connsiteX9" fmla="*/ 457576 w 1108529"/>
                <a:gd name="connsiteY9" fmla="*/ 4 h 734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08529" h="734070">
                  <a:moveTo>
                    <a:pt x="457576" y="4"/>
                  </a:moveTo>
                  <a:lnTo>
                    <a:pt x="1108529" y="2349"/>
                  </a:lnTo>
                  <a:cubicBezTo>
                    <a:pt x="1104360" y="255404"/>
                    <a:pt x="970878" y="500665"/>
                    <a:pt x="735221" y="635758"/>
                  </a:cubicBezTo>
                  <a:cubicBezTo>
                    <a:pt x="529027" y="753961"/>
                    <a:pt x="289566" y="762043"/>
                    <a:pt x="85224" y="678959"/>
                  </a:cubicBezTo>
                  <a:lnTo>
                    <a:pt x="0" y="637826"/>
                  </a:lnTo>
                  <a:lnTo>
                    <a:pt x="326910" y="74911"/>
                  </a:lnTo>
                  <a:cubicBezTo>
                    <a:pt x="333636" y="63251"/>
                    <a:pt x="341801" y="52717"/>
                    <a:pt x="351106" y="43480"/>
                  </a:cubicBezTo>
                  <a:lnTo>
                    <a:pt x="382143" y="19835"/>
                  </a:lnTo>
                  <a:lnTo>
                    <a:pt x="418226" y="5002"/>
                  </a:lnTo>
                  <a:cubicBezTo>
                    <a:pt x="430899" y="1639"/>
                    <a:pt x="444115" y="-84"/>
                    <a:pt x="457576" y="4"/>
                  </a:cubicBezTo>
                  <a:close/>
                </a:path>
              </a:pathLst>
            </a:custGeom>
            <a:solidFill>
              <a:srgbClr val="CEBA8B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pic>
          <p:nvPicPr>
            <p:cNvPr id="49" name="Graphic 48" descr="Hourglass 30% with solid fill">
              <a:extLst>
                <a:ext uri="{FF2B5EF4-FFF2-40B4-BE49-F238E27FC236}">
                  <a16:creationId xmlns:a16="http://schemas.microsoft.com/office/drawing/2014/main" id="{DAFED5E4-922B-7357-FBCC-6A3F4CAC0F9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787013" y="2449408"/>
              <a:ext cx="365267" cy="365267"/>
            </a:xfrm>
            <a:prstGeom prst="rect">
              <a:avLst/>
            </a:prstGeom>
          </p:spPr>
        </p:pic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1647E12-8A9A-7F03-82B7-D18A9A8C3A8E}"/>
              </a:ext>
            </a:extLst>
          </p:cNvPr>
          <p:cNvGrpSpPr/>
          <p:nvPr/>
        </p:nvGrpSpPr>
        <p:grpSpPr>
          <a:xfrm>
            <a:off x="4748778" y="1799392"/>
            <a:ext cx="1114448" cy="1114485"/>
            <a:chOff x="4748778" y="1799392"/>
            <a:chExt cx="1114448" cy="1114485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DD4F639E-03F0-263C-05DF-ACB0A8EC6FD0}"/>
                </a:ext>
              </a:extLst>
            </p:cNvPr>
            <p:cNvSpPr/>
            <p:nvPr/>
          </p:nvSpPr>
          <p:spPr>
            <a:xfrm>
              <a:off x="4780838" y="1799392"/>
              <a:ext cx="1082388" cy="915009"/>
            </a:xfrm>
            <a:custGeom>
              <a:avLst/>
              <a:gdLst>
                <a:gd name="connsiteX0" fmla="*/ 700218 w 1443184"/>
                <a:gd name="connsiteY0" fmla="*/ 0 h 1220012"/>
                <a:gd name="connsiteX1" fmla="*/ 1443184 w 1443184"/>
                <a:gd name="connsiteY1" fmla="*/ 742989 h 1220012"/>
                <a:gd name="connsiteX2" fmla="*/ 1316297 w 1443184"/>
                <a:gd name="connsiteY2" fmla="*/ 1158401 h 1220012"/>
                <a:gd name="connsiteX3" fmla="*/ 1265465 w 1443184"/>
                <a:gd name="connsiteY3" fmla="*/ 1220012 h 1220012"/>
                <a:gd name="connsiteX4" fmla="*/ 965884 w 1443184"/>
                <a:gd name="connsiteY4" fmla="*/ 704734 h 1220012"/>
                <a:gd name="connsiteX5" fmla="*/ 899206 w 1443184"/>
                <a:gd name="connsiteY5" fmla="*/ 618781 h 1220012"/>
                <a:gd name="connsiteX6" fmla="*/ 814162 w 1443184"/>
                <a:gd name="connsiteY6" fmla="*/ 554178 h 1220012"/>
                <a:gd name="connsiteX7" fmla="*/ 813846 w 1443184"/>
                <a:gd name="connsiteY7" fmla="*/ 553938 h 1220012"/>
                <a:gd name="connsiteX8" fmla="*/ 606892 w 1443184"/>
                <a:gd name="connsiteY8" fmla="*/ 498938 h 1220012"/>
                <a:gd name="connsiteX9" fmla="*/ 607616 w 1443184"/>
                <a:gd name="connsiteY9" fmla="*/ 499354 h 1220012"/>
                <a:gd name="connsiteX10" fmla="*/ 184710 w 1443184"/>
                <a:gd name="connsiteY10" fmla="*/ 500676 h 1220012"/>
                <a:gd name="connsiteX11" fmla="*/ 607628 w 1443184"/>
                <a:gd name="connsiteY11" fmla="*/ 499361 h 1220012"/>
                <a:gd name="connsiteX12" fmla="*/ 607630 w 1443184"/>
                <a:gd name="connsiteY12" fmla="*/ 499362 h 1220012"/>
                <a:gd name="connsiteX13" fmla="*/ 184710 w 1443184"/>
                <a:gd name="connsiteY13" fmla="*/ 500677 h 1220012"/>
                <a:gd name="connsiteX14" fmla="*/ 184516 w 1443184"/>
                <a:gd name="connsiteY14" fmla="*/ 500678 h 1220012"/>
                <a:gd name="connsiteX15" fmla="*/ 1820 w 1443184"/>
                <a:gd name="connsiteY15" fmla="*/ 501245 h 1220012"/>
                <a:gd name="connsiteX16" fmla="*/ 1818 w 1443184"/>
                <a:gd name="connsiteY16" fmla="*/ 501248 h 1220012"/>
                <a:gd name="connsiteX17" fmla="*/ 1817 w 1443184"/>
                <a:gd name="connsiteY17" fmla="*/ 501248 h 1220012"/>
                <a:gd name="connsiteX18" fmla="*/ 1819 w 1443184"/>
                <a:gd name="connsiteY18" fmla="*/ 501245 h 1220012"/>
                <a:gd name="connsiteX19" fmla="*/ 1810 w 1443184"/>
                <a:gd name="connsiteY19" fmla="*/ 501245 h 1220012"/>
                <a:gd name="connsiteX20" fmla="*/ 1018 w 1443184"/>
                <a:gd name="connsiteY20" fmla="*/ 504271 h 1220012"/>
                <a:gd name="connsiteX21" fmla="*/ 0 w 1443184"/>
                <a:gd name="connsiteY21" fmla="*/ 504164 h 1220012"/>
                <a:gd name="connsiteX22" fmla="*/ 15638 w 1443184"/>
                <a:gd name="connsiteY22" fmla="*/ 453784 h 1220012"/>
                <a:gd name="connsiteX23" fmla="*/ 700218 w 1443184"/>
                <a:gd name="connsiteY23" fmla="*/ 0 h 1220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443184" h="1220012">
                  <a:moveTo>
                    <a:pt x="700218" y="0"/>
                  </a:moveTo>
                  <a:cubicBezTo>
                    <a:pt x="1110547" y="0"/>
                    <a:pt x="1443184" y="332648"/>
                    <a:pt x="1443184" y="742989"/>
                  </a:cubicBezTo>
                  <a:cubicBezTo>
                    <a:pt x="1443184" y="896867"/>
                    <a:pt x="1396407" y="1039819"/>
                    <a:pt x="1316297" y="1158401"/>
                  </a:cubicBezTo>
                  <a:lnTo>
                    <a:pt x="1265465" y="1220012"/>
                  </a:lnTo>
                  <a:lnTo>
                    <a:pt x="965884" y="704734"/>
                  </a:lnTo>
                  <a:cubicBezTo>
                    <a:pt x="947322" y="672880"/>
                    <a:pt x="924821" y="644072"/>
                    <a:pt x="899206" y="618781"/>
                  </a:cubicBezTo>
                  <a:lnTo>
                    <a:pt x="814162" y="554178"/>
                  </a:lnTo>
                  <a:lnTo>
                    <a:pt x="813846" y="553938"/>
                  </a:lnTo>
                  <a:cubicBezTo>
                    <a:pt x="751812" y="518376"/>
                    <a:pt x="680626" y="498781"/>
                    <a:pt x="606892" y="498938"/>
                  </a:cubicBezTo>
                  <a:lnTo>
                    <a:pt x="607616" y="499354"/>
                  </a:lnTo>
                  <a:lnTo>
                    <a:pt x="184710" y="500676"/>
                  </a:lnTo>
                  <a:lnTo>
                    <a:pt x="607628" y="499361"/>
                  </a:lnTo>
                  <a:cubicBezTo>
                    <a:pt x="607629" y="499361"/>
                    <a:pt x="607629" y="499362"/>
                    <a:pt x="607630" y="499362"/>
                  </a:cubicBezTo>
                  <a:lnTo>
                    <a:pt x="184710" y="500677"/>
                  </a:lnTo>
                  <a:lnTo>
                    <a:pt x="184516" y="500678"/>
                  </a:lnTo>
                  <a:lnTo>
                    <a:pt x="1820" y="501245"/>
                  </a:lnTo>
                  <a:cubicBezTo>
                    <a:pt x="1819" y="501246"/>
                    <a:pt x="1819" y="501247"/>
                    <a:pt x="1818" y="501248"/>
                  </a:cubicBezTo>
                  <a:lnTo>
                    <a:pt x="1817" y="501248"/>
                  </a:lnTo>
                  <a:cubicBezTo>
                    <a:pt x="1818" y="501247"/>
                    <a:pt x="1818" y="501246"/>
                    <a:pt x="1819" y="501245"/>
                  </a:cubicBezTo>
                  <a:lnTo>
                    <a:pt x="1810" y="501245"/>
                  </a:lnTo>
                  <a:lnTo>
                    <a:pt x="1018" y="504271"/>
                  </a:lnTo>
                  <a:lnTo>
                    <a:pt x="0" y="504164"/>
                  </a:lnTo>
                  <a:lnTo>
                    <a:pt x="15638" y="453784"/>
                  </a:lnTo>
                  <a:cubicBezTo>
                    <a:pt x="128427" y="187115"/>
                    <a:pt x="392472" y="0"/>
                    <a:pt x="700218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BE5A12C6-D3B1-BC20-71A8-5FC8AFD6BB74}"/>
                </a:ext>
              </a:extLst>
            </p:cNvPr>
            <p:cNvSpPr/>
            <p:nvPr/>
          </p:nvSpPr>
          <p:spPr>
            <a:xfrm>
              <a:off x="4748778" y="2165976"/>
              <a:ext cx="984847" cy="747901"/>
            </a:xfrm>
            <a:custGeom>
              <a:avLst/>
              <a:gdLst>
                <a:gd name="connsiteX0" fmla="*/ 649640 w 1313129"/>
                <a:gd name="connsiteY0" fmla="*/ 0 h 997201"/>
                <a:gd name="connsiteX1" fmla="*/ 856594 w 1313129"/>
                <a:gd name="connsiteY1" fmla="*/ 55000 h 997201"/>
                <a:gd name="connsiteX2" fmla="*/ 856910 w 1313129"/>
                <a:gd name="connsiteY2" fmla="*/ 55240 h 997201"/>
                <a:gd name="connsiteX3" fmla="*/ 941954 w 1313129"/>
                <a:gd name="connsiteY3" fmla="*/ 119843 h 997201"/>
                <a:gd name="connsiteX4" fmla="*/ 1008632 w 1313129"/>
                <a:gd name="connsiteY4" fmla="*/ 205796 h 997201"/>
                <a:gd name="connsiteX5" fmla="*/ 1313129 w 1313129"/>
                <a:gd name="connsiteY5" fmla="*/ 729529 h 997201"/>
                <a:gd name="connsiteX6" fmla="*/ 1217065 w 1313129"/>
                <a:gd name="connsiteY6" fmla="*/ 825640 h 997201"/>
                <a:gd name="connsiteX7" fmla="*/ 1108541 w 1313129"/>
                <a:gd name="connsiteY7" fmla="*/ 900959 h 997201"/>
                <a:gd name="connsiteX8" fmla="*/ 1108541 w 1313129"/>
                <a:gd name="connsiteY8" fmla="*/ 900958 h 997201"/>
                <a:gd name="connsiteX9" fmla="*/ 1108541 w 1313129"/>
                <a:gd name="connsiteY9" fmla="*/ 900958 h 997201"/>
                <a:gd name="connsiteX10" fmla="*/ 1023317 w 1313129"/>
                <a:gd name="connsiteY10" fmla="*/ 942090 h 997201"/>
                <a:gd name="connsiteX11" fmla="*/ 373321 w 1313129"/>
                <a:gd name="connsiteY11" fmla="*/ 898889 h 997201"/>
                <a:gd name="connsiteX12" fmla="*/ 13 w 1313129"/>
                <a:gd name="connsiteY12" fmla="*/ 265480 h 997201"/>
                <a:gd name="connsiteX13" fmla="*/ 650966 w 1313129"/>
                <a:gd name="connsiteY13" fmla="*/ 263135 h 997201"/>
                <a:gd name="connsiteX14" fmla="*/ 690312 w 1313129"/>
                <a:gd name="connsiteY14" fmla="*/ 268133 h 997201"/>
                <a:gd name="connsiteX15" fmla="*/ 690308 w 1313129"/>
                <a:gd name="connsiteY15" fmla="*/ 268131 h 997201"/>
                <a:gd name="connsiteX16" fmla="*/ 650958 w 1313129"/>
                <a:gd name="connsiteY16" fmla="*/ 263133 h 997201"/>
                <a:gd name="connsiteX17" fmla="*/ 5 w 1313129"/>
                <a:gd name="connsiteY17" fmla="*/ 265479 h 997201"/>
                <a:gd name="connsiteX18" fmla="*/ 10162 w 1313129"/>
                <a:gd name="connsiteY18" fmla="*/ 133770 h 997201"/>
                <a:gd name="connsiteX19" fmla="*/ 44558 w 1313129"/>
                <a:gd name="connsiteY19" fmla="*/ 2307 h 997201"/>
                <a:gd name="connsiteX20" fmla="*/ 44567 w 1313129"/>
                <a:gd name="connsiteY20" fmla="*/ 2307 h 997201"/>
                <a:gd name="connsiteX21" fmla="*/ 44565 w 1313129"/>
                <a:gd name="connsiteY21" fmla="*/ 2310 h 997201"/>
                <a:gd name="connsiteX22" fmla="*/ 44566 w 1313129"/>
                <a:gd name="connsiteY22" fmla="*/ 2310 h 997201"/>
                <a:gd name="connsiteX23" fmla="*/ 44568 w 1313129"/>
                <a:gd name="connsiteY23" fmla="*/ 2307 h 997201"/>
                <a:gd name="connsiteX24" fmla="*/ 227264 w 1313129"/>
                <a:gd name="connsiteY24" fmla="*/ 1740 h 997201"/>
                <a:gd name="connsiteX25" fmla="*/ 227458 w 1313129"/>
                <a:gd name="connsiteY25" fmla="*/ 1739 h 997201"/>
                <a:gd name="connsiteX26" fmla="*/ 650378 w 1313129"/>
                <a:gd name="connsiteY26" fmla="*/ 424 h 997201"/>
                <a:gd name="connsiteX27" fmla="*/ 650376 w 1313129"/>
                <a:gd name="connsiteY27" fmla="*/ 423 h 997201"/>
                <a:gd name="connsiteX28" fmla="*/ 227458 w 1313129"/>
                <a:gd name="connsiteY28" fmla="*/ 1738 h 997201"/>
                <a:gd name="connsiteX29" fmla="*/ 650364 w 1313129"/>
                <a:gd name="connsiteY29" fmla="*/ 416 h 997201"/>
                <a:gd name="connsiteX0" fmla="*/ 649640 w 1313129"/>
                <a:gd name="connsiteY0" fmla="*/ 0 h 997201"/>
                <a:gd name="connsiteX1" fmla="*/ 856594 w 1313129"/>
                <a:gd name="connsiteY1" fmla="*/ 55000 h 997201"/>
                <a:gd name="connsiteX2" fmla="*/ 856910 w 1313129"/>
                <a:gd name="connsiteY2" fmla="*/ 55240 h 997201"/>
                <a:gd name="connsiteX3" fmla="*/ 941954 w 1313129"/>
                <a:gd name="connsiteY3" fmla="*/ 119843 h 997201"/>
                <a:gd name="connsiteX4" fmla="*/ 1008632 w 1313129"/>
                <a:gd name="connsiteY4" fmla="*/ 205796 h 997201"/>
                <a:gd name="connsiteX5" fmla="*/ 1313129 w 1313129"/>
                <a:gd name="connsiteY5" fmla="*/ 729529 h 997201"/>
                <a:gd name="connsiteX6" fmla="*/ 1217065 w 1313129"/>
                <a:gd name="connsiteY6" fmla="*/ 825640 h 997201"/>
                <a:gd name="connsiteX7" fmla="*/ 1108541 w 1313129"/>
                <a:gd name="connsiteY7" fmla="*/ 900959 h 997201"/>
                <a:gd name="connsiteX8" fmla="*/ 1108541 w 1313129"/>
                <a:gd name="connsiteY8" fmla="*/ 900958 h 997201"/>
                <a:gd name="connsiteX9" fmla="*/ 1108541 w 1313129"/>
                <a:gd name="connsiteY9" fmla="*/ 900958 h 997201"/>
                <a:gd name="connsiteX10" fmla="*/ 1023317 w 1313129"/>
                <a:gd name="connsiteY10" fmla="*/ 942090 h 997201"/>
                <a:gd name="connsiteX11" fmla="*/ 373321 w 1313129"/>
                <a:gd name="connsiteY11" fmla="*/ 898889 h 997201"/>
                <a:gd name="connsiteX12" fmla="*/ 13 w 1313129"/>
                <a:gd name="connsiteY12" fmla="*/ 265480 h 997201"/>
                <a:gd name="connsiteX13" fmla="*/ 650966 w 1313129"/>
                <a:gd name="connsiteY13" fmla="*/ 263135 h 997201"/>
                <a:gd name="connsiteX14" fmla="*/ 690312 w 1313129"/>
                <a:gd name="connsiteY14" fmla="*/ 268133 h 997201"/>
                <a:gd name="connsiteX15" fmla="*/ 690308 w 1313129"/>
                <a:gd name="connsiteY15" fmla="*/ 268131 h 997201"/>
                <a:gd name="connsiteX16" fmla="*/ 5 w 1313129"/>
                <a:gd name="connsiteY16" fmla="*/ 265479 h 997201"/>
                <a:gd name="connsiteX17" fmla="*/ 10162 w 1313129"/>
                <a:gd name="connsiteY17" fmla="*/ 133770 h 997201"/>
                <a:gd name="connsiteX18" fmla="*/ 44558 w 1313129"/>
                <a:gd name="connsiteY18" fmla="*/ 2307 h 997201"/>
                <a:gd name="connsiteX19" fmla="*/ 44567 w 1313129"/>
                <a:gd name="connsiteY19" fmla="*/ 2307 h 997201"/>
                <a:gd name="connsiteX20" fmla="*/ 44565 w 1313129"/>
                <a:gd name="connsiteY20" fmla="*/ 2310 h 997201"/>
                <a:gd name="connsiteX21" fmla="*/ 44566 w 1313129"/>
                <a:gd name="connsiteY21" fmla="*/ 2310 h 997201"/>
                <a:gd name="connsiteX22" fmla="*/ 44568 w 1313129"/>
                <a:gd name="connsiteY22" fmla="*/ 2307 h 997201"/>
                <a:gd name="connsiteX23" fmla="*/ 227264 w 1313129"/>
                <a:gd name="connsiteY23" fmla="*/ 1740 h 997201"/>
                <a:gd name="connsiteX24" fmla="*/ 227458 w 1313129"/>
                <a:gd name="connsiteY24" fmla="*/ 1739 h 997201"/>
                <a:gd name="connsiteX25" fmla="*/ 650378 w 1313129"/>
                <a:gd name="connsiteY25" fmla="*/ 424 h 997201"/>
                <a:gd name="connsiteX26" fmla="*/ 650376 w 1313129"/>
                <a:gd name="connsiteY26" fmla="*/ 423 h 997201"/>
                <a:gd name="connsiteX27" fmla="*/ 227458 w 1313129"/>
                <a:gd name="connsiteY27" fmla="*/ 1738 h 997201"/>
                <a:gd name="connsiteX28" fmla="*/ 650364 w 1313129"/>
                <a:gd name="connsiteY28" fmla="*/ 416 h 997201"/>
                <a:gd name="connsiteX29" fmla="*/ 649640 w 1313129"/>
                <a:gd name="connsiteY29" fmla="*/ 0 h 997201"/>
                <a:gd name="connsiteX0" fmla="*/ 649640 w 1313129"/>
                <a:gd name="connsiteY0" fmla="*/ 0 h 997201"/>
                <a:gd name="connsiteX1" fmla="*/ 856594 w 1313129"/>
                <a:gd name="connsiteY1" fmla="*/ 55000 h 997201"/>
                <a:gd name="connsiteX2" fmla="*/ 856910 w 1313129"/>
                <a:gd name="connsiteY2" fmla="*/ 55240 h 997201"/>
                <a:gd name="connsiteX3" fmla="*/ 941954 w 1313129"/>
                <a:gd name="connsiteY3" fmla="*/ 119843 h 997201"/>
                <a:gd name="connsiteX4" fmla="*/ 1008632 w 1313129"/>
                <a:gd name="connsiteY4" fmla="*/ 205796 h 997201"/>
                <a:gd name="connsiteX5" fmla="*/ 1313129 w 1313129"/>
                <a:gd name="connsiteY5" fmla="*/ 729529 h 997201"/>
                <a:gd name="connsiteX6" fmla="*/ 1217065 w 1313129"/>
                <a:gd name="connsiteY6" fmla="*/ 825640 h 997201"/>
                <a:gd name="connsiteX7" fmla="*/ 1108541 w 1313129"/>
                <a:gd name="connsiteY7" fmla="*/ 900959 h 997201"/>
                <a:gd name="connsiteX8" fmla="*/ 1108541 w 1313129"/>
                <a:gd name="connsiteY8" fmla="*/ 900958 h 997201"/>
                <a:gd name="connsiteX9" fmla="*/ 1108541 w 1313129"/>
                <a:gd name="connsiteY9" fmla="*/ 900958 h 997201"/>
                <a:gd name="connsiteX10" fmla="*/ 1023317 w 1313129"/>
                <a:gd name="connsiteY10" fmla="*/ 942090 h 997201"/>
                <a:gd name="connsiteX11" fmla="*/ 373321 w 1313129"/>
                <a:gd name="connsiteY11" fmla="*/ 898889 h 997201"/>
                <a:gd name="connsiteX12" fmla="*/ 13 w 1313129"/>
                <a:gd name="connsiteY12" fmla="*/ 265480 h 997201"/>
                <a:gd name="connsiteX13" fmla="*/ 650966 w 1313129"/>
                <a:gd name="connsiteY13" fmla="*/ 263135 h 997201"/>
                <a:gd name="connsiteX14" fmla="*/ 690312 w 1313129"/>
                <a:gd name="connsiteY14" fmla="*/ 268133 h 997201"/>
                <a:gd name="connsiteX15" fmla="*/ 5 w 1313129"/>
                <a:gd name="connsiteY15" fmla="*/ 265479 h 997201"/>
                <a:gd name="connsiteX16" fmla="*/ 10162 w 1313129"/>
                <a:gd name="connsiteY16" fmla="*/ 133770 h 997201"/>
                <a:gd name="connsiteX17" fmla="*/ 44558 w 1313129"/>
                <a:gd name="connsiteY17" fmla="*/ 2307 h 997201"/>
                <a:gd name="connsiteX18" fmla="*/ 44567 w 1313129"/>
                <a:gd name="connsiteY18" fmla="*/ 2307 h 997201"/>
                <a:gd name="connsiteX19" fmla="*/ 44565 w 1313129"/>
                <a:gd name="connsiteY19" fmla="*/ 2310 h 997201"/>
                <a:gd name="connsiteX20" fmla="*/ 44566 w 1313129"/>
                <a:gd name="connsiteY20" fmla="*/ 2310 h 997201"/>
                <a:gd name="connsiteX21" fmla="*/ 44568 w 1313129"/>
                <a:gd name="connsiteY21" fmla="*/ 2307 h 997201"/>
                <a:gd name="connsiteX22" fmla="*/ 227264 w 1313129"/>
                <a:gd name="connsiteY22" fmla="*/ 1740 h 997201"/>
                <a:gd name="connsiteX23" fmla="*/ 227458 w 1313129"/>
                <a:gd name="connsiteY23" fmla="*/ 1739 h 997201"/>
                <a:gd name="connsiteX24" fmla="*/ 650378 w 1313129"/>
                <a:gd name="connsiteY24" fmla="*/ 424 h 997201"/>
                <a:gd name="connsiteX25" fmla="*/ 650376 w 1313129"/>
                <a:gd name="connsiteY25" fmla="*/ 423 h 997201"/>
                <a:gd name="connsiteX26" fmla="*/ 227458 w 1313129"/>
                <a:gd name="connsiteY26" fmla="*/ 1738 h 997201"/>
                <a:gd name="connsiteX27" fmla="*/ 650364 w 1313129"/>
                <a:gd name="connsiteY27" fmla="*/ 416 h 997201"/>
                <a:gd name="connsiteX28" fmla="*/ 649640 w 1313129"/>
                <a:gd name="connsiteY28" fmla="*/ 0 h 997201"/>
                <a:gd name="connsiteX0" fmla="*/ 649640 w 1313129"/>
                <a:gd name="connsiteY0" fmla="*/ 0 h 997201"/>
                <a:gd name="connsiteX1" fmla="*/ 856594 w 1313129"/>
                <a:gd name="connsiteY1" fmla="*/ 55000 h 997201"/>
                <a:gd name="connsiteX2" fmla="*/ 856910 w 1313129"/>
                <a:gd name="connsiteY2" fmla="*/ 55240 h 997201"/>
                <a:gd name="connsiteX3" fmla="*/ 941954 w 1313129"/>
                <a:gd name="connsiteY3" fmla="*/ 119843 h 997201"/>
                <a:gd name="connsiteX4" fmla="*/ 1008632 w 1313129"/>
                <a:gd name="connsiteY4" fmla="*/ 205796 h 997201"/>
                <a:gd name="connsiteX5" fmla="*/ 1313129 w 1313129"/>
                <a:gd name="connsiteY5" fmla="*/ 729529 h 997201"/>
                <a:gd name="connsiteX6" fmla="*/ 1217065 w 1313129"/>
                <a:gd name="connsiteY6" fmla="*/ 825640 h 997201"/>
                <a:gd name="connsiteX7" fmla="*/ 1108541 w 1313129"/>
                <a:gd name="connsiteY7" fmla="*/ 900959 h 997201"/>
                <a:gd name="connsiteX8" fmla="*/ 1108541 w 1313129"/>
                <a:gd name="connsiteY8" fmla="*/ 900958 h 997201"/>
                <a:gd name="connsiteX9" fmla="*/ 1108541 w 1313129"/>
                <a:gd name="connsiteY9" fmla="*/ 900958 h 997201"/>
                <a:gd name="connsiteX10" fmla="*/ 1023317 w 1313129"/>
                <a:gd name="connsiteY10" fmla="*/ 942090 h 997201"/>
                <a:gd name="connsiteX11" fmla="*/ 373321 w 1313129"/>
                <a:gd name="connsiteY11" fmla="*/ 898889 h 997201"/>
                <a:gd name="connsiteX12" fmla="*/ 13 w 1313129"/>
                <a:gd name="connsiteY12" fmla="*/ 265480 h 997201"/>
                <a:gd name="connsiteX13" fmla="*/ 650966 w 1313129"/>
                <a:gd name="connsiteY13" fmla="*/ 263135 h 997201"/>
                <a:gd name="connsiteX14" fmla="*/ 5 w 1313129"/>
                <a:gd name="connsiteY14" fmla="*/ 265479 h 997201"/>
                <a:gd name="connsiteX15" fmla="*/ 10162 w 1313129"/>
                <a:gd name="connsiteY15" fmla="*/ 133770 h 997201"/>
                <a:gd name="connsiteX16" fmla="*/ 44558 w 1313129"/>
                <a:gd name="connsiteY16" fmla="*/ 2307 h 997201"/>
                <a:gd name="connsiteX17" fmla="*/ 44567 w 1313129"/>
                <a:gd name="connsiteY17" fmla="*/ 2307 h 997201"/>
                <a:gd name="connsiteX18" fmla="*/ 44565 w 1313129"/>
                <a:gd name="connsiteY18" fmla="*/ 2310 h 997201"/>
                <a:gd name="connsiteX19" fmla="*/ 44566 w 1313129"/>
                <a:gd name="connsiteY19" fmla="*/ 2310 h 997201"/>
                <a:gd name="connsiteX20" fmla="*/ 44568 w 1313129"/>
                <a:gd name="connsiteY20" fmla="*/ 2307 h 997201"/>
                <a:gd name="connsiteX21" fmla="*/ 227264 w 1313129"/>
                <a:gd name="connsiteY21" fmla="*/ 1740 h 997201"/>
                <a:gd name="connsiteX22" fmla="*/ 227458 w 1313129"/>
                <a:gd name="connsiteY22" fmla="*/ 1739 h 997201"/>
                <a:gd name="connsiteX23" fmla="*/ 650378 w 1313129"/>
                <a:gd name="connsiteY23" fmla="*/ 424 h 997201"/>
                <a:gd name="connsiteX24" fmla="*/ 650376 w 1313129"/>
                <a:gd name="connsiteY24" fmla="*/ 423 h 997201"/>
                <a:gd name="connsiteX25" fmla="*/ 227458 w 1313129"/>
                <a:gd name="connsiteY25" fmla="*/ 1738 h 997201"/>
                <a:gd name="connsiteX26" fmla="*/ 650364 w 1313129"/>
                <a:gd name="connsiteY26" fmla="*/ 416 h 997201"/>
                <a:gd name="connsiteX27" fmla="*/ 649640 w 1313129"/>
                <a:gd name="connsiteY27" fmla="*/ 0 h 997201"/>
                <a:gd name="connsiteX0" fmla="*/ 649640 w 1313129"/>
                <a:gd name="connsiteY0" fmla="*/ 0 h 997201"/>
                <a:gd name="connsiteX1" fmla="*/ 856594 w 1313129"/>
                <a:gd name="connsiteY1" fmla="*/ 55000 h 997201"/>
                <a:gd name="connsiteX2" fmla="*/ 856910 w 1313129"/>
                <a:gd name="connsiteY2" fmla="*/ 55240 h 997201"/>
                <a:gd name="connsiteX3" fmla="*/ 941954 w 1313129"/>
                <a:gd name="connsiteY3" fmla="*/ 119843 h 997201"/>
                <a:gd name="connsiteX4" fmla="*/ 1008632 w 1313129"/>
                <a:gd name="connsiteY4" fmla="*/ 205796 h 997201"/>
                <a:gd name="connsiteX5" fmla="*/ 1313129 w 1313129"/>
                <a:gd name="connsiteY5" fmla="*/ 729529 h 997201"/>
                <a:gd name="connsiteX6" fmla="*/ 1217065 w 1313129"/>
                <a:gd name="connsiteY6" fmla="*/ 825640 h 997201"/>
                <a:gd name="connsiteX7" fmla="*/ 1108541 w 1313129"/>
                <a:gd name="connsiteY7" fmla="*/ 900959 h 997201"/>
                <a:gd name="connsiteX8" fmla="*/ 1108541 w 1313129"/>
                <a:gd name="connsiteY8" fmla="*/ 900958 h 997201"/>
                <a:gd name="connsiteX9" fmla="*/ 1108541 w 1313129"/>
                <a:gd name="connsiteY9" fmla="*/ 900958 h 997201"/>
                <a:gd name="connsiteX10" fmla="*/ 1023317 w 1313129"/>
                <a:gd name="connsiteY10" fmla="*/ 942090 h 997201"/>
                <a:gd name="connsiteX11" fmla="*/ 373321 w 1313129"/>
                <a:gd name="connsiteY11" fmla="*/ 898889 h 997201"/>
                <a:gd name="connsiteX12" fmla="*/ 13 w 1313129"/>
                <a:gd name="connsiteY12" fmla="*/ 265480 h 997201"/>
                <a:gd name="connsiteX13" fmla="*/ 5 w 1313129"/>
                <a:gd name="connsiteY13" fmla="*/ 265479 h 997201"/>
                <a:gd name="connsiteX14" fmla="*/ 10162 w 1313129"/>
                <a:gd name="connsiteY14" fmla="*/ 133770 h 997201"/>
                <a:gd name="connsiteX15" fmla="*/ 44558 w 1313129"/>
                <a:gd name="connsiteY15" fmla="*/ 2307 h 997201"/>
                <a:gd name="connsiteX16" fmla="*/ 44567 w 1313129"/>
                <a:gd name="connsiteY16" fmla="*/ 2307 h 997201"/>
                <a:gd name="connsiteX17" fmla="*/ 44565 w 1313129"/>
                <a:gd name="connsiteY17" fmla="*/ 2310 h 997201"/>
                <a:gd name="connsiteX18" fmla="*/ 44566 w 1313129"/>
                <a:gd name="connsiteY18" fmla="*/ 2310 h 997201"/>
                <a:gd name="connsiteX19" fmla="*/ 44568 w 1313129"/>
                <a:gd name="connsiteY19" fmla="*/ 2307 h 997201"/>
                <a:gd name="connsiteX20" fmla="*/ 227264 w 1313129"/>
                <a:gd name="connsiteY20" fmla="*/ 1740 h 997201"/>
                <a:gd name="connsiteX21" fmla="*/ 227458 w 1313129"/>
                <a:gd name="connsiteY21" fmla="*/ 1739 h 997201"/>
                <a:gd name="connsiteX22" fmla="*/ 650378 w 1313129"/>
                <a:gd name="connsiteY22" fmla="*/ 424 h 997201"/>
                <a:gd name="connsiteX23" fmla="*/ 650376 w 1313129"/>
                <a:gd name="connsiteY23" fmla="*/ 423 h 997201"/>
                <a:gd name="connsiteX24" fmla="*/ 227458 w 1313129"/>
                <a:gd name="connsiteY24" fmla="*/ 1738 h 997201"/>
                <a:gd name="connsiteX25" fmla="*/ 650364 w 1313129"/>
                <a:gd name="connsiteY25" fmla="*/ 416 h 997201"/>
                <a:gd name="connsiteX26" fmla="*/ 649640 w 1313129"/>
                <a:gd name="connsiteY26" fmla="*/ 0 h 997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313129" h="997201">
                  <a:moveTo>
                    <a:pt x="649640" y="0"/>
                  </a:moveTo>
                  <a:cubicBezTo>
                    <a:pt x="723374" y="-157"/>
                    <a:pt x="794560" y="19438"/>
                    <a:pt x="856594" y="55000"/>
                  </a:cubicBezTo>
                  <a:lnTo>
                    <a:pt x="856910" y="55240"/>
                  </a:lnTo>
                  <a:lnTo>
                    <a:pt x="941954" y="119843"/>
                  </a:lnTo>
                  <a:cubicBezTo>
                    <a:pt x="967569" y="145134"/>
                    <a:pt x="990070" y="173942"/>
                    <a:pt x="1008632" y="205796"/>
                  </a:cubicBezTo>
                  <a:lnTo>
                    <a:pt x="1313129" y="729529"/>
                  </a:lnTo>
                  <a:cubicBezTo>
                    <a:pt x="1284218" y="764652"/>
                    <a:pt x="1252052" y="796937"/>
                    <a:pt x="1217065" y="825640"/>
                  </a:cubicBezTo>
                  <a:cubicBezTo>
                    <a:pt x="1183233" y="854041"/>
                    <a:pt x="1146569" y="878864"/>
                    <a:pt x="1108541" y="900959"/>
                  </a:cubicBezTo>
                  <a:lnTo>
                    <a:pt x="1108541" y="900958"/>
                  </a:lnTo>
                  <a:lnTo>
                    <a:pt x="1108541" y="900958"/>
                  </a:lnTo>
                  <a:lnTo>
                    <a:pt x="1023317" y="942090"/>
                  </a:lnTo>
                  <a:cubicBezTo>
                    <a:pt x="818976" y="1025174"/>
                    <a:pt x="579515" y="1017092"/>
                    <a:pt x="373321" y="898889"/>
                  </a:cubicBezTo>
                  <a:cubicBezTo>
                    <a:pt x="137663" y="763796"/>
                    <a:pt x="4181" y="518535"/>
                    <a:pt x="13" y="265480"/>
                  </a:cubicBezTo>
                  <a:cubicBezTo>
                    <a:pt x="10" y="265480"/>
                    <a:pt x="8" y="265479"/>
                    <a:pt x="5" y="265479"/>
                  </a:cubicBezTo>
                  <a:cubicBezTo>
                    <a:pt x="-138" y="221502"/>
                    <a:pt x="2756" y="177320"/>
                    <a:pt x="10162" y="133770"/>
                  </a:cubicBezTo>
                  <a:cubicBezTo>
                    <a:pt x="17984" y="89494"/>
                    <a:pt x="28438" y="45736"/>
                    <a:pt x="44558" y="2307"/>
                  </a:cubicBezTo>
                  <a:lnTo>
                    <a:pt x="44567" y="2307"/>
                  </a:lnTo>
                  <a:cubicBezTo>
                    <a:pt x="44566" y="2308"/>
                    <a:pt x="44566" y="2309"/>
                    <a:pt x="44565" y="2310"/>
                  </a:cubicBezTo>
                  <a:lnTo>
                    <a:pt x="44566" y="2310"/>
                  </a:lnTo>
                  <a:cubicBezTo>
                    <a:pt x="44567" y="2309"/>
                    <a:pt x="44567" y="2308"/>
                    <a:pt x="44568" y="2307"/>
                  </a:cubicBezTo>
                  <a:lnTo>
                    <a:pt x="227264" y="1740"/>
                  </a:lnTo>
                  <a:lnTo>
                    <a:pt x="227458" y="1739"/>
                  </a:lnTo>
                  <a:lnTo>
                    <a:pt x="650378" y="424"/>
                  </a:lnTo>
                  <a:cubicBezTo>
                    <a:pt x="650377" y="424"/>
                    <a:pt x="650377" y="423"/>
                    <a:pt x="650376" y="423"/>
                  </a:cubicBezTo>
                  <a:lnTo>
                    <a:pt x="227458" y="1738"/>
                  </a:lnTo>
                  <a:lnTo>
                    <a:pt x="650364" y="416"/>
                  </a:lnTo>
                  <a:lnTo>
                    <a:pt x="649640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C73D2562-9681-EFED-60A8-26A3F2688A43}"/>
                </a:ext>
              </a:extLst>
            </p:cNvPr>
            <p:cNvSpPr/>
            <p:nvPr/>
          </p:nvSpPr>
          <p:spPr>
            <a:xfrm>
              <a:off x="4748788" y="2363324"/>
              <a:ext cx="831397" cy="550553"/>
            </a:xfrm>
            <a:custGeom>
              <a:avLst/>
              <a:gdLst>
                <a:gd name="connsiteX0" fmla="*/ 650953 w 1108529"/>
                <a:gd name="connsiteY0" fmla="*/ 4 h 734070"/>
                <a:gd name="connsiteX1" fmla="*/ 690302 w 1108529"/>
                <a:gd name="connsiteY1" fmla="*/ 5002 h 734070"/>
                <a:gd name="connsiteX2" fmla="*/ 726387 w 1108529"/>
                <a:gd name="connsiteY2" fmla="*/ 19835 h 734070"/>
                <a:gd name="connsiteX3" fmla="*/ 757422 w 1108529"/>
                <a:gd name="connsiteY3" fmla="*/ 43480 h 734070"/>
                <a:gd name="connsiteX4" fmla="*/ 781619 w 1108529"/>
                <a:gd name="connsiteY4" fmla="*/ 74911 h 734070"/>
                <a:gd name="connsiteX5" fmla="*/ 1108529 w 1108529"/>
                <a:gd name="connsiteY5" fmla="*/ 637826 h 734070"/>
                <a:gd name="connsiteX6" fmla="*/ 1023304 w 1108529"/>
                <a:gd name="connsiteY6" fmla="*/ 678959 h 734070"/>
                <a:gd name="connsiteX7" fmla="*/ 373308 w 1108529"/>
                <a:gd name="connsiteY7" fmla="*/ 635758 h 734070"/>
                <a:gd name="connsiteX8" fmla="*/ 0 w 1108529"/>
                <a:gd name="connsiteY8" fmla="*/ 2349 h 734070"/>
                <a:gd name="connsiteX9" fmla="*/ 650953 w 1108529"/>
                <a:gd name="connsiteY9" fmla="*/ 4 h 734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08529" h="734070">
                  <a:moveTo>
                    <a:pt x="650953" y="4"/>
                  </a:moveTo>
                  <a:cubicBezTo>
                    <a:pt x="664414" y="-84"/>
                    <a:pt x="677630" y="1639"/>
                    <a:pt x="690302" y="5002"/>
                  </a:cubicBezTo>
                  <a:lnTo>
                    <a:pt x="726387" y="19835"/>
                  </a:lnTo>
                  <a:lnTo>
                    <a:pt x="757422" y="43480"/>
                  </a:lnTo>
                  <a:cubicBezTo>
                    <a:pt x="766728" y="52717"/>
                    <a:pt x="774893" y="63251"/>
                    <a:pt x="781619" y="74911"/>
                  </a:cubicBezTo>
                  <a:lnTo>
                    <a:pt x="1108529" y="637826"/>
                  </a:lnTo>
                  <a:lnTo>
                    <a:pt x="1023304" y="678959"/>
                  </a:lnTo>
                  <a:cubicBezTo>
                    <a:pt x="818963" y="762043"/>
                    <a:pt x="579502" y="753961"/>
                    <a:pt x="373308" y="635758"/>
                  </a:cubicBezTo>
                  <a:cubicBezTo>
                    <a:pt x="137650" y="500665"/>
                    <a:pt x="4168" y="255404"/>
                    <a:pt x="0" y="2349"/>
                  </a:cubicBezTo>
                  <a:lnTo>
                    <a:pt x="650953" y="4"/>
                  </a:lnTo>
                  <a:close/>
                </a:path>
              </a:pathLst>
            </a:custGeom>
            <a:solidFill>
              <a:schemeClr val="accent5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pic>
          <p:nvPicPr>
            <p:cNvPr id="51" name="Graphic 50" descr="Lightbulb with solid fill">
              <a:extLst>
                <a:ext uri="{FF2B5EF4-FFF2-40B4-BE49-F238E27FC236}">
                  <a16:creationId xmlns:a16="http://schemas.microsoft.com/office/drawing/2014/main" id="{CF9BF5B9-4309-FB35-1AA9-157947AD575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4956542" y="2449408"/>
              <a:ext cx="365267" cy="365267"/>
            </a:xfrm>
            <a:prstGeom prst="rect">
              <a:avLst/>
            </a:prstGeom>
          </p:spPr>
        </p:pic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756D3C72-AE76-0F84-040D-59AB92FB9468}"/>
              </a:ext>
            </a:extLst>
          </p:cNvPr>
          <p:cNvGrpSpPr/>
          <p:nvPr/>
        </p:nvGrpSpPr>
        <p:grpSpPr>
          <a:xfrm>
            <a:off x="5483340" y="3071345"/>
            <a:ext cx="1114427" cy="1114443"/>
            <a:chOff x="5483340" y="3071345"/>
            <a:chExt cx="1114427" cy="1114443"/>
          </a:xfrm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79A68B21-5B98-9B89-34FA-B64FB1134858}"/>
                </a:ext>
              </a:extLst>
            </p:cNvPr>
            <p:cNvSpPr/>
            <p:nvPr/>
          </p:nvSpPr>
          <p:spPr>
            <a:xfrm>
              <a:off x="5937097" y="3071345"/>
              <a:ext cx="660670" cy="1114443"/>
            </a:xfrm>
            <a:custGeom>
              <a:avLst/>
              <a:gdLst>
                <a:gd name="connsiteX0" fmla="*/ 42895 w 1128412"/>
                <a:gd name="connsiteY0" fmla="*/ 1301081 h 1485924"/>
                <a:gd name="connsiteX1" fmla="*/ 1 w 1128412"/>
                <a:gd name="connsiteY1" fmla="*/ 1375284 h 1485924"/>
                <a:gd name="connsiteX2" fmla="*/ 0 w 1128412"/>
                <a:gd name="connsiteY2" fmla="*/ 1375284 h 1485924"/>
                <a:gd name="connsiteX3" fmla="*/ 385461 w 1128412"/>
                <a:gd name="connsiteY3" fmla="*/ 0 h 1485924"/>
                <a:gd name="connsiteX4" fmla="*/ 1128412 w 1128412"/>
                <a:gd name="connsiteY4" fmla="*/ 742962 h 1485924"/>
                <a:gd name="connsiteX5" fmla="*/ 385461 w 1128412"/>
                <a:gd name="connsiteY5" fmla="*/ 1485924 h 1485924"/>
                <a:gd name="connsiteX6" fmla="*/ 309499 w 1128412"/>
                <a:gd name="connsiteY6" fmla="*/ 1482088 h 1485924"/>
                <a:gd name="connsiteX7" fmla="*/ 247519 w 1128412"/>
                <a:gd name="connsiteY7" fmla="*/ 1472629 h 1485924"/>
                <a:gd name="connsiteX8" fmla="*/ 549614 w 1128412"/>
                <a:gd name="connsiteY8" fmla="*/ 949434 h 1485924"/>
                <a:gd name="connsiteX9" fmla="*/ 591022 w 1128412"/>
                <a:gd name="connsiteY9" fmla="*/ 848840 h 1485924"/>
                <a:gd name="connsiteX10" fmla="*/ 604774 w 1128412"/>
                <a:gd name="connsiteY10" fmla="*/ 742930 h 1485924"/>
                <a:gd name="connsiteX11" fmla="*/ 604825 w 1128412"/>
                <a:gd name="connsiteY11" fmla="*/ 742536 h 1485924"/>
                <a:gd name="connsiteX12" fmla="*/ 549614 w 1128412"/>
                <a:gd name="connsiteY12" fmla="*/ 535638 h 1485924"/>
                <a:gd name="connsiteX13" fmla="*/ 549614 w 1128412"/>
                <a:gd name="connsiteY13" fmla="*/ 536476 h 1485924"/>
                <a:gd name="connsiteX14" fmla="*/ 549614 w 1128412"/>
                <a:gd name="connsiteY14" fmla="*/ 536477 h 1485924"/>
                <a:gd name="connsiteX15" fmla="*/ 371333 w 1128412"/>
                <a:gd name="connsiteY15" fmla="*/ 227722 h 1485924"/>
                <a:gd name="connsiteX16" fmla="*/ 357573 w 1128412"/>
                <a:gd name="connsiteY16" fmla="*/ 203891 h 1485924"/>
                <a:gd name="connsiteX17" fmla="*/ 344736 w 1128412"/>
                <a:gd name="connsiteY17" fmla="*/ 181659 h 1485924"/>
                <a:gd name="connsiteX18" fmla="*/ 247523 w 1128412"/>
                <a:gd name="connsiteY18" fmla="*/ 13295 h 1485924"/>
                <a:gd name="connsiteX19" fmla="*/ 309499 w 1128412"/>
                <a:gd name="connsiteY19" fmla="*/ 3836 h 1485924"/>
                <a:gd name="connsiteX20" fmla="*/ 385461 w 1128412"/>
                <a:gd name="connsiteY20" fmla="*/ 0 h 1485924"/>
                <a:gd name="connsiteX0" fmla="*/ 42894 w 1128411"/>
                <a:gd name="connsiteY0" fmla="*/ 1301081 h 1485924"/>
                <a:gd name="connsiteX1" fmla="*/ 0 w 1128411"/>
                <a:gd name="connsiteY1" fmla="*/ 1375284 h 1485924"/>
                <a:gd name="connsiteX2" fmla="*/ 42894 w 1128411"/>
                <a:gd name="connsiteY2" fmla="*/ 1301081 h 1485924"/>
                <a:gd name="connsiteX3" fmla="*/ 385460 w 1128411"/>
                <a:gd name="connsiteY3" fmla="*/ 0 h 1485924"/>
                <a:gd name="connsiteX4" fmla="*/ 1128411 w 1128411"/>
                <a:gd name="connsiteY4" fmla="*/ 742962 h 1485924"/>
                <a:gd name="connsiteX5" fmla="*/ 385460 w 1128411"/>
                <a:gd name="connsiteY5" fmla="*/ 1485924 h 1485924"/>
                <a:gd name="connsiteX6" fmla="*/ 309498 w 1128411"/>
                <a:gd name="connsiteY6" fmla="*/ 1482088 h 1485924"/>
                <a:gd name="connsiteX7" fmla="*/ 247518 w 1128411"/>
                <a:gd name="connsiteY7" fmla="*/ 1472629 h 1485924"/>
                <a:gd name="connsiteX8" fmla="*/ 549613 w 1128411"/>
                <a:gd name="connsiteY8" fmla="*/ 949434 h 1485924"/>
                <a:gd name="connsiteX9" fmla="*/ 591021 w 1128411"/>
                <a:gd name="connsiteY9" fmla="*/ 848840 h 1485924"/>
                <a:gd name="connsiteX10" fmla="*/ 604773 w 1128411"/>
                <a:gd name="connsiteY10" fmla="*/ 742930 h 1485924"/>
                <a:gd name="connsiteX11" fmla="*/ 604824 w 1128411"/>
                <a:gd name="connsiteY11" fmla="*/ 742536 h 1485924"/>
                <a:gd name="connsiteX12" fmla="*/ 549613 w 1128411"/>
                <a:gd name="connsiteY12" fmla="*/ 535638 h 1485924"/>
                <a:gd name="connsiteX13" fmla="*/ 549613 w 1128411"/>
                <a:gd name="connsiteY13" fmla="*/ 536476 h 1485924"/>
                <a:gd name="connsiteX14" fmla="*/ 549613 w 1128411"/>
                <a:gd name="connsiteY14" fmla="*/ 536477 h 1485924"/>
                <a:gd name="connsiteX15" fmla="*/ 371332 w 1128411"/>
                <a:gd name="connsiteY15" fmla="*/ 227722 h 1485924"/>
                <a:gd name="connsiteX16" fmla="*/ 357572 w 1128411"/>
                <a:gd name="connsiteY16" fmla="*/ 203891 h 1485924"/>
                <a:gd name="connsiteX17" fmla="*/ 344735 w 1128411"/>
                <a:gd name="connsiteY17" fmla="*/ 181659 h 1485924"/>
                <a:gd name="connsiteX18" fmla="*/ 247522 w 1128411"/>
                <a:gd name="connsiteY18" fmla="*/ 13295 h 1485924"/>
                <a:gd name="connsiteX19" fmla="*/ 309498 w 1128411"/>
                <a:gd name="connsiteY19" fmla="*/ 3836 h 1485924"/>
                <a:gd name="connsiteX20" fmla="*/ 385460 w 1128411"/>
                <a:gd name="connsiteY20" fmla="*/ 0 h 1485924"/>
                <a:gd name="connsiteX0" fmla="*/ 137942 w 880893"/>
                <a:gd name="connsiteY0" fmla="*/ 0 h 1485924"/>
                <a:gd name="connsiteX1" fmla="*/ 880893 w 880893"/>
                <a:gd name="connsiteY1" fmla="*/ 742962 h 1485924"/>
                <a:gd name="connsiteX2" fmla="*/ 137942 w 880893"/>
                <a:gd name="connsiteY2" fmla="*/ 1485924 h 1485924"/>
                <a:gd name="connsiteX3" fmla="*/ 61980 w 880893"/>
                <a:gd name="connsiteY3" fmla="*/ 1482088 h 1485924"/>
                <a:gd name="connsiteX4" fmla="*/ 0 w 880893"/>
                <a:gd name="connsiteY4" fmla="*/ 1472629 h 1485924"/>
                <a:gd name="connsiteX5" fmla="*/ 302095 w 880893"/>
                <a:gd name="connsiteY5" fmla="*/ 949434 h 1485924"/>
                <a:gd name="connsiteX6" fmla="*/ 343503 w 880893"/>
                <a:gd name="connsiteY6" fmla="*/ 848840 h 1485924"/>
                <a:gd name="connsiteX7" fmla="*/ 357255 w 880893"/>
                <a:gd name="connsiteY7" fmla="*/ 742930 h 1485924"/>
                <a:gd name="connsiteX8" fmla="*/ 357306 w 880893"/>
                <a:gd name="connsiteY8" fmla="*/ 742536 h 1485924"/>
                <a:gd name="connsiteX9" fmla="*/ 302095 w 880893"/>
                <a:gd name="connsiteY9" fmla="*/ 535638 h 1485924"/>
                <a:gd name="connsiteX10" fmla="*/ 302095 w 880893"/>
                <a:gd name="connsiteY10" fmla="*/ 536476 h 1485924"/>
                <a:gd name="connsiteX11" fmla="*/ 302095 w 880893"/>
                <a:gd name="connsiteY11" fmla="*/ 536477 h 1485924"/>
                <a:gd name="connsiteX12" fmla="*/ 123814 w 880893"/>
                <a:gd name="connsiteY12" fmla="*/ 227722 h 1485924"/>
                <a:gd name="connsiteX13" fmla="*/ 110054 w 880893"/>
                <a:gd name="connsiteY13" fmla="*/ 203891 h 1485924"/>
                <a:gd name="connsiteX14" fmla="*/ 97217 w 880893"/>
                <a:gd name="connsiteY14" fmla="*/ 181659 h 1485924"/>
                <a:gd name="connsiteX15" fmla="*/ 4 w 880893"/>
                <a:gd name="connsiteY15" fmla="*/ 13295 h 1485924"/>
                <a:gd name="connsiteX16" fmla="*/ 61980 w 880893"/>
                <a:gd name="connsiteY16" fmla="*/ 3836 h 1485924"/>
                <a:gd name="connsiteX17" fmla="*/ 137942 w 880893"/>
                <a:gd name="connsiteY17" fmla="*/ 0 h 1485924"/>
                <a:gd name="connsiteX0" fmla="*/ 137942 w 880893"/>
                <a:gd name="connsiteY0" fmla="*/ 0 h 1485924"/>
                <a:gd name="connsiteX1" fmla="*/ 880893 w 880893"/>
                <a:gd name="connsiteY1" fmla="*/ 742962 h 1485924"/>
                <a:gd name="connsiteX2" fmla="*/ 137942 w 880893"/>
                <a:gd name="connsiteY2" fmla="*/ 1485924 h 1485924"/>
                <a:gd name="connsiteX3" fmla="*/ 61980 w 880893"/>
                <a:gd name="connsiteY3" fmla="*/ 1482088 h 1485924"/>
                <a:gd name="connsiteX4" fmla="*/ 0 w 880893"/>
                <a:gd name="connsiteY4" fmla="*/ 1472629 h 1485924"/>
                <a:gd name="connsiteX5" fmla="*/ 343503 w 880893"/>
                <a:gd name="connsiteY5" fmla="*/ 848840 h 1485924"/>
                <a:gd name="connsiteX6" fmla="*/ 357255 w 880893"/>
                <a:gd name="connsiteY6" fmla="*/ 742930 h 1485924"/>
                <a:gd name="connsiteX7" fmla="*/ 357306 w 880893"/>
                <a:gd name="connsiteY7" fmla="*/ 742536 h 1485924"/>
                <a:gd name="connsiteX8" fmla="*/ 302095 w 880893"/>
                <a:gd name="connsiteY8" fmla="*/ 535638 h 1485924"/>
                <a:gd name="connsiteX9" fmla="*/ 302095 w 880893"/>
                <a:gd name="connsiteY9" fmla="*/ 536476 h 1485924"/>
                <a:gd name="connsiteX10" fmla="*/ 302095 w 880893"/>
                <a:gd name="connsiteY10" fmla="*/ 536477 h 1485924"/>
                <a:gd name="connsiteX11" fmla="*/ 123814 w 880893"/>
                <a:gd name="connsiteY11" fmla="*/ 227722 h 1485924"/>
                <a:gd name="connsiteX12" fmla="*/ 110054 w 880893"/>
                <a:gd name="connsiteY12" fmla="*/ 203891 h 1485924"/>
                <a:gd name="connsiteX13" fmla="*/ 97217 w 880893"/>
                <a:gd name="connsiteY13" fmla="*/ 181659 h 1485924"/>
                <a:gd name="connsiteX14" fmla="*/ 4 w 880893"/>
                <a:gd name="connsiteY14" fmla="*/ 13295 h 1485924"/>
                <a:gd name="connsiteX15" fmla="*/ 61980 w 880893"/>
                <a:gd name="connsiteY15" fmla="*/ 3836 h 1485924"/>
                <a:gd name="connsiteX16" fmla="*/ 137942 w 880893"/>
                <a:gd name="connsiteY16" fmla="*/ 0 h 1485924"/>
                <a:gd name="connsiteX0" fmla="*/ 137942 w 880893"/>
                <a:gd name="connsiteY0" fmla="*/ 0 h 1485924"/>
                <a:gd name="connsiteX1" fmla="*/ 880893 w 880893"/>
                <a:gd name="connsiteY1" fmla="*/ 742962 h 1485924"/>
                <a:gd name="connsiteX2" fmla="*/ 137942 w 880893"/>
                <a:gd name="connsiteY2" fmla="*/ 1485924 h 1485924"/>
                <a:gd name="connsiteX3" fmla="*/ 61980 w 880893"/>
                <a:gd name="connsiteY3" fmla="*/ 1482088 h 1485924"/>
                <a:gd name="connsiteX4" fmla="*/ 0 w 880893"/>
                <a:gd name="connsiteY4" fmla="*/ 1472629 h 1485924"/>
                <a:gd name="connsiteX5" fmla="*/ 343503 w 880893"/>
                <a:gd name="connsiteY5" fmla="*/ 848840 h 1485924"/>
                <a:gd name="connsiteX6" fmla="*/ 357255 w 880893"/>
                <a:gd name="connsiteY6" fmla="*/ 742930 h 1485924"/>
                <a:gd name="connsiteX7" fmla="*/ 357306 w 880893"/>
                <a:gd name="connsiteY7" fmla="*/ 742536 h 1485924"/>
                <a:gd name="connsiteX8" fmla="*/ 302095 w 880893"/>
                <a:gd name="connsiteY8" fmla="*/ 535638 h 1485924"/>
                <a:gd name="connsiteX9" fmla="*/ 302095 w 880893"/>
                <a:gd name="connsiteY9" fmla="*/ 536476 h 1485924"/>
                <a:gd name="connsiteX10" fmla="*/ 302095 w 880893"/>
                <a:gd name="connsiteY10" fmla="*/ 536477 h 1485924"/>
                <a:gd name="connsiteX11" fmla="*/ 123814 w 880893"/>
                <a:gd name="connsiteY11" fmla="*/ 227722 h 1485924"/>
                <a:gd name="connsiteX12" fmla="*/ 110054 w 880893"/>
                <a:gd name="connsiteY12" fmla="*/ 203891 h 1485924"/>
                <a:gd name="connsiteX13" fmla="*/ 4 w 880893"/>
                <a:gd name="connsiteY13" fmla="*/ 13295 h 1485924"/>
                <a:gd name="connsiteX14" fmla="*/ 61980 w 880893"/>
                <a:gd name="connsiteY14" fmla="*/ 3836 h 1485924"/>
                <a:gd name="connsiteX15" fmla="*/ 137942 w 880893"/>
                <a:gd name="connsiteY15" fmla="*/ 0 h 1485924"/>
                <a:gd name="connsiteX0" fmla="*/ 137942 w 880893"/>
                <a:gd name="connsiteY0" fmla="*/ 0 h 1485924"/>
                <a:gd name="connsiteX1" fmla="*/ 880893 w 880893"/>
                <a:gd name="connsiteY1" fmla="*/ 742962 h 1485924"/>
                <a:gd name="connsiteX2" fmla="*/ 137942 w 880893"/>
                <a:gd name="connsiteY2" fmla="*/ 1485924 h 1485924"/>
                <a:gd name="connsiteX3" fmla="*/ 61980 w 880893"/>
                <a:gd name="connsiteY3" fmla="*/ 1482088 h 1485924"/>
                <a:gd name="connsiteX4" fmla="*/ 0 w 880893"/>
                <a:gd name="connsiteY4" fmla="*/ 1472629 h 1485924"/>
                <a:gd name="connsiteX5" fmla="*/ 343503 w 880893"/>
                <a:gd name="connsiteY5" fmla="*/ 848840 h 1485924"/>
                <a:gd name="connsiteX6" fmla="*/ 357255 w 880893"/>
                <a:gd name="connsiteY6" fmla="*/ 742930 h 1485924"/>
                <a:gd name="connsiteX7" fmla="*/ 357306 w 880893"/>
                <a:gd name="connsiteY7" fmla="*/ 742536 h 1485924"/>
                <a:gd name="connsiteX8" fmla="*/ 302095 w 880893"/>
                <a:gd name="connsiteY8" fmla="*/ 535638 h 1485924"/>
                <a:gd name="connsiteX9" fmla="*/ 302095 w 880893"/>
                <a:gd name="connsiteY9" fmla="*/ 536476 h 1485924"/>
                <a:gd name="connsiteX10" fmla="*/ 302095 w 880893"/>
                <a:gd name="connsiteY10" fmla="*/ 536477 h 1485924"/>
                <a:gd name="connsiteX11" fmla="*/ 123814 w 880893"/>
                <a:gd name="connsiteY11" fmla="*/ 227722 h 1485924"/>
                <a:gd name="connsiteX12" fmla="*/ 4 w 880893"/>
                <a:gd name="connsiteY12" fmla="*/ 13295 h 1485924"/>
                <a:gd name="connsiteX13" fmla="*/ 61980 w 880893"/>
                <a:gd name="connsiteY13" fmla="*/ 3836 h 1485924"/>
                <a:gd name="connsiteX14" fmla="*/ 137942 w 880893"/>
                <a:gd name="connsiteY14" fmla="*/ 0 h 1485924"/>
                <a:gd name="connsiteX0" fmla="*/ 137942 w 880893"/>
                <a:gd name="connsiteY0" fmla="*/ 0 h 1485924"/>
                <a:gd name="connsiteX1" fmla="*/ 880893 w 880893"/>
                <a:gd name="connsiteY1" fmla="*/ 742962 h 1485924"/>
                <a:gd name="connsiteX2" fmla="*/ 137942 w 880893"/>
                <a:gd name="connsiteY2" fmla="*/ 1485924 h 1485924"/>
                <a:gd name="connsiteX3" fmla="*/ 61980 w 880893"/>
                <a:gd name="connsiteY3" fmla="*/ 1482088 h 1485924"/>
                <a:gd name="connsiteX4" fmla="*/ 0 w 880893"/>
                <a:gd name="connsiteY4" fmla="*/ 1472629 h 1485924"/>
                <a:gd name="connsiteX5" fmla="*/ 343503 w 880893"/>
                <a:gd name="connsiteY5" fmla="*/ 848840 h 1485924"/>
                <a:gd name="connsiteX6" fmla="*/ 357255 w 880893"/>
                <a:gd name="connsiteY6" fmla="*/ 742930 h 1485924"/>
                <a:gd name="connsiteX7" fmla="*/ 357306 w 880893"/>
                <a:gd name="connsiteY7" fmla="*/ 742536 h 1485924"/>
                <a:gd name="connsiteX8" fmla="*/ 302095 w 880893"/>
                <a:gd name="connsiteY8" fmla="*/ 535638 h 1485924"/>
                <a:gd name="connsiteX9" fmla="*/ 302095 w 880893"/>
                <a:gd name="connsiteY9" fmla="*/ 536476 h 1485924"/>
                <a:gd name="connsiteX10" fmla="*/ 302095 w 880893"/>
                <a:gd name="connsiteY10" fmla="*/ 536477 h 1485924"/>
                <a:gd name="connsiteX11" fmla="*/ 4 w 880893"/>
                <a:gd name="connsiteY11" fmla="*/ 13295 h 1485924"/>
                <a:gd name="connsiteX12" fmla="*/ 61980 w 880893"/>
                <a:gd name="connsiteY12" fmla="*/ 3836 h 1485924"/>
                <a:gd name="connsiteX13" fmla="*/ 137942 w 880893"/>
                <a:gd name="connsiteY13" fmla="*/ 0 h 1485924"/>
                <a:gd name="connsiteX0" fmla="*/ 137942 w 880893"/>
                <a:gd name="connsiteY0" fmla="*/ 0 h 1485924"/>
                <a:gd name="connsiteX1" fmla="*/ 880893 w 880893"/>
                <a:gd name="connsiteY1" fmla="*/ 742962 h 1485924"/>
                <a:gd name="connsiteX2" fmla="*/ 137942 w 880893"/>
                <a:gd name="connsiteY2" fmla="*/ 1485924 h 1485924"/>
                <a:gd name="connsiteX3" fmla="*/ 61980 w 880893"/>
                <a:gd name="connsiteY3" fmla="*/ 1482088 h 1485924"/>
                <a:gd name="connsiteX4" fmla="*/ 0 w 880893"/>
                <a:gd name="connsiteY4" fmla="*/ 1472629 h 1485924"/>
                <a:gd name="connsiteX5" fmla="*/ 357255 w 880893"/>
                <a:gd name="connsiteY5" fmla="*/ 742930 h 1485924"/>
                <a:gd name="connsiteX6" fmla="*/ 357306 w 880893"/>
                <a:gd name="connsiteY6" fmla="*/ 742536 h 1485924"/>
                <a:gd name="connsiteX7" fmla="*/ 302095 w 880893"/>
                <a:gd name="connsiteY7" fmla="*/ 535638 h 1485924"/>
                <a:gd name="connsiteX8" fmla="*/ 302095 w 880893"/>
                <a:gd name="connsiteY8" fmla="*/ 536476 h 1485924"/>
                <a:gd name="connsiteX9" fmla="*/ 302095 w 880893"/>
                <a:gd name="connsiteY9" fmla="*/ 536477 h 1485924"/>
                <a:gd name="connsiteX10" fmla="*/ 4 w 880893"/>
                <a:gd name="connsiteY10" fmla="*/ 13295 h 1485924"/>
                <a:gd name="connsiteX11" fmla="*/ 61980 w 880893"/>
                <a:gd name="connsiteY11" fmla="*/ 3836 h 1485924"/>
                <a:gd name="connsiteX12" fmla="*/ 137942 w 880893"/>
                <a:gd name="connsiteY12" fmla="*/ 0 h 1485924"/>
                <a:gd name="connsiteX0" fmla="*/ 137942 w 880893"/>
                <a:gd name="connsiteY0" fmla="*/ 0 h 1485924"/>
                <a:gd name="connsiteX1" fmla="*/ 880893 w 880893"/>
                <a:gd name="connsiteY1" fmla="*/ 742962 h 1485924"/>
                <a:gd name="connsiteX2" fmla="*/ 137942 w 880893"/>
                <a:gd name="connsiteY2" fmla="*/ 1485924 h 1485924"/>
                <a:gd name="connsiteX3" fmla="*/ 61980 w 880893"/>
                <a:gd name="connsiteY3" fmla="*/ 1482088 h 1485924"/>
                <a:gd name="connsiteX4" fmla="*/ 0 w 880893"/>
                <a:gd name="connsiteY4" fmla="*/ 1472629 h 1485924"/>
                <a:gd name="connsiteX5" fmla="*/ 357255 w 880893"/>
                <a:gd name="connsiteY5" fmla="*/ 742930 h 1485924"/>
                <a:gd name="connsiteX6" fmla="*/ 357306 w 880893"/>
                <a:gd name="connsiteY6" fmla="*/ 742536 h 1485924"/>
                <a:gd name="connsiteX7" fmla="*/ 302095 w 880893"/>
                <a:gd name="connsiteY7" fmla="*/ 535638 h 1485924"/>
                <a:gd name="connsiteX8" fmla="*/ 302095 w 880893"/>
                <a:gd name="connsiteY8" fmla="*/ 536476 h 1485924"/>
                <a:gd name="connsiteX9" fmla="*/ 4 w 880893"/>
                <a:gd name="connsiteY9" fmla="*/ 13295 h 1485924"/>
                <a:gd name="connsiteX10" fmla="*/ 61980 w 880893"/>
                <a:gd name="connsiteY10" fmla="*/ 3836 h 1485924"/>
                <a:gd name="connsiteX11" fmla="*/ 137942 w 880893"/>
                <a:gd name="connsiteY11" fmla="*/ 0 h 1485924"/>
                <a:gd name="connsiteX0" fmla="*/ 137942 w 880893"/>
                <a:gd name="connsiteY0" fmla="*/ 0 h 1485924"/>
                <a:gd name="connsiteX1" fmla="*/ 880893 w 880893"/>
                <a:gd name="connsiteY1" fmla="*/ 742962 h 1485924"/>
                <a:gd name="connsiteX2" fmla="*/ 137942 w 880893"/>
                <a:gd name="connsiteY2" fmla="*/ 1485924 h 1485924"/>
                <a:gd name="connsiteX3" fmla="*/ 61980 w 880893"/>
                <a:gd name="connsiteY3" fmla="*/ 1482088 h 1485924"/>
                <a:gd name="connsiteX4" fmla="*/ 0 w 880893"/>
                <a:gd name="connsiteY4" fmla="*/ 1472629 h 1485924"/>
                <a:gd name="connsiteX5" fmla="*/ 357255 w 880893"/>
                <a:gd name="connsiteY5" fmla="*/ 742930 h 1485924"/>
                <a:gd name="connsiteX6" fmla="*/ 357306 w 880893"/>
                <a:gd name="connsiteY6" fmla="*/ 742536 h 1485924"/>
                <a:gd name="connsiteX7" fmla="*/ 302095 w 880893"/>
                <a:gd name="connsiteY7" fmla="*/ 535638 h 1485924"/>
                <a:gd name="connsiteX8" fmla="*/ 4 w 880893"/>
                <a:gd name="connsiteY8" fmla="*/ 13295 h 1485924"/>
                <a:gd name="connsiteX9" fmla="*/ 61980 w 880893"/>
                <a:gd name="connsiteY9" fmla="*/ 3836 h 1485924"/>
                <a:gd name="connsiteX10" fmla="*/ 137942 w 880893"/>
                <a:gd name="connsiteY10" fmla="*/ 0 h 1485924"/>
                <a:gd name="connsiteX0" fmla="*/ 137942 w 880893"/>
                <a:gd name="connsiteY0" fmla="*/ 0 h 1485924"/>
                <a:gd name="connsiteX1" fmla="*/ 880893 w 880893"/>
                <a:gd name="connsiteY1" fmla="*/ 742962 h 1485924"/>
                <a:gd name="connsiteX2" fmla="*/ 137942 w 880893"/>
                <a:gd name="connsiteY2" fmla="*/ 1485924 h 1485924"/>
                <a:gd name="connsiteX3" fmla="*/ 61980 w 880893"/>
                <a:gd name="connsiteY3" fmla="*/ 1482088 h 1485924"/>
                <a:gd name="connsiteX4" fmla="*/ 0 w 880893"/>
                <a:gd name="connsiteY4" fmla="*/ 1472629 h 1485924"/>
                <a:gd name="connsiteX5" fmla="*/ 357255 w 880893"/>
                <a:gd name="connsiteY5" fmla="*/ 742930 h 1485924"/>
                <a:gd name="connsiteX6" fmla="*/ 357306 w 880893"/>
                <a:gd name="connsiteY6" fmla="*/ 742536 h 1485924"/>
                <a:gd name="connsiteX7" fmla="*/ 4 w 880893"/>
                <a:gd name="connsiteY7" fmla="*/ 13295 h 1485924"/>
                <a:gd name="connsiteX8" fmla="*/ 61980 w 880893"/>
                <a:gd name="connsiteY8" fmla="*/ 3836 h 1485924"/>
                <a:gd name="connsiteX9" fmla="*/ 137942 w 880893"/>
                <a:gd name="connsiteY9" fmla="*/ 0 h 1485924"/>
                <a:gd name="connsiteX0" fmla="*/ 137942 w 880893"/>
                <a:gd name="connsiteY0" fmla="*/ 0 h 1485924"/>
                <a:gd name="connsiteX1" fmla="*/ 880893 w 880893"/>
                <a:gd name="connsiteY1" fmla="*/ 742962 h 1485924"/>
                <a:gd name="connsiteX2" fmla="*/ 137942 w 880893"/>
                <a:gd name="connsiteY2" fmla="*/ 1485924 h 1485924"/>
                <a:gd name="connsiteX3" fmla="*/ 61980 w 880893"/>
                <a:gd name="connsiteY3" fmla="*/ 1482088 h 1485924"/>
                <a:gd name="connsiteX4" fmla="*/ 0 w 880893"/>
                <a:gd name="connsiteY4" fmla="*/ 1472629 h 1485924"/>
                <a:gd name="connsiteX5" fmla="*/ 357255 w 880893"/>
                <a:gd name="connsiteY5" fmla="*/ 742930 h 1485924"/>
                <a:gd name="connsiteX6" fmla="*/ 235386 w 880893"/>
                <a:gd name="connsiteY6" fmla="*/ 742536 h 1485924"/>
                <a:gd name="connsiteX7" fmla="*/ 4 w 880893"/>
                <a:gd name="connsiteY7" fmla="*/ 13295 h 1485924"/>
                <a:gd name="connsiteX8" fmla="*/ 61980 w 880893"/>
                <a:gd name="connsiteY8" fmla="*/ 3836 h 1485924"/>
                <a:gd name="connsiteX9" fmla="*/ 137942 w 880893"/>
                <a:gd name="connsiteY9" fmla="*/ 0 h 1485924"/>
                <a:gd name="connsiteX0" fmla="*/ 137942 w 880893"/>
                <a:gd name="connsiteY0" fmla="*/ 0 h 1485924"/>
                <a:gd name="connsiteX1" fmla="*/ 880893 w 880893"/>
                <a:gd name="connsiteY1" fmla="*/ 742962 h 1485924"/>
                <a:gd name="connsiteX2" fmla="*/ 137942 w 880893"/>
                <a:gd name="connsiteY2" fmla="*/ 1485924 h 1485924"/>
                <a:gd name="connsiteX3" fmla="*/ 61980 w 880893"/>
                <a:gd name="connsiteY3" fmla="*/ 1482088 h 1485924"/>
                <a:gd name="connsiteX4" fmla="*/ 0 w 880893"/>
                <a:gd name="connsiteY4" fmla="*/ 1472629 h 1485924"/>
                <a:gd name="connsiteX5" fmla="*/ 235386 w 880893"/>
                <a:gd name="connsiteY5" fmla="*/ 742536 h 1485924"/>
                <a:gd name="connsiteX6" fmla="*/ 4 w 880893"/>
                <a:gd name="connsiteY6" fmla="*/ 13295 h 1485924"/>
                <a:gd name="connsiteX7" fmla="*/ 61980 w 880893"/>
                <a:gd name="connsiteY7" fmla="*/ 3836 h 1485924"/>
                <a:gd name="connsiteX8" fmla="*/ 137942 w 880893"/>
                <a:gd name="connsiteY8" fmla="*/ 0 h 1485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80893" h="1485924">
                  <a:moveTo>
                    <a:pt x="137942" y="0"/>
                  </a:moveTo>
                  <a:cubicBezTo>
                    <a:pt x="548263" y="0"/>
                    <a:pt x="880893" y="332635"/>
                    <a:pt x="880893" y="742962"/>
                  </a:cubicBezTo>
                  <a:cubicBezTo>
                    <a:pt x="880893" y="1153289"/>
                    <a:pt x="548263" y="1485924"/>
                    <a:pt x="137942" y="1485924"/>
                  </a:cubicBezTo>
                  <a:cubicBezTo>
                    <a:pt x="112297" y="1485924"/>
                    <a:pt x="86956" y="1484625"/>
                    <a:pt x="61980" y="1482088"/>
                  </a:cubicBezTo>
                  <a:lnTo>
                    <a:pt x="0" y="1472629"/>
                  </a:lnTo>
                  <a:lnTo>
                    <a:pt x="235386" y="742536"/>
                  </a:lnTo>
                  <a:cubicBezTo>
                    <a:pt x="175844" y="620930"/>
                    <a:pt x="49225" y="136412"/>
                    <a:pt x="4" y="13295"/>
                  </a:cubicBezTo>
                  <a:lnTo>
                    <a:pt x="61980" y="3836"/>
                  </a:lnTo>
                  <a:cubicBezTo>
                    <a:pt x="86956" y="1300"/>
                    <a:pt x="112297" y="0"/>
                    <a:pt x="137942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27E132F7-3043-88BB-94B9-7B37491AC014}"/>
                </a:ext>
              </a:extLst>
            </p:cNvPr>
            <p:cNvSpPr/>
            <p:nvPr/>
          </p:nvSpPr>
          <p:spPr>
            <a:xfrm>
              <a:off x="5483341" y="3080229"/>
              <a:ext cx="729356" cy="1096674"/>
            </a:xfrm>
            <a:custGeom>
              <a:avLst/>
              <a:gdLst>
                <a:gd name="connsiteX0" fmla="*/ 689654 w 972475"/>
                <a:gd name="connsiteY0" fmla="*/ 806385 h 1462232"/>
                <a:gd name="connsiteX1" fmla="*/ 689636 w 972475"/>
                <a:gd name="connsiteY1" fmla="*/ 806428 h 1462232"/>
                <a:gd name="connsiteX2" fmla="*/ 363859 w 972475"/>
                <a:gd name="connsiteY2" fmla="*/ 1369999 h 1462232"/>
                <a:gd name="connsiteX3" fmla="*/ 363860 w 972475"/>
                <a:gd name="connsiteY3" fmla="*/ 1369999 h 1462232"/>
                <a:gd name="connsiteX4" fmla="*/ 410545 w 972475"/>
                <a:gd name="connsiteY4" fmla="*/ 1289239 h 1462232"/>
                <a:gd name="connsiteX5" fmla="*/ 689637 w 972475"/>
                <a:gd name="connsiteY5" fmla="*/ 806428 h 1462232"/>
                <a:gd name="connsiteX6" fmla="*/ 689649 w 972475"/>
                <a:gd name="connsiteY6" fmla="*/ 806401 h 1462232"/>
                <a:gd name="connsiteX7" fmla="*/ 708251 w 972475"/>
                <a:gd name="connsiteY7" fmla="*/ 744045 h 1462232"/>
                <a:gd name="connsiteX8" fmla="*/ 706585 w 972475"/>
                <a:gd name="connsiteY8" fmla="*/ 756739 h 1462232"/>
                <a:gd name="connsiteX9" fmla="*/ 706587 w 972475"/>
                <a:gd name="connsiteY9" fmla="*/ 756735 h 1462232"/>
                <a:gd name="connsiteX10" fmla="*/ 708252 w 972475"/>
                <a:gd name="connsiteY10" fmla="*/ 744049 h 1462232"/>
                <a:gd name="connsiteX11" fmla="*/ 708681 w 972475"/>
                <a:gd name="connsiteY11" fmla="*/ 750596 h 1462232"/>
                <a:gd name="connsiteX12" fmla="*/ 708252 w 972475"/>
                <a:gd name="connsiteY12" fmla="*/ 744049 h 1462232"/>
                <a:gd name="connsiteX13" fmla="*/ 708252 w 972475"/>
                <a:gd name="connsiteY13" fmla="*/ 744049 h 1462232"/>
                <a:gd name="connsiteX14" fmla="*/ 614334 w 972475"/>
                <a:gd name="connsiteY14" fmla="*/ 0 h 1462232"/>
                <a:gd name="connsiteX15" fmla="*/ 614339 w 972475"/>
                <a:gd name="connsiteY15" fmla="*/ 8 h 1462232"/>
                <a:gd name="connsiteX16" fmla="*/ 614334 w 972475"/>
                <a:gd name="connsiteY16" fmla="*/ 8 h 1462232"/>
                <a:gd name="connsiteX17" fmla="*/ 614335 w 972475"/>
                <a:gd name="connsiteY17" fmla="*/ 9 h 1462232"/>
                <a:gd name="connsiteX18" fmla="*/ 614339 w 972475"/>
                <a:gd name="connsiteY18" fmla="*/ 9 h 1462232"/>
                <a:gd name="connsiteX19" fmla="*/ 712386 w 972475"/>
                <a:gd name="connsiteY19" fmla="*/ 169817 h 1462232"/>
                <a:gd name="connsiteX20" fmla="*/ 725223 w 972475"/>
                <a:gd name="connsiteY20" fmla="*/ 192049 h 1462232"/>
                <a:gd name="connsiteX21" fmla="*/ 738983 w 972475"/>
                <a:gd name="connsiteY21" fmla="*/ 215880 h 1462232"/>
                <a:gd name="connsiteX22" fmla="*/ 917264 w 972475"/>
                <a:gd name="connsiteY22" fmla="*/ 524635 h 1462232"/>
                <a:gd name="connsiteX23" fmla="*/ 917264 w 972475"/>
                <a:gd name="connsiteY23" fmla="*/ 524634 h 1462232"/>
                <a:gd name="connsiteX24" fmla="*/ 917264 w 972475"/>
                <a:gd name="connsiteY24" fmla="*/ 523796 h 1462232"/>
                <a:gd name="connsiteX25" fmla="*/ 972475 w 972475"/>
                <a:gd name="connsiteY25" fmla="*/ 730694 h 1462232"/>
                <a:gd name="connsiteX26" fmla="*/ 972424 w 972475"/>
                <a:gd name="connsiteY26" fmla="*/ 731088 h 1462232"/>
                <a:gd name="connsiteX27" fmla="*/ 958672 w 972475"/>
                <a:gd name="connsiteY27" fmla="*/ 836998 h 1462232"/>
                <a:gd name="connsiteX28" fmla="*/ 917264 w 972475"/>
                <a:gd name="connsiteY28" fmla="*/ 937592 h 1462232"/>
                <a:gd name="connsiteX29" fmla="*/ 614334 w 972475"/>
                <a:gd name="connsiteY29" fmla="*/ 1462232 h 1462232"/>
                <a:gd name="connsiteX30" fmla="*/ 483175 w 972475"/>
                <a:gd name="connsiteY30" fmla="*/ 1426691 h 1462232"/>
                <a:gd name="connsiteX31" fmla="*/ 363860 w 972475"/>
                <a:gd name="connsiteY31" fmla="*/ 1370000 h 1462232"/>
                <a:gd name="connsiteX32" fmla="*/ 363859 w 972475"/>
                <a:gd name="connsiteY32" fmla="*/ 1369999 h 1462232"/>
                <a:gd name="connsiteX33" fmla="*/ 363859 w 972475"/>
                <a:gd name="connsiteY33" fmla="*/ 1370000 h 1462232"/>
                <a:gd name="connsiteX34" fmla="*/ 285788 w 972475"/>
                <a:gd name="connsiteY34" fmla="*/ 1316519 h 1462232"/>
                <a:gd name="connsiteX35" fmla="*/ 0 w 972475"/>
                <a:gd name="connsiteY35" fmla="*/ 731124 h 1462232"/>
                <a:gd name="connsiteX36" fmla="*/ 363859 w 972475"/>
                <a:gd name="connsiteY36" fmla="*/ 92241 h 1462232"/>
                <a:gd name="connsiteX37" fmla="*/ 689636 w 972475"/>
                <a:gd name="connsiteY37" fmla="*/ 655814 h 1462232"/>
                <a:gd name="connsiteX38" fmla="*/ 704871 w 972475"/>
                <a:gd name="connsiteY38" fmla="*/ 692437 h 1462232"/>
                <a:gd name="connsiteX39" fmla="*/ 704873 w 972475"/>
                <a:gd name="connsiteY39" fmla="*/ 692452 h 1462232"/>
                <a:gd name="connsiteX40" fmla="*/ 704872 w 972475"/>
                <a:gd name="connsiteY40" fmla="*/ 692437 h 1462232"/>
                <a:gd name="connsiteX41" fmla="*/ 704872 w 972475"/>
                <a:gd name="connsiteY41" fmla="*/ 692436 h 1462232"/>
                <a:gd name="connsiteX42" fmla="*/ 704871 w 972475"/>
                <a:gd name="connsiteY42" fmla="*/ 692429 h 1462232"/>
                <a:gd name="connsiteX43" fmla="*/ 689637 w 972475"/>
                <a:gd name="connsiteY43" fmla="*/ 655806 h 1462232"/>
                <a:gd name="connsiteX44" fmla="*/ 363859 w 972475"/>
                <a:gd name="connsiteY44" fmla="*/ 92233 h 1462232"/>
                <a:gd name="connsiteX45" fmla="*/ 483175 w 972475"/>
                <a:gd name="connsiteY45" fmla="*/ 35541 h 1462232"/>
                <a:gd name="connsiteX46" fmla="*/ 614334 w 972475"/>
                <a:gd name="connsiteY46" fmla="*/ 0 h 1462232"/>
                <a:gd name="connsiteX0" fmla="*/ 689649 w 972475"/>
                <a:gd name="connsiteY0" fmla="*/ 806401 h 1462232"/>
                <a:gd name="connsiteX1" fmla="*/ 689636 w 972475"/>
                <a:gd name="connsiteY1" fmla="*/ 806428 h 1462232"/>
                <a:gd name="connsiteX2" fmla="*/ 363859 w 972475"/>
                <a:gd name="connsiteY2" fmla="*/ 1369999 h 1462232"/>
                <a:gd name="connsiteX3" fmla="*/ 363860 w 972475"/>
                <a:gd name="connsiteY3" fmla="*/ 1369999 h 1462232"/>
                <a:gd name="connsiteX4" fmla="*/ 410545 w 972475"/>
                <a:gd name="connsiteY4" fmla="*/ 1289239 h 1462232"/>
                <a:gd name="connsiteX5" fmla="*/ 689637 w 972475"/>
                <a:gd name="connsiteY5" fmla="*/ 806428 h 1462232"/>
                <a:gd name="connsiteX6" fmla="*/ 689649 w 972475"/>
                <a:gd name="connsiteY6" fmla="*/ 806401 h 1462232"/>
                <a:gd name="connsiteX7" fmla="*/ 708251 w 972475"/>
                <a:gd name="connsiteY7" fmla="*/ 744045 h 1462232"/>
                <a:gd name="connsiteX8" fmla="*/ 706585 w 972475"/>
                <a:gd name="connsiteY8" fmla="*/ 756739 h 1462232"/>
                <a:gd name="connsiteX9" fmla="*/ 706587 w 972475"/>
                <a:gd name="connsiteY9" fmla="*/ 756735 h 1462232"/>
                <a:gd name="connsiteX10" fmla="*/ 708252 w 972475"/>
                <a:gd name="connsiteY10" fmla="*/ 744049 h 1462232"/>
                <a:gd name="connsiteX11" fmla="*/ 708681 w 972475"/>
                <a:gd name="connsiteY11" fmla="*/ 750596 h 1462232"/>
                <a:gd name="connsiteX12" fmla="*/ 708252 w 972475"/>
                <a:gd name="connsiteY12" fmla="*/ 744049 h 1462232"/>
                <a:gd name="connsiteX13" fmla="*/ 708252 w 972475"/>
                <a:gd name="connsiteY13" fmla="*/ 744049 h 1462232"/>
                <a:gd name="connsiteX14" fmla="*/ 708251 w 972475"/>
                <a:gd name="connsiteY14" fmla="*/ 744045 h 1462232"/>
                <a:gd name="connsiteX15" fmla="*/ 614334 w 972475"/>
                <a:gd name="connsiteY15" fmla="*/ 0 h 1462232"/>
                <a:gd name="connsiteX16" fmla="*/ 614339 w 972475"/>
                <a:gd name="connsiteY16" fmla="*/ 8 h 1462232"/>
                <a:gd name="connsiteX17" fmla="*/ 614334 w 972475"/>
                <a:gd name="connsiteY17" fmla="*/ 8 h 1462232"/>
                <a:gd name="connsiteX18" fmla="*/ 614335 w 972475"/>
                <a:gd name="connsiteY18" fmla="*/ 9 h 1462232"/>
                <a:gd name="connsiteX19" fmla="*/ 614339 w 972475"/>
                <a:gd name="connsiteY19" fmla="*/ 9 h 1462232"/>
                <a:gd name="connsiteX20" fmla="*/ 712386 w 972475"/>
                <a:gd name="connsiteY20" fmla="*/ 169817 h 1462232"/>
                <a:gd name="connsiteX21" fmla="*/ 725223 w 972475"/>
                <a:gd name="connsiteY21" fmla="*/ 192049 h 1462232"/>
                <a:gd name="connsiteX22" fmla="*/ 738983 w 972475"/>
                <a:gd name="connsiteY22" fmla="*/ 215880 h 1462232"/>
                <a:gd name="connsiteX23" fmla="*/ 917264 w 972475"/>
                <a:gd name="connsiteY23" fmla="*/ 524635 h 1462232"/>
                <a:gd name="connsiteX24" fmla="*/ 917264 w 972475"/>
                <a:gd name="connsiteY24" fmla="*/ 524634 h 1462232"/>
                <a:gd name="connsiteX25" fmla="*/ 917264 w 972475"/>
                <a:gd name="connsiteY25" fmla="*/ 523796 h 1462232"/>
                <a:gd name="connsiteX26" fmla="*/ 972475 w 972475"/>
                <a:gd name="connsiteY26" fmla="*/ 730694 h 1462232"/>
                <a:gd name="connsiteX27" fmla="*/ 972424 w 972475"/>
                <a:gd name="connsiteY27" fmla="*/ 731088 h 1462232"/>
                <a:gd name="connsiteX28" fmla="*/ 958672 w 972475"/>
                <a:gd name="connsiteY28" fmla="*/ 836998 h 1462232"/>
                <a:gd name="connsiteX29" fmla="*/ 917264 w 972475"/>
                <a:gd name="connsiteY29" fmla="*/ 937592 h 1462232"/>
                <a:gd name="connsiteX30" fmla="*/ 614334 w 972475"/>
                <a:gd name="connsiteY30" fmla="*/ 1462232 h 1462232"/>
                <a:gd name="connsiteX31" fmla="*/ 483175 w 972475"/>
                <a:gd name="connsiteY31" fmla="*/ 1426691 h 1462232"/>
                <a:gd name="connsiteX32" fmla="*/ 363860 w 972475"/>
                <a:gd name="connsiteY32" fmla="*/ 1370000 h 1462232"/>
                <a:gd name="connsiteX33" fmla="*/ 363859 w 972475"/>
                <a:gd name="connsiteY33" fmla="*/ 1369999 h 1462232"/>
                <a:gd name="connsiteX34" fmla="*/ 363859 w 972475"/>
                <a:gd name="connsiteY34" fmla="*/ 1370000 h 1462232"/>
                <a:gd name="connsiteX35" fmla="*/ 285788 w 972475"/>
                <a:gd name="connsiteY35" fmla="*/ 1316519 h 1462232"/>
                <a:gd name="connsiteX36" fmla="*/ 0 w 972475"/>
                <a:gd name="connsiteY36" fmla="*/ 731124 h 1462232"/>
                <a:gd name="connsiteX37" fmla="*/ 363859 w 972475"/>
                <a:gd name="connsiteY37" fmla="*/ 92241 h 1462232"/>
                <a:gd name="connsiteX38" fmla="*/ 689636 w 972475"/>
                <a:gd name="connsiteY38" fmla="*/ 655814 h 1462232"/>
                <a:gd name="connsiteX39" fmla="*/ 704871 w 972475"/>
                <a:gd name="connsiteY39" fmla="*/ 692437 h 1462232"/>
                <a:gd name="connsiteX40" fmla="*/ 704873 w 972475"/>
                <a:gd name="connsiteY40" fmla="*/ 692452 h 1462232"/>
                <a:gd name="connsiteX41" fmla="*/ 704872 w 972475"/>
                <a:gd name="connsiteY41" fmla="*/ 692437 h 1462232"/>
                <a:gd name="connsiteX42" fmla="*/ 704872 w 972475"/>
                <a:gd name="connsiteY42" fmla="*/ 692436 h 1462232"/>
                <a:gd name="connsiteX43" fmla="*/ 704871 w 972475"/>
                <a:gd name="connsiteY43" fmla="*/ 692429 h 1462232"/>
                <a:gd name="connsiteX44" fmla="*/ 689637 w 972475"/>
                <a:gd name="connsiteY44" fmla="*/ 655806 h 1462232"/>
                <a:gd name="connsiteX45" fmla="*/ 363859 w 972475"/>
                <a:gd name="connsiteY45" fmla="*/ 92233 h 1462232"/>
                <a:gd name="connsiteX46" fmla="*/ 483175 w 972475"/>
                <a:gd name="connsiteY46" fmla="*/ 35541 h 1462232"/>
                <a:gd name="connsiteX47" fmla="*/ 614334 w 972475"/>
                <a:gd name="connsiteY47" fmla="*/ 0 h 1462232"/>
                <a:gd name="connsiteX0" fmla="*/ 689649 w 972475"/>
                <a:gd name="connsiteY0" fmla="*/ 806401 h 1462232"/>
                <a:gd name="connsiteX1" fmla="*/ 689636 w 972475"/>
                <a:gd name="connsiteY1" fmla="*/ 806428 h 1462232"/>
                <a:gd name="connsiteX2" fmla="*/ 363859 w 972475"/>
                <a:gd name="connsiteY2" fmla="*/ 1369999 h 1462232"/>
                <a:gd name="connsiteX3" fmla="*/ 363860 w 972475"/>
                <a:gd name="connsiteY3" fmla="*/ 1369999 h 1462232"/>
                <a:gd name="connsiteX4" fmla="*/ 410545 w 972475"/>
                <a:gd name="connsiteY4" fmla="*/ 1289239 h 1462232"/>
                <a:gd name="connsiteX5" fmla="*/ 689637 w 972475"/>
                <a:gd name="connsiteY5" fmla="*/ 806428 h 1462232"/>
                <a:gd name="connsiteX6" fmla="*/ 689649 w 972475"/>
                <a:gd name="connsiteY6" fmla="*/ 806401 h 1462232"/>
                <a:gd name="connsiteX7" fmla="*/ 708252 w 972475"/>
                <a:gd name="connsiteY7" fmla="*/ 744049 h 1462232"/>
                <a:gd name="connsiteX8" fmla="*/ 706585 w 972475"/>
                <a:gd name="connsiteY8" fmla="*/ 756739 h 1462232"/>
                <a:gd name="connsiteX9" fmla="*/ 706587 w 972475"/>
                <a:gd name="connsiteY9" fmla="*/ 756735 h 1462232"/>
                <a:gd name="connsiteX10" fmla="*/ 708252 w 972475"/>
                <a:gd name="connsiteY10" fmla="*/ 744049 h 1462232"/>
                <a:gd name="connsiteX11" fmla="*/ 708681 w 972475"/>
                <a:gd name="connsiteY11" fmla="*/ 750596 h 1462232"/>
                <a:gd name="connsiteX12" fmla="*/ 708252 w 972475"/>
                <a:gd name="connsiteY12" fmla="*/ 744049 h 1462232"/>
                <a:gd name="connsiteX13" fmla="*/ 708252 w 972475"/>
                <a:gd name="connsiteY13" fmla="*/ 744049 h 1462232"/>
                <a:gd name="connsiteX14" fmla="*/ 614334 w 972475"/>
                <a:gd name="connsiteY14" fmla="*/ 0 h 1462232"/>
                <a:gd name="connsiteX15" fmla="*/ 614339 w 972475"/>
                <a:gd name="connsiteY15" fmla="*/ 8 h 1462232"/>
                <a:gd name="connsiteX16" fmla="*/ 614334 w 972475"/>
                <a:gd name="connsiteY16" fmla="*/ 8 h 1462232"/>
                <a:gd name="connsiteX17" fmla="*/ 614335 w 972475"/>
                <a:gd name="connsiteY17" fmla="*/ 9 h 1462232"/>
                <a:gd name="connsiteX18" fmla="*/ 614339 w 972475"/>
                <a:gd name="connsiteY18" fmla="*/ 9 h 1462232"/>
                <a:gd name="connsiteX19" fmla="*/ 712386 w 972475"/>
                <a:gd name="connsiteY19" fmla="*/ 169817 h 1462232"/>
                <a:gd name="connsiteX20" fmla="*/ 725223 w 972475"/>
                <a:gd name="connsiteY20" fmla="*/ 192049 h 1462232"/>
                <a:gd name="connsiteX21" fmla="*/ 738983 w 972475"/>
                <a:gd name="connsiteY21" fmla="*/ 215880 h 1462232"/>
                <a:gd name="connsiteX22" fmla="*/ 917264 w 972475"/>
                <a:gd name="connsiteY22" fmla="*/ 524635 h 1462232"/>
                <a:gd name="connsiteX23" fmla="*/ 917264 w 972475"/>
                <a:gd name="connsiteY23" fmla="*/ 524634 h 1462232"/>
                <a:gd name="connsiteX24" fmla="*/ 917264 w 972475"/>
                <a:gd name="connsiteY24" fmla="*/ 523796 h 1462232"/>
                <a:gd name="connsiteX25" fmla="*/ 972475 w 972475"/>
                <a:gd name="connsiteY25" fmla="*/ 730694 h 1462232"/>
                <a:gd name="connsiteX26" fmla="*/ 972424 w 972475"/>
                <a:gd name="connsiteY26" fmla="*/ 731088 h 1462232"/>
                <a:gd name="connsiteX27" fmla="*/ 958672 w 972475"/>
                <a:gd name="connsiteY27" fmla="*/ 836998 h 1462232"/>
                <a:gd name="connsiteX28" fmla="*/ 917264 w 972475"/>
                <a:gd name="connsiteY28" fmla="*/ 937592 h 1462232"/>
                <a:gd name="connsiteX29" fmla="*/ 614334 w 972475"/>
                <a:gd name="connsiteY29" fmla="*/ 1462232 h 1462232"/>
                <a:gd name="connsiteX30" fmla="*/ 483175 w 972475"/>
                <a:gd name="connsiteY30" fmla="*/ 1426691 h 1462232"/>
                <a:gd name="connsiteX31" fmla="*/ 363860 w 972475"/>
                <a:gd name="connsiteY31" fmla="*/ 1370000 h 1462232"/>
                <a:gd name="connsiteX32" fmla="*/ 363859 w 972475"/>
                <a:gd name="connsiteY32" fmla="*/ 1369999 h 1462232"/>
                <a:gd name="connsiteX33" fmla="*/ 363859 w 972475"/>
                <a:gd name="connsiteY33" fmla="*/ 1370000 h 1462232"/>
                <a:gd name="connsiteX34" fmla="*/ 285788 w 972475"/>
                <a:gd name="connsiteY34" fmla="*/ 1316519 h 1462232"/>
                <a:gd name="connsiteX35" fmla="*/ 0 w 972475"/>
                <a:gd name="connsiteY35" fmla="*/ 731124 h 1462232"/>
                <a:gd name="connsiteX36" fmla="*/ 363859 w 972475"/>
                <a:gd name="connsiteY36" fmla="*/ 92241 h 1462232"/>
                <a:gd name="connsiteX37" fmla="*/ 689636 w 972475"/>
                <a:gd name="connsiteY37" fmla="*/ 655814 h 1462232"/>
                <a:gd name="connsiteX38" fmla="*/ 704871 w 972475"/>
                <a:gd name="connsiteY38" fmla="*/ 692437 h 1462232"/>
                <a:gd name="connsiteX39" fmla="*/ 704873 w 972475"/>
                <a:gd name="connsiteY39" fmla="*/ 692452 h 1462232"/>
                <a:gd name="connsiteX40" fmla="*/ 704872 w 972475"/>
                <a:gd name="connsiteY40" fmla="*/ 692437 h 1462232"/>
                <a:gd name="connsiteX41" fmla="*/ 704872 w 972475"/>
                <a:gd name="connsiteY41" fmla="*/ 692436 h 1462232"/>
                <a:gd name="connsiteX42" fmla="*/ 704871 w 972475"/>
                <a:gd name="connsiteY42" fmla="*/ 692429 h 1462232"/>
                <a:gd name="connsiteX43" fmla="*/ 689637 w 972475"/>
                <a:gd name="connsiteY43" fmla="*/ 655806 h 1462232"/>
                <a:gd name="connsiteX44" fmla="*/ 363859 w 972475"/>
                <a:gd name="connsiteY44" fmla="*/ 92233 h 1462232"/>
                <a:gd name="connsiteX45" fmla="*/ 483175 w 972475"/>
                <a:gd name="connsiteY45" fmla="*/ 35541 h 1462232"/>
                <a:gd name="connsiteX46" fmla="*/ 614334 w 972475"/>
                <a:gd name="connsiteY46" fmla="*/ 0 h 1462232"/>
                <a:gd name="connsiteX0" fmla="*/ 689649 w 972475"/>
                <a:gd name="connsiteY0" fmla="*/ 806401 h 1462232"/>
                <a:gd name="connsiteX1" fmla="*/ 689636 w 972475"/>
                <a:gd name="connsiteY1" fmla="*/ 806428 h 1462232"/>
                <a:gd name="connsiteX2" fmla="*/ 363859 w 972475"/>
                <a:gd name="connsiteY2" fmla="*/ 1369999 h 1462232"/>
                <a:gd name="connsiteX3" fmla="*/ 363860 w 972475"/>
                <a:gd name="connsiteY3" fmla="*/ 1369999 h 1462232"/>
                <a:gd name="connsiteX4" fmla="*/ 410545 w 972475"/>
                <a:gd name="connsiteY4" fmla="*/ 1289239 h 1462232"/>
                <a:gd name="connsiteX5" fmla="*/ 689637 w 972475"/>
                <a:gd name="connsiteY5" fmla="*/ 806428 h 1462232"/>
                <a:gd name="connsiteX6" fmla="*/ 689649 w 972475"/>
                <a:gd name="connsiteY6" fmla="*/ 806401 h 1462232"/>
                <a:gd name="connsiteX7" fmla="*/ 708252 w 972475"/>
                <a:gd name="connsiteY7" fmla="*/ 744049 h 1462232"/>
                <a:gd name="connsiteX8" fmla="*/ 706585 w 972475"/>
                <a:gd name="connsiteY8" fmla="*/ 756739 h 1462232"/>
                <a:gd name="connsiteX9" fmla="*/ 706587 w 972475"/>
                <a:gd name="connsiteY9" fmla="*/ 756735 h 1462232"/>
                <a:gd name="connsiteX10" fmla="*/ 708252 w 972475"/>
                <a:gd name="connsiteY10" fmla="*/ 744049 h 1462232"/>
                <a:gd name="connsiteX11" fmla="*/ 708252 w 972475"/>
                <a:gd name="connsiteY11" fmla="*/ 744049 h 1462232"/>
                <a:gd name="connsiteX12" fmla="*/ 708252 w 972475"/>
                <a:gd name="connsiteY12" fmla="*/ 744049 h 1462232"/>
                <a:gd name="connsiteX13" fmla="*/ 614334 w 972475"/>
                <a:gd name="connsiteY13" fmla="*/ 0 h 1462232"/>
                <a:gd name="connsiteX14" fmla="*/ 614339 w 972475"/>
                <a:gd name="connsiteY14" fmla="*/ 8 h 1462232"/>
                <a:gd name="connsiteX15" fmla="*/ 614334 w 972475"/>
                <a:gd name="connsiteY15" fmla="*/ 8 h 1462232"/>
                <a:gd name="connsiteX16" fmla="*/ 614335 w 972475"/>
                <a:gd name="connsiteY16" fmla="*/ 9 h 1462232"/>
                <a:gd name="connsiteX17" fmla="*/ 614339 w 972475"/>
                <a:gd name="connsiteY17" fmla="*/ 9 h 1462232"/>
                <a:gd name="connsiteX18" fmla="*/ 712386 w 972475"/>
                <a:gd name="connsiteY18" fmla="*/ 169817 h 1462232"/>
                <a:gd name="connsiteX19" fmla="*/ 725223 w 972475"/>
                <a:gd name="connsiteY19" fmla="*/ 192049 h 1462232"/>
                <a:gd name="connsiteX20" fmla="*/ 738983 w 972475"/>
                <a:gd name="connsiteY20" fmla="*/ 215880 h 1462232"/>
                <a:gd name="connsiteX21" fmla="*/ 917264 w 972475"/>
                <a:gd name="connsiteY21" fmla="*/ 524635 h 1462232"/>
                <a:gd name="connsiteX22" fmla="*/ 917264 w 972475"/>
                <a:gd name="connsiteY22" fmla="*/ 524634 h 1462232"/>
                <a:gd name="connsiteX23" fmla="*/ 917264 w 972475"/>
                <a:gd name="connsiteY23" fmla="*/ 523796 h 1462232"/>
                <a:gd name="connsiteX24" fmla="*/ 972475 w 972475"/>
                <a:gd name="connsiteY24" fmla="*/ 730694 h 1462232"/>
                <a:gd name="connsiteX25" fmla="*/ 972424 w 972475"/>
                <a:gd name="connsiteY25" fmla="*/ 731088 h 1462232"/>
                <a:gd name="connsiteX26" fmla="*/ 958672 w 972475"/>
                <a:gd name="connsiteY26" fmla="*/ 836998 h 1462232"/>
                <a:gd name="connsiteX27" fmla="*/ 917264 w 972475"/>
                <a:gd name="connsiteY27" fmla="*/ 937592 h 1462232"/>
                <a:gd name="connsiteX28" fmla="*/ 614334 w 972475"/>
                <a:gd name="connsiteY28" fmla="*/ 1462232 h 1462232"/>
                <a:gd name="connsiteX29" fmla="*/ 483175 w 972475"/>
                <a:gd name="connsiteY29" fmla="*/ 1426691 h 1462232"/>
                <a:gd name="connsiteX30" fmla="*/ 363860 w 972475"/>
                <a:gd name="connsiteY30" fmla="*/ 1370000 h 1462232"/>
                <a:gd name="connsiteX31" fmla="*/ 363859 w 972475"/>
                <a:gd name="connsiteY31" fmla="*/ 1369999 h 1462232"/>
                <a:gd name="connsiteX32" fmla="*/ 363859 w 972475"/>
                <a:gd name="connsiteY32" fmla="*/ 1370000 h 1462232"/>
                <a:gd name="connsiteX33" fmla="*/ 285788 w 972475"/>
                <a:gd name="connsiteY33" fmla="*/ 1316519 h 1462232"/>
                <a:gd name="connsiteX34" fmla="*/ 0 w 972475"/>
                <a:gd name="connsiteY34" fmla="*/ 731124 h 1462232"/>
                <a:gd name="connsiteX35" fmla="*/ 363859 w 972475"/>
                <a:gd name="connsiteY35" fmla="*/ 92241 h 1462232"/>
                <a:gd name="connsiteX36" fmla="*/ 689636 w 972475"/>
                <a:gd name="connsiteY36" fmla="*/ 655814 h 1462232"/>
                <a:gd name="connsiteX37" fmla="*/ 704871 w 972475"/>
                <a:gd name="connsiteY37" fmla="*/ 692437 h 1462232"/>
                <a:gd name="connsiteX38" fmla="*/ 704873 w 972475"/>
                <a:gd name="connsiteY38" fmla="*/ 692452 h 1462232"/>
                <a:gd name="connsiteX39" fmla="*/ 704872 w 972475"/>
                <a:gd name="connsiteY39" fmla="*/ 692437 h 1462232"/>
                <a:gd name="connsiteX40" fmla="*/ 704872 w 972475"/>
                <a:gd name="connsiteY40" fmla="*/ 692436 h 1462232"/>
                <a:gd name="connsiteX41" fmla="*/ 704871 w 972475"/>
                <a:gd name="connsiteY41" fmla="*/ 692429 h 1462232"/>
                <a:gd name="connsiteX42" fmla="*/ 689637 w 972475"/>
                <a:gd name="connsiteY42" fmla="*/ 655806 h 1462232"/>
                <a:gd name="connsiteX43" fmla="*/ 363859 w 972475"/>
                <a:gd name="connsiteY43" fmla="*/ 92233 h 1462232"/>
                <a:gd name="connsiteX44" fmla="*/ 483175 w 972475"/>
                <a:gd name="connsiteY44" fmla="*/ 35541 h 1462232"/>
                <a:gd name="connsiteX45" fmla="*/ 614334 w 972475"/>
                <a:gd name="connsiteY45" fmla="*/ 0 h 1462232"/>
                <a:gd name="connsiteX0" fmla="*/ 689637 w 972475"/>
                <a:gd name="connsiteY0" fmla="*/ 806428 h 1462232"/>
                <a:gd name="connsiteX1" fmla="*/ 689636 w 972475"/>
                <a:gd name="connsiteY1" fmla="*/ 806428 h 1462232"/>
                <a:gd name="connsiteX2" fmla="*/ 363859 w 972475"/>
                <a:gd name="connsiteY2" fmla="*/ 1369999 h 1462232"/>
                <a:gd name="connsiteX3" fmla="*/ 363860 w 972475"/>
                <a:gd name="connsiteY3" fmla="*/ 1369999 h 1462232"/>
                <a:gd name="connsiteX4" fmla="*/ 410545 w 972475"/>
                <a:gd name="connsiteY4" fmla="*/ 1289239 h 1462232"/>
                <a:gd name="connsiteX5" fmla="*/ 689637 w 972475"/>
                <a:gd name="connsiteY5" fmla="*/ 806428 h 1462232"/>
                <a:gd name="connsiteX6" fmla="*/ 708252 w 972475"/>
                <a:gd name="connsiteY6" fmla="*/ 744049 h 1462232"/>
                <a:gd name="connsiteX7" fmla="*/ 706585 w 972475"/>
                <a:gd name="connsiteY7" fmla="*/ 756739 h 1462232"/>
                <a:gd name="connsiteX8" fmla="*/ 706587 w 972475"/>
                <a:gd name="connsiteY8" fmla="*/ 756735 h 1462232"/>
                <a:gd name="connsiteX9" fmla="*/ 708252 w 972475"/>
                <a:gd name="connsiteY9" fmla="*/ 744049 h 1462232"/>
                <a:gd name="connsiteX10" fmla="*/ 708252 w 972475"/>
                <a:gd name="connsiteY10" fmla="*/ 744049 h 1462232"/>
                <a:gd name="connsiteX11" fmla="*/ 708252 w 972475"/>
                <a:gd name="connsiteY11" fmla="*/ 744049 h 1462232"/>
                <a:gd name="connsiteX12" fmla="*/ 614334 w 972475"/>
                <a:gd name="connsiteY12" fmla="*/ 0 h 1462232"/>
                <a:gd name="connsiteX13" fmla="*/ 614339 w 972475"/>
                <a:gd name="connsiteY13" fmla="*/ 8 h 1462232"/>
                <a:gd name="connsiteX14" fmla="*/ 614334 w 972475"/>
                <a:gd name="connsiteY14" fmla="*/ 8 h 1462232"/>
                <a:gd name="connsiteX15" fmla="*/ 614335 w 972475"/>
                <a:gd name="connsiteY15" fmla="*/ 9 h 1462232"/>
                <a:gd name="connsiteX16" fmla="*/ 614339 w 972475"/>
                <a:gd name="connsiteY16" fmla="*/ 9 h 1462232"/>
                <a:gd name="connsiteX17" fmla="*/ 712386 w 972475"/>
                <a:gd name="connsiteY17" fmla="*/ 169817 h 1462232"/>
                <a:gd name="connsiteX18" fmla="*/ 725223 w 972475"/>
                <a:gd name="connsiteY18" fmla="*/ 192049 h 1462232"/>
                <a:gd name="connsiteX19" fmla="*/ 738983 w 972475"/>
                <a:gd name="connsiteY19" fmla="*/ 215880 h 1462232"/>
                <a:gd name="connsiteX20" fmla="*/ 917264 w 972475"/>
                <a:gd name="connsiteY20" fmla="*/ 524635 h 1462232"/>
                <a:gd name="connsiteX21" fmla="*/ 917264 w 972475"/>
                <a:gd name="connsiteY21" fmla="*/ 524634 h 1462232"/>
                <a:gd name="connsiteX22" fmla="*/ 917264 w 972475"/>
                <a:gd name="connsiteY22" fmla="*/ 523796 h 1462232"/>
                <a:gd name="connsiteX23" fmla="*/ 972475 w 972475"/>
                <a:gd name="connsiteY23" fmla="*/ 730694 h 1462232"/>
                <a:gd name="connsiteX24" fmla="*/ 972424 w 972475"/>
                <a:gd name="connsiteY24" fmla="*/ 731088 h 1462232"/>
                <a:gd name="connsiteX25" fmla="*/ 958672 w 972475"/>
                <a:gd name="connsiteY25" fmla="*/ 836998 h 1462232"/>
                <a:gd name="connsiteX26" fmla="*/ 917264 w 972475"/>
                <a:gd name="connsiteY26" fmla="*/ 937592 h 1462232"/>
                <a:gd name="connsiteX27" fmla="*/ 614334 w 972475"/>
                <a:gd name="connsiteY27" fmla="*/ 1462232 h 1462232"/>
                <a:gd name="connsiteX28" fmla="*/ 483175 w 972475"/>
                <a:gd name="connsiteY28" fmla="*/ 1426691 h 1462232"/>
                <a:gd name="connsiteX29" fmla="*/ 363860 w 972475"/>
                <a:gd name="connsiteY29" fmla="*/ 1370000 h 1462232"/>
                <a:gd name="connsiteX30" fmla="*/ 363859 w 972475"/>
                <a:gd name="connsiteY30" fmla="*/ 1369999 h 1462232"/>
                <a:gd name="connsiteX31" fmla="*/ 363859 w 972475"/>
                <a:gd name="connsiteY31" fmla="*/ 1370000 h 1462232"/>
                <a:gd name="connsiteX32" fmla="*/ 285788 w 972475"/>
                <a:gd name="connsiteY32" fmla="*/ 1316519 h 1462232"/>
                <a:gd name="connsiteX33" fmla="*/ 0 w 972475"/>
                <a:gd name="connsiteY33" fmla="*/ 731124 h 1462232"/>
                <a:gd name="connsiteX34" fmla="*/ 363859 w 972475"/>
                <a:gd name="connsiteY34" fmla="*/ 92241 h 1462232"/>
                <a:gd name="connsiteX35" fmla="*/ 689636 w 972475"/>
                <a:gd name="connsiteY35" fmla="*/ 655814 h 1462232"/>
                <a:gd name="connsiteX36" fmla="*/ 704871 w 972475"/>
                <a:gd name="connsiteY36" fmla="*/ 692437 h 1462232"/>
                <a:gd name="connsiteX37" fmla="*/ 704873 w 972475"/>
                <a:gd name="connsiteY37" fmla="*/ 692452 h 1462232"/>
                <a:gd name="connsiteX38" fmla="*/ 704872 w 972475"/>
                <a:gd name="connsiteY38" fmla="*/ 692437 h 1462232"/>
                <a:gd name="connsiteX39" fmla="*/ 704872 w 972475"/>
                <a:gd name="connsiteY39" fmla="*/ 692436 h 1462232"/>
                <a:gd name="connsiteX40" fmla="*/ 704871 w 972475"/>
                <a:gd name="connsiteY40" fmla="*/ 692429 h 1462232"/>
                <a:gd name="connsiteX41" fmla="*/ 689637 w 972475"/>
                <a:gd name="connsiteY41" fmla="*/ 655806 h 1462232"/>
                <a:gd name="connsiteX42" fmla="*/ 363859 w 972475"/>
                <a:gd name="connsiteY42" fmla="*/ 92233 h 1462232"/>
                <a:gd name="connsiteX43" fmla="*/ 483175 w 972475"/>
                <a:gd name="connsiteY43" fmla="*/ 35541 h 1462232"/>
                <a:gd name="connsiteX44" fmla="*/ 614334 w 972475"/>
                <a:gd name="connsiteY44" fmla="*/ 0 h 1462232"/>
                <a:gd name="connsiteX0" fmla="*/ 689637 w 972475"/>
                <a:gd name="connsiteY0" fmla="*/ 806428 h 1462232"/>
                <a:gd name="connsiteX1" fmla="*/ 689636 w 972475"/>
                <a:gd name="connsiteY1" fmla="*/ 806428 h 1462232"/>
                <a:gd name="connsiteX2" fmla="*/ 363859 w 972475"/>
                <a:gd name="connsiteY2" fmla="*/ 1369999 h 1462232"/>
                <a:gd name="connsiteX3" fmla="*/ 363860 w 972475"/>
                <a:gd name="connsiteY3" fmla="*/ 1369999 h 1462232"/>
                <a:gd name="connsiteX4" fmla="*/ 410545 w 972475"/>
                <a:gd name="connsiteY4" fmla="*/ 1289239 h 1462232"/>
                <a:gd name="connsiteX5" fmla="*/ 689637 w 972475"/>
                <a:gd name="connsiteY5" fmla="*/ 806428 h 1462232"/>
                <a:gd name="connsiteX6" fmla="*/ 708252 w 972475"/>
                <a:gd name="connsiteY6" fmla="*/ 744049 h 1462232"/>
                <a:gd name="connsiteX7" fmla="*/ 706585 w 972475"/>
                <a:gd name="connsiteY7" fmla="*/ 756739 h 1462232"/>
                <a:gd name="connsiteX8" fmla="*/ 706587 w 972475"/>
                <a:gd name="connsiteY8" fmla="*/ 756735 h 1462232"/>
                <a:gd name="connsiteX9" fmla="*/ 708252 w 972475"/>
                <a:gd name="connsiteY9" fmla="*/ 744049 h 1462232"/>
                <a:gd name="connsiteX10" fmla="*/ 708252 w 972475"/>
                <a:gd name="connsiteY10" fmla="*/ 744049 h 1462232"/>
                <a:gd name="connsiteX11" fmla="*/ 614334 w 972475"/>
                <a:gd name="connsiteY11" fmla="*/ 0 h 1462232"/>
                <a:gd name="connsiteX12" fmla="*/ 614339 w 972475"/>
                <a:gd name="connsiteY12" fmla="*/ 8 h 1462232"/>
                <a:gd name="connsiteX13" fmla="*/ 614334 w 972475"/>
                <a:gd name="connsiteY13" fmla="*/ 8 h 1462232"/>
                <a:gd name="connsiteX14" fmla="*/ 614335 w 972475"/>
                <a:gd name="connsiteY14" fmla="*/ 9 h 1462232"/>
                <a:gd name="connsiteX15" fmla="*/ 614339 w 972475"/>
                <a:gd name="connsiteY15" fmla="*/ 9 h 1462232"/>
                <a:gd name="connsiteX16" fmla="*/ 712386 w 972475"/>
                <a:gd name="connsiteY16" fmla="*/ 169817 h 1462232"/>
                <a:gd name="connsiteX17" fmla="*/ 725223 w 972475"/>
                <a:gd name="connsiteY17" fmla="*/ 192049 h 1462232"/>
                <a:gd name="connsiteX18" fmla="*/ 738983 w 972475"/>
                <a:gd name="connsiteY18" fmla="*/ 215880 h 1462232"/>
                <a:gd name="connsiteX19" fmla="*/ 917264 w 972475"/>
                <a:gd name="connsiteY19" fmla="*/ 524635 h 1462232"/>
                <a:gd name="connsiteX20" fmla="*/ 917264 w 972475"/>
                <a:gd name="connsiteY20" fmla="*/ 524634 h 1462232"/>
                <a:gd name="connsiteX21" fmla="*/ 917264 w 972475"/>
                <a:gd name="connsiteY21" fmla="*/ 523796 h 1462232"/>
                <a:gd name="connsiteX22" fmla="*/ 972475 w 972475"/>
                <a:gd name="connsiteY22" fmla="*/ 730694 h 1462232"/>
                <a:gd name="connsiteX23" fmla="*/ 972424 w 972475"/>
                <a:gd name="connsiteY23" fmla="*/ 731088 h 1462232"/>
                <a:gd name="connsiteX24" fmla="*/ 958672 w 972475"/>
                <a:gd name="connsiteY24" fmla="*/ 836998 h 1462232"/>
                <a:gd name="connsiteX25" fmla="*/ 917264 w 972475"/>
                <a:gd name="connsiteY25" fmla="*/ 937592 h 1462232"/>
                <a:gd name="connsiteX26" fmla="*/ 614334 w 972475"/>
                <a:gd name="connsiteY26" fmla="*/ 1462232 h 1462232"/>
                <a:gd name="connsiteX27" fmla="*/ 483175 w 972475"/>
                <a:gd name="connsiteY27" fmla="*/ 1426691 h 1462232"/>
                <a:gd name="connsiteX28" fmla="*/ 363860 w 972475"/>
                <a:gd name="connsiteY28" fmla="*/ 1370000 h 1462232"/>
                <a:gd name="connsiteX29" fmla="*/ 363859 w 972475"/>
                <a:gd name="connsiteY29" fmla="*/ 1369999 h 1462232"/>
                <a:gd name="connsiteX30" fmla="*/ 363859 w 972475"/>
                <a:gd name="connsiteY30" fmla="*/ 1370000 h 1462232"/>
                <a:gd name="connsiteX31" fmla="*/ 285788 w 972475"/>
                <a:gd name="connsiteY31" fmla="*/ 1316519 h 1462232"/>
                <a:gd name="connsiteX32" fmla="*/ 0 w 972475"/>
                <a:gd name="connsiteY32" fmla="*/ 731124 h 1462232"/>
                <a:gd name="connsiteX33" fmla="*/ 363859 w 972475"/>
                <a:gd name="connsiteY33" fmla="*/ 92241 h 1462232"/>
                <a:gd name="connsiteX34" fmla="*/ 689636 w 972475"/>
                <a:gd name="connsiteY34" fmla="*/ 655814 h 1462232"/>
                <a:gd name="connsiteX35" fmla="*/ 704871 w 972475"/>
                <a:gd name="connsiteY35" fmla="*/ 692437 h 1462232"/>
                <a:gd name="connsiteX36" fmla="*/ 704873 w 972475"/>
                <a:gd name="connsiteY36" fmla="*/ 692452 h 1462232"/>
                <a:gd name="connsiteX37" fmla="*/ 704872 w 972475"/>
                <a:gd name="connsiteY37" fmla="*/ 692437 h 1462232"/>
                <a:gd name="connsiteX38" fmla="*/ 704872 w 972475"/>
                <a:gd name="connsiteY38" fmla="*/ 692436 h 1462232"/>
                <a:gd name="connsiteX39" fmla="*/ 704871 w 972475"/>
                <a:gd name="connsiteY39" fmla="*/ 692429 h 1462232"/>
                <a:gd name="connsiteX40" fmla="*/ 689637 w 972475"/>
                <a:gd name="connsiteY40" fmla="*/ 655806 h 1462232"/>
                <a:gd name="connsiteX41" fmla="*/ 363859 w 972475"/>
                <a:gd name="connsiteY41" fmla="*/ 92233 h 1462232"/>
                <a:gd name="connsiteX42" fmla="*/ 483175 w 972475"/>
                <a:gd name="connsiteY42" fmla="*/ 35541 h 1462232"/>
                <a:gd name="connsiteX43" fmla="*/ 614334 w 972475"/>
                <a:gd name="connsiteY43" fmla="*/ 0 h 1462232"/>
                <a:gd name="connsiteX0" fmla="*/ 689637 w 972475"/>
                <a:gd name="connsiteY0" fmla="*/ 806428 h 1462232"/>
                <a:gd name="connsiteX1" fmla="*/ 689636 w 972475"/>
                <a:gd name="connsiteY1" fmla="*/ 806428 h 1462232"/>
                <a:gd name="connsiteX2" fmla="*/ 363859 w 972475"/>
                <a:gd name="connsiteY2" fmla="*/ 1369999 h 1462232"/>
                <a:gd name="connsiteX3" fmla="*/ 363860 w 972475"/>
                <a:gd name="connsiteY3" fmla="*/ 1369999 h 1462232"/>
                <a:gd name="connsiteX4" fmla="*/ 410545 w 972475"/>
                <a:gd name="connsiteY4" fmla="*/ 1289239 h 1462232"/>
                <a:gd name="connsiteX5" fmla="*/ 689637 w 972475"/>
                <a:gd name="connsiteY5" fmla="*/ 806428 h 1462232"/>
                <a:gd name="connsiteX6" fmla="*/ 708252 w 972475"/>
                <a:gd name="connsiteY6" fmla="*/ 744049 h 1462232"/>
                <a:gd name="connsiteX7" fmla="*/ 706585 w 972475"/>
                <a:gd name="connsiteY7" fmla="*/ 756739 h 1462232"/>
                <a:gd name="connsiteX8" fmla="*/ 706587 w 972475"/>
                <a:gd name="connsiteY8" fmla="*/ 756735 h 1462232"/>
                <a:gd name="connsiteX9" fmla="*/ 708252 w 972475"/>
                <a:gd name="connsiteY9" fmla="*/ 744049 h 1462232"/>
                <a:gd name="connsiteX10" fmla="*/ 614334 w 972475"/>
                <a:gd name="connsiteY10" fmla="*/ 0 h 1462232"/>
                <a:gd name="connsiteX11" fmla="*/ 614339 w 972475"/>
                <a:gd name="connsiteY11" fmla="*/ 8 h 1462232"/>
                <a:gd name="connsiteX12" fmla="*/ 614334 w 972475"/>
                <a:gd name="connsiteY12" fmla="*/ 8 h 1462232"/>
                <a:gd name="connsiteX13" fmla="*/ 614335 w 972475"/>
                <a:gd name="connsiteY13" fmla="*/ 9 h 1462232"/>
                <a:gd name="connsiteX14" fmla="*/ 614339 w 972475"/>
                <a:gd name="connsiteY14" fmla="*/ 9 h 1462232"/>
                <a:gd name="connsiteX15" fmla="*/ 712386 w 972475"/>
                <a:gd name="connsiteY15" fmla="*/ 169817 h 1462232"/>
                <a:gd name="connsiteX16" fmla="*/ 725223 w 972475"/>
                <a:gd name="connsiteY16" fmla="*/ 192049 h 1462232"/>
                <a:gd name="connsiteX17" fmla="*/ 738983 w 972475"/>
                <a:gd name="connsiteY17" fmla="*/ 215880 h 1462232"/>
                <a:gd name="connsiteX18" fmla="*/ 917264 w 972475"/>
                <a:gd name="connsiteY18" fmla="*/ 524635 h 1462232"/>
                <a:gd name="connsiteX19" fmla="*/ 917264 w 972475"/>
                <a:gd name="connsiteY19" fmla="*/ 524634 h 1462232"/>
                <a:gd name="connsiteX20" fmla="*/ 917264 w 972475"/>
                <a:gd name="connsiteY20" fmla="*/ 523796 h 1462232"/>
                <a:gd name="connsiteX21" fmla="*/ 972475 w 972475"/>
                <a:gd name="connsiteY21" fmla="*/ 730694 h 1462232"/>
                <a:gd name="connsiteX22" fmla="*/ 972424 w 972475"/>
                <a:gd name="connsiteY22" fmla="*/ 731088 h 1462232"/>
                <a:gd name="connsiteX23" fmla="*/ 958672 w 972475"/>
                <a:gd name="connsiteY23" fmla="*/ 836998 h 1462232"/>
                <a:gd name="connsiteX24" fmla="*/ 917264 w 972475"/>
                <a:gd name="connsiteY24" fmla="*/ 937592 h 1462232"/>
                <a:gd name="connsiteX25" fmla="*/ 614334 w 972475"/>
                <a:gd name="connsiteY25" fmla="*/ 1462232 h 1462232"/>
                <a:gd name="connsiteX26" fmla="*/ 483175 w 972475"/>
                <a:gd name="connsiteY26" fmla="*/ 1426691 h 1462232"/>
                <a:gd name="connsiteX27" fmla="*/ 363860 w 972475"/>
                <a:gd name="connsiteY27" fmla="*/ 1370000 h 1462232"/>
                <a:gd name="connsiteX28" fmla="*/ 363859 w 972475"/>
                <a:gd name="connsiteY28" fmla="*/ 1369999 h 1462232"/>
                <a:gd name="connsiteX29" fmla="*/ 363859 w 972475"/>
                <a:gd name="connsiteY29" fmla="*/ 1370000 h 1462232"/>
                <a:gd name="connsiteX30" fmla="*/ 285788 w 972475"/>
                <a:gd name="connsiteY30" fmla="*/ 1316519 h 1462232"/>
                <a:gd name="connsiteX31" fmla="*/ 0 w 972475"/>
                <a:gd name="connsiteY31" fmla="*/ 731124 h 1462232"/>
                <a:gd name="connsiteX32" fmla="*/ 363859 w 972475"/>
                <a:gd name="connsiteY32" fmla="*/ 92241 h 1462232"/>
                <a:gd name="connsiteX33" fmla="*/ 689636 w 972475"/>
                <a:gd name="connsiteY33" fmla="*/ 655814 h 1462232"/>
                <a:gd name="connsiteX34" fmla="*/ 704871 w 972475"/>
                <a:gd name="connsiteY34" fmla="*/ 692437 h 1462232"/>
                <a:gd name="connsiteX35" fmla="*/ 704873 w 972475"/>
                <a:gd name="connsiteY35" fmla="*/ 692452 h 1462232"/>
                <a:gd name="connsiteX36" fmla="*/ 704872 w 972475"/>
                <a:gd name="connsiteY36" fmla="*/ 692437 h 1462232"/>
                <a:gd name="connsiteX37" fmla="*/ 704872 w 972475"/>
                <a:gd name="connsiteY37" fmla="*/ 692436 h 1462232"/>
                <a:gd name="connsiteX38" fmla="*/ 704871 w 972475"/>
                <a:gd name="connsiteY38" fmla="*/ 692429 h 1462232"/>
                <a:gd name="connsiteX39" fmla="*/ 689637 w 972475"/>
                <a:gd name="connsiteY39" fmla="*/ 655806 h 1462232"/>
                <a:gd name="connsiteX40" fmla="*/ 363859 w 972475"/>
                <a:gd name="connsiteY40" fmla="*/ 92233 h 1462232"/>
                <a:gd name="connsiteX41" fmla="*/ 483175 w 972475"/>
                <a:gd name="connsiteY41" fmla="*/ 35541 h 1462232"/>
                <a:gd name="connsiteX42" fmla="*/ 614334 w 972475"/>
                <a:gd name="connsiteY42" fmla="*/ 0 h 1462232"/>
                <a:gd name="connsiteX0" fmla="*/ 689637 w 972475"/>
                <a:gd name="connsiteY0" fmla="*/ 806428 h 1462232"/>
                <a:gd name="connsiteX1" fmla="*/ 689636 w 972475"/>
                <a:gd name="connsiteY1" fmla="*/ 806428 h 1462232"/>
                <a:gd name="connsiteX2" fmla="*/ 363859 w 972475"/>
                <a:gd name="connsiteY2" fmla="*/ 1369999 h 1462232"/>
                <a:gd name="connsiteX3" fmla="*/ 363860 w 972475"/>
                <a:gd name="connsiteY3" fmla="*/ 1369999 h 1462232"/>
                <a:gd name="connsiteX4" fmla="*/ 410545 w 972475"/>
                <a:gd name="connsiteY4" fmla="*/ 1289239 h 1462232"/>
                <a:gd name="connsiteX5" fmla="*/ 689637 w 972475"/>
                <a:gd name="connsiteY5" fmla="*/ 806428 h 1462232"/>
                <a:gd name="connsiteX6" fmla="*/ 708252 w 972475"/>
                <a:gd name="connsiteY6" fmla="*/ 744049 h 1462232"/>
                <a:gd name="connsiteX7" fmla="*/ 706585 w 972475"/>
                <a:gd name="connsiteY7" fmla="*/ 756739 h 1462232"/>
                <a:gd name="connsiteX8" fmla="*/ 706587 w 972475"/>
                <a:gd name="connsiteY8" fmla="*/ 756735 h 1462232"/>
                <a:gd name="connsiteX9" fmla="*/ 708252 w 972475"/>
                <a:gd name="connsiteY9" fmla="*/ 744049 h 1462232"/>
                <a:gd name="connsiteX10" fmla="*/ 614334 w 972475"/>
                <a:gd name="connsiteY10" fmla="*/ 0 h 1462232"/>
                <a:gd name="connsiteX11" fmla="*/ 614339 w 972475"/>
                <a:gd name="connsiteY11" fmla="*/ 8 h 1462232"/>
                <a:gd name="connsiteX12" fmla="*/ 614334 w 972475"/>
                <a:gd name="connsiteY12" fmla="*/ 8 h 1462232"/>
                <a:gd name="connsiteX13" fmla="*/ 614335 w 972475"/>
                <a:gd name="connsiteY13" fmla="*/ 9 h 1462232"/>
                <a:gd name="connsiteX14" fmla="*/ 614339 w 972475"/>
                <a:gd name="connsiteY14" fmla="*/ 9 h 1462232"/>
                <a:gd name="connsiteX15" fmla="*/ 712386 w 972475"/>
                <a:gd name="connsiteY15" fmla="*/ 169817 h 1462232"/>
                <a:gd name="connsiteX16" fmla="*/ 725223 w 972475"/>
                <a:gd name="connsiteY16" fmla="*/ 192049 h 1462232"/>
                <a:gd name="connsiteX17" fmla="*/ 738983 w 972475"/>
                <a:gd name="connsiteY17" fmla="*/ 215880 h 1462232"/>
                <a:gd name="connsiteX18" fmla="*/ 917264 w 972475"/>
                <a:gd name="connsiteY18" fmla="*/ 524635 h 1462232"/>
                <a:gd name="connsiteX19" fmla="*/ 917264 w 972475"/>
                <a:gd name="connsiteY19" fmla="*/ 524634 h 1462232"/>
                <a:gd name="connsiteX20" fmla="*/ 917264 w 972475"/>
                <a:gd name="connsiteY20" fmla="*/ 523796 h 1462232"/>
                <a:gd name="connsiteX21" fmla="*/ 972475 w 972475"/>
                <a:gd name="connsiteY21" fmla="*/ 730694 h 1462232"/>
                <a:gd name="connsiteX22" fmla="*/ 972424 w 972475"/>
                <a:gd name="connsiteY22" fmla="*/ 731088 h 1462232"/>
                <a:gd name="connsiteX23" fmla="*/ 958672 w 972475"/>
                <a:gd name="connsiteY23" fmla="*/ 836998 h 1462232"/>
                <a:gd name="connsiteX24" fmla="*/ 917264 w 972475"/>
                <a:gd name="connsiteY24" fmla="*/ 937592 h 1462232"/>
                <a:gd name="connsiteX25" fmla="*/ 614334 w 972475"/>
                <a:gd name="connsiteY25" fmla="*/ 1462232 h 1462232"/>
                <a:gd name="connsiteX26" fmla="*/ 483175 w 972475"/>
                <a:gd name="connsiteY26" fmla="*/ 1426691 h 1462232"/>
                <a:gd name="connsiteX27" fmla="*/ 363860 w 972475"/>
                <a:gd name="connsiteY27" fmla="*/ 1370000 h 1462232"/>
                <a:gd name="connsiteX28" fmla="*/ 363859 w 972475"/>
                <a:gd name="connsiteY28" fmla="*/ 1369999 h 1462232"/>
                <a:gd name="connsiteX29" fmla="*/ 363859 w 972475"/>
                <a:gd name="connsiteY29" fmla="*/ 1370000 h 1462232"/>
                <a:gd name="connsiteX30" fmla="*/ 285788 w 972475"/>
                <a:gd name="connsiteY30" fmla="*/ 1316519 h 1462232"/>
                <a:gd name="connsiteX31" fmla="*/ 0 w 972475"/>
                <a:gd name="connsiteY31" fmla="*/ 731124 h 1462232"/>
                <a:gd name="connsiteX32" fmla="*/ 363859 w 972475"/>
                <a:gd name="connsiteY32" fmla="*/ 92241 h 1462232"/>
                <a:gd name="connsiteX33" fmla="*/ 689636 w 972475"/>
                <a:gd name="connsiteY33" fmla="*/ 655814 h 1462232"/>
                <a:gd name="connsiteX34" fmla="*/ 704871 w 972475"/>
                <a:gd name="connsiteY34" fmla="*/ 692437 h 1462232"/>
                <a:gd name="connsiteX35" fmla="*/ 704873 w 972475"/>
                <a:gd name="connsiteY35" fmla="*/ 692452 h 1462232"/>
                <a:gd name="connsiteX36" fmla="*/ 704872 w 972475"/>
                <a:gd name="connsiteY36" fmla="*/ 692437 h 1462232"/>
                <a:gd name="connsiteX37" fmla="*/ 704872 w 972475"/>
                <a:gd name="connsiteY37" fmla="*/ 692436 h 1462232"/>
                <a:gd name="connsiteX38" fmla="*/ 689637 w 972475"/>
                <a:gd name="connsiteY38" fmla="*/ 655806 h 1462232"/>
                <a:gd name="connsiteX39" fmla="*/ 363859 w 972475"/>
                <a:gd name="connsiteY39" fmla="*/ 92233 h 1462232"/>
                <a:gd name="connsiteX40" fmla="*/ 483175 w 972475"/>
                <a:gd name="connsiteY40" fmla="*/ 35541 h 1462232"/>
                <a:gd name="connsiteX41" fmla="*/ 614334 w 972475"/>
                <a:gd name="connsiteY41" fmla="*/ 0 h 1462232"/>
                <a:gd name="connsiteX0" fmla="*/ 410545 w 972475"/>
                <a:gd name="connsiteY0" fmla="*/ 1289239 h 1462232"/>
                <a:gd name="connsiteX1" fmla="*/ 689636 w 972475"/>
                <a:gd name="connsiteY1" fmla="*/ 806428 h 1462232"/>
                <a:gd name="connsiteX2" fmla="*/ 363859 w 972475"/>
                <a:gd name="connsiteY2" fmla="*/ 1369999 h 1462232"/>
                <a:gd name="connsiteX3" fmla="*/ 363860 w 972475"/>
                <a:gd name="connsiteY3" fmla="*/ 1369999 h 1462232"/>
                <a:gd name="connsiteX4" fmla="*/ 410545 w 972475"/>
                <a:gd name="connsiteY4" fmla="*/ 1289239 h 1462232"/>
                <a:gd name="connsiteX5" fmla="*/ 708252 w 972475"/>
                <a:gd name="connsiteY5" fmla="*/ 744049 h 1462232"/>
                <a:gd name="connsiteX6" fmla="*/ 706585 w 972475"/>
                <a:gd name="connsiteY6" fmla="*/ 756739 h 1462232"/>
                <a:gd name="connsiteX7" fmla="*/ 706587 w 972475"/>
                <a:gd name="connsiteY7" fmla="*/ 756735 h 1462232"/>
                <a:gd name="connsiteX8" fmla="*/ 708252 w 972475"/>
                <a:gd name="connsiteY8" fmla="*/ 744049 h 1462232"/>
                <a:gd name="connsiteX9" fmla="*/ 614334 w 972475"/>
                <a:gd name="connsiteY9" fmla="*/ 0 h 1462232"/>
                <a:gd name="connsiteX10" fmla="*/ 614339 w 972475"/>
                <a:gd name="connsiteY10" fmla="*/ 8 h 1462232"/>
                <a:gd name="connsiteX11" fmla="*/ 614334 w 972475"/>
                <a:gd name="connsiteY11" fmla="*/ 8 h 1462232"/>
                <a:gd name="connsiteX12" fmla="*/ 614335 w 972475"/>
                <a:gd name="connsiteY12" fmla="*/ 9 h 1462232"/>
                <a:gd name="connsiteX13" fmla="*/ 614339 w 972475"/>
                <a:gd name="connsiteY13" fmla="*/ 9 h 1462232"/>
                <a:gd name="connsiteX14" fmla="*/ 712386 w 972475"/>
                <a:gd name="connsiteY14" fmla="*/ 169817 h 1462232"/>
                <a:gd name="connsiteX15" fmla="*/ 725223 w 972475"/>
                <a:gd name="connsiteY15" fmla="*/ 192049 h 1462232"/>
                <a:gd name="connsiteX16" fmla="*/ 738983 w 972475"/>
                <a:gd name="connsiteY16" fmla="*/ 215880 h 1462232"/>
                <a:gd name="connsiteX17" fmla="*/ 917264 w 972475"/>
                <a:gd name="connsiteY17" fmla="*/ 524635 h 1462232"/>
                <a:gd name="connsiteX18" fmla="*/ 917264 w 972475"/>
                <a:gd name="connsiteY18" fmla="*/ 524634 h 1462232"/>
                <a:gd name="connsiteX19" fmla="*/ 917264 w 972475"/>
                <a:gd name="connsiteY19" fmla="*/ 523796 h 1462232"/>
                <a:gd name="connsiteX20" fmla="*/ 972475 w 972475"/>
                <a:gd name="connsiteY20" fmla="*/ 730694 h 1462232"/>
                <a:gd name="connsiteX21" fmla="*/ 972424 w 972475"/>
                <a:gd name="connsiteY21" fmla="*/ 731088 h 1462232"/>
                <a:gd name="connsiteX22" fmla="*/ 958672 w 972475"/>
                <a:gd name="connsiteY22" fmla="*/ 836998 h 1462232"/>
                <a:gd name="connsiteX23" fmla="*/ 917264 w 972475"/>
                <a:gd name="connsiteY23" fmla="*/ 937592 h 1462232"/>
                <a:gd name="connsiteX24" fmla="*/ 614334 w 972475"/>
                <a:gd name="connsiteY24" fmla="*/ 1462232 h 1462232"/>
                <a:gd name="connsiteX25" fmla="*/ 483175 w 972475"/>
                <a:gd name="connsiteY25" fmla="*/ 1426691 h 1462232"/>
                <a:gd name="connsiteX26" fmla="*/ 363860 w 972475"/>
                <a:gd name="connsiteY26" fmla="*/ 1370000 h 1462232"/>
                <a:gd name="connsiteX27" fmla="*/ 363859 w 972475"/>
                <a:gd name="connsiteY27" fmla="*/ 1369999 h 1462232"/>
                <a:gd name="connsiteX28" fmla="*/ 363859 w 972475"/>
                <a:gd name="connsiteY28" fmla="*/ 1370000 h 1462232"/>
                <a:gd name="connsiteX29" fmla="*/ 285788 w 972475"/>
                <a:gd name="connsiteY29" fmla="*/ 1316519 h 1462232"/>
                <a:gd name="connsiteX30" fmla="*/ 0 w 972475"/>
                <a:gd name="connsiteY30" fmla="*/ 731124 h 1462232"/>
                <a:gd name="connsiteX31" fmla="*/ 363859 w 972475"/>
                <a:gd name="connsiteY31" fmla="*/ 92241 h 1462232"/>
                <a:gd name="connsiteX32" fmla="*/ 689636 w 972475"/>
                <a:gd name="connsiteY32" fmla="*/ 655814 h 1462232"/>
                <a:gd name="connsiteX33" fmla="*/ 704871 w 972475"/>
                <a:gd name="connsiteY33" fmla="*/ 692437 h 1462232"/>
                <a:gd name="connsiteX34" fmla="*/ 704873 w 972475"/>
                <a:gd name="connsiteY34" fmla="*/ 692452 h 1462232"/>
                <a:gd name="connsiteX35" fmla="*/ 704872 w 972475"/>
                <a:gd name="connsiteY35" fmla="*/ 692437 h 1462232"/>
                <a:gd name="connsiteX36" fmla="*/ 704872 w 972475"/>
                <a:gd name="connsiteY36" fmla="*/ 692436 h 1462232"/>
                <a:gd name="connsiteX37" fmla="*/ 689637 w 972475"/>
                <a:gd name="connsiteY37" fmla="*/ 655806 h 1462232"/>
                <a:gd name="connsiteX38" fmla="*/ 363859 w 972475"/>
                <a:gd name="connsiteY38" fmla="*/ 92233 h 1462232"/>
                <a:gd name="connsiteX39" fmla="*/ 483175 w 972475"/>
                <a:gd name="connsiteY39" fmla="*/ 35541 h 1462232"/>
                <a:gd name="connsiteX40" fmla="*/ 614334 w 972475"/>
                <a:gd name="connsiteY40" fmla="*/ 0 h 1462232"/>
                <a:gd name="connsiteX0" fmla="*/ 410545 w 972475"/>
                <a:gd name="connsiteY0" fmla="*/ 1289239 h 1462232"/>
                <a:gd name="connsiteX1" fmla="*/ 689636 w 972475"/>
                <a:gd name="connsiteY1" fmla="*/ 806428 h 1462232"/>
                <a:gd name="connsiteX2" fmla="*/ 363859 w 972475"/>
                <a:gd name="connsiteY2" fmla="*/ 1369999 h 1462232"/>
                <a:gd name="connsiteX3" fmla="*/ 363860 w 972475"/>
                <a:gd name="connsiteY3" fmla="*/ 1369999 h 1462232"/>
                <a:gd name="connsiteX4" fmla="*/ 410545 w 972475"/>
                <a:gd name="connsiteY4" fmla="*/ 1289239 h 1462232"/>
                <a:gd name="connsiteX5" fmla="*/ 706587 w 972475"/>
                <a:gd name="connsiteY5" fmla="*/ 756735 h 1462232"/>
                <a:gd name="connsiteX6" fmla="*/ 706585 w 972475"/>
                <a:gd name="connsiteY6" fmla="*/ 756739 h 1462232"/>
                <a:gd name="connsiteX7" fmla="*/ 706587 w 972475"/>
                <a:gd name="connsiteY7" fmla="*/ 756735 h 1462232"/>
                <a:gd name="connsiteX8" fmla="*/ 614334 w 972475"/>
                <a:gd name="connsiteY8" fmla="*/ 0 h 1462232"/>
                <a:gd name="connsiteX9" fmla="*/ 614339 w 972475"/>
                <a:gd name="connsiteY9" fmla="*/ 8 h 1462232"/>
                <a:gd name="connsiteX10" fmla="*/ 614334 w 972475"/>
                <a:gd name="connsiteY10" fmla="*/ 8 h 1462232"/>
                <a:gd name="connsiteX11" fmla="*/ 614335 w 972475"/>
                <a:gd name="connsiteY11" fmla="*/ 9 h 1462232"/>
                <a:gd name="connsiteX12" fmla="*/ 614339 w 972475"/>
                <a:gd name="connsiteY12" fmla="*/ 9 h 1462232"/>
                <a:gd name="connsiteX13" fmla="*/ 712386 w 972475"/>
                <a:gd name="connsiteY13" fmla="*/ 169817 h 1462232"/>
                <a:gd name="connsiteX14" fmla="*/ 725223 w 972475"/>
                <a:gd name="connsiteY14" fmla="*/ 192049 h 1462232"/>
                <a:gd name="connsiteX15" fmla="*/ 738983 w 972475"/>
                <a:gd name="connsiteY15" fmla="*/ 215880 h 1462232"/>
                <a:gd name="connsiteX16" fmla="*/ 917264 w 972475"/>
                <a:gd name="connsiteY16" fmla="*/ 524635 h 1462232"/>
                <a:gd name="connsiteX17" fmla="*/ 917264 w 972475"/>
                <a:gd name="connsiteY17" fmla="*/ 524634 h 1462232"/>
                <a:gd name="connsiteX18" fmla="*/ 917264 w 972475"/>
                <a:gd name="connsiteY18" fmla="*/ 523796 h 1462232"/>
                <a:gd name="connsiteX19" fmla="*/ 972475 w 972475"/>
                <a:gd name="connsiteY19" fmla="*/ 730694 h 1462232"/>
                <a:gd name="connsiteX20" fmla="*/ 972424 w 972475"/>
                <a:gd name="connsiteY20" fmla="*/ 731088 h 1462232"/>
                <a:gd name="connsiteX21" fmla="*/ 958672 w 972475"/>
                <a:gd name="connsiteY21" fmla="*/ 836998 h 1462232"/>
                <a:gd name="connsiteX22" fmla="*/ 917264 w 972475"/>
                <a:gd name="connsiteY22" fmla="*/ 937592 h 1462232"/>
                <a:gd name="connsiteX23" fmla="*/ 614334 w 972475"/>
                <a:gd name="connsiteY23" fmla="*/ 1462232 h 1462232"/>
                <a:gd name="connsiteX24" fmla="*/ 483175 w 972475"/>
                <a:gd name="connsiteY24" fmla="*/ 1426691 h 1462232"/>
                <a:gd name="connsiteX25" fmla="*/ 363860 w 972475"/>
                <a:gd name="connsiteY25" fmla="*/ 1370000 h 1462232"/>
                <a:gd name="connsiteX26" fmla="*/ 363859 w 972475"/>
                <a:gd name="connsiteY26" fmla="*/ 1369999 h 1462232"/>
                <a:gd name="connsiteX27" fmla="*/ 363859 w 972475"/>
                <a:gd name="connsiteY27" fmla="*/ 1370000 h 1462232"/>
                <a:gd name="connsiteX28" fmla="*/ 285788 w 972475"/>
                <a:gd name="connsiteY28" fmla="*/ 1316519 h 1462232"/>
                <a:gd name="connsiteX29" fmla="*/ 0 w 972475"/>
                <a:gd name="connsiteY29" fmla="*/ 731124 h 1462232"/>
                <a:gd name="connsiteX30" fmla="*/ 363859 w 972475"/>
                <a:gd name="connsiteY30" fmla="*/ 92241 h 1462232"/>
                <a:gd name="connsiteX31" fmla="*/ 689636 w 972475"/>
                <a:gd name="connsiteY31" fmla="*/ 655814 h 1462232"/>
                <a:gd name="connsiteX32" fmla="*/ 704871 w 972475"/>
                <a:gd name="connsiteY32" fmla="*/ 692437 h 1462232"/>
                <a:gd name="connsiteX33" fmla="*/ 704873 w 972475"/>
                <a:gd name="connsiteY33" fmla="*/ 692452 h 1462232"/>
                <a:gd name="connsiteX34" fmla="*/ 704872 w 972475"/>
                <a:gd name="connsiteY34" fmla="*/ 692437 h 1462232"/>
                <a:gd name="connsiteX35" fmla="*/ 704872 w 972475"/>
                <a:gd name="connsiteY35" fmla="*/ 692436 h 1462232"/>
                <a:gd name="connsiteX36" fmla="*/ 689637 w 972475"/>
                <a:gd name="connsiteY36" fmla="*/ 655806 h 1462232"/>
                <a:gd name="connsiteX37" fmla="*/ 363859 w 972475"/>
                <a:gd name="connsiteY37" fmla="*/ 92233 h 1462232"/>
                <a:gd name="connsiteX38" fmla="*/ 483175 w 972475"/>
                <a:gd name="connsiteY38" fmla="*/ 35541 h 1462232"/>
                <a:gd name="connsiteX39" fmla="*/ 614334 w 972475"/>
                <a:gd name="connsiteY39" fmla="*/ 0 h 1462232"/>
                <a:gd name="connsiteX0" fmla="*/ 410545 w 972475"/>
                <a:gd name="connsiteY0" fmla="*/ 1289239 h 1462232"/>
                <a:gd name="connsiteX1" fmla="*/ 689636 w 972475"/>
                <a:gd name="connsiteY1" fmla="*/ 806428 h 1462232"/>
                <a:gd name="connsiteX2" fmla="*/ 363859 w 972475"/>
                <a:gd name="connsiteY2" fmla="*/ 1369999 h 1462232"/>
                <a:gd name="connsiteX3" fmla="*/ 363860 w 972475"/>
                <a:gd name="connsiteY3" fmla="*/ 1369999 h 1462232"/>
                <a:gd name="connsiteX4" fmla="*/ 410545 w 972475"/>
                <a:gd name="connsiteY4" fmla="*/ 1289239 h 1462232"/>
                <a:gd name="connsiteX5" fmla="*/ 614334 w 972475"/>
                <a:gd name="connsiteY5" fmla="*/ 0 h 1462232"/>
                <a:gd name="connsiteX6" fmla="*/ 614339 w 972475"/>
                <a:gd name="connsiteY6" fmla="*/ 8 h 1462232"/>
                <a:gd name="connsiteX7" fmla="*/ 614334 w 972475"/>
                <a:gd name="connsiteY7" fmla="*/ 8 h 1462232"/>
                <a:gd name="connsiteX8" fmla="*/ 614335 w 972475"/>
                <a:gd name="connsiteY8" fmla="*/ 9 h 1462232"/>
                <a:gd name="connsiteX9" fmla="*/ 614339 w 972475"/>
                <a:gd name="connsiteY9" fmla="*/ 9 h 1462232"/>
                <a:gd name="connsiteX10" fmla="*/ 712386 w 972475"/>
                <a:gd name="connsiteY10" fmla="*/ 169817 h 1462232"/>
                <a:gd name="connsiteX11" fmla="*/ 725223 w 972475"/>
                <a:gd name="connsiteY11" fmla="*/ 192049 h 1462232"/>
                <a:gd name="connsiteX12" fmla="*/ 738983 w 972475"/>
                <a:gd name="connsiteY12" fmla="*/ 215880 h 1462232"/>
                <a:gd name="connsiteX13" fmla="*/ 917264 w 972475"/>
                <a:gd name="connsiteY13" fmla="*/ 524635 h 1462232"/>
                <a:gd name="connsiteX14" fmla="*/ 917264 w 972475"/>
                <a:gd name="connsiteY14" fmla="*/ 524634 h 1462232"/>
                <a:gd name="connsiteX15" fmla="*/ 917264 w 972475"/>
                <a:gd name="connsiteY15" fmla="*/ 523796 h 1462232"/>
                <a:gd name="connsiteX16" fmla="*/ 972475 w 972475"/>
                <a:gd name="connsiteY16" fmla="*/ 730694 h 1462232"/>
                <a:gd name="connsiteX17" fmla="*/ 972424 w 972475"/>
                <a:gd name="connsiteY17" fmla="*/ 731088 h 1462232"/>
                <a:gd name="connsiteX18" fmla="*/ 958672 w 972475"/>
                <a:gd name="connsiteY18" fmla="*/ 836998 h 1462232"/>
                <a:gd name="connsiteX19" fmla="*/ 917264 w 972475"/>
                <a:gd name="connsiteY19" fmla="*/ 937592 h 1462232"/>
                <a:gd name="connsiteX20" fmla="*/ 614334 w 972475"/>
                <a:gd name="connsiteY20" fmla="*/ 1462232 h 1462232"/>
                <a:gd name="connsiteX21" fmla="*/ 483175 w 972475"/>
                <a:gd name="connsiteY21" fmla="*/ 1426691 h 1462232"/>
                <a:gd name="connsiteX22" fmla="*/ 363860 w 972475"/>
                <a:gd name="connsiteY22" fmla="*/ 1370000 h 1462232"/>
                <a:gd name="connsiteX23" fmla="*/ 363859 w 972475"/>
                <a:gd name="connsiteY23" fmla="*/ 1369999 h 1462232"/>
                <a:gd name="connsiteX24" fmla="*/ 363859 w 972475"/>
                <a:gd name="connsiteY24" fmla="*/ 1370000 h 1462232"/>
                <a:gd name="connsiteX25" fmla="*/ 285788 w 972475"/>
                <a:gd name="connsiteY25" fmla="*/ 1316519 h 1462232"/>
                <a:gd name="connsiteX26" fmla="*/ 0 w 972475"/>
                <a:gd name="connsiteY26" fmla="*/ 731124 h 1462232"/>
                <a:gd name="connsiteX27" fmla="*/ 363859 w 972475"/>
                <a:gd name="connsiteY27" fmla="*/ 92241 h 1462232"/>
                <a:gd name="connsiteX28" fmla="*/ 689636 w 972475"/>
                <a:gd name="connsiteY28" fmla="*/ 655814 h 1462232"/>
                <a:gd name="connsiteX29" fmla="*/ 704871 w 972475"/>
                <a:gd name="connsiteY29" fmla="*/ 692437 h 1462232"/>
                <a:gd name="connsiteX30" fmla="*/ 704873 w 972475"/>
                <a:gd name="connsiteY30" fmla="*/ 692452 h 1462232"/>
                <a:gd name="connsiteX31" fmla="*/ 704872 w 972475"/>
                <a:gd name="connsiteY31" fmla="*/ 692437 h 1462232"/>
                <a:gd name="connsiteX32" fmla="*/ 704872 w 972475"/>
                <a:gd name="connsiteY32" fmla="*/ 692436 h 1462232"/>
                <a:gd name="connsiteX33" fmla="*/ 689637 w 972475"/>
                <a:gd name="connsiteY33" fmla="*/ 655806 h 1462232"/>
                <a:gd name="connsiteX34" fmla="*/ 363859 w 972475"/>
                <a:gd name="connsiteY34" fmla="*/ 92233 h 1462232"/>
                <a:gd name="connsiteX35" fmla="*/ 483175 w 972475"/>
                <a:gd name="connsiteY35" fmla="*/ 35541 h 1462232"/>
                <a:gd name="connsiteX36" fmla="*/ 614334 w 972475"/>
                <a:gd name="connsiteY36" fmla="*/ 0 h 1462232"/>
                <a:gd name="connsiteX0" fmla="*/ 410545 w 972475"/>
                <a:gd name="connsiteY0" fmla="*/ 1289239 h 1462232"/>
                <a:gd name="connsiteX1" fmla="*/ 363859 w 972475"/>
                <a:gd name="connsiteY1" fmla="*/ 1369999 h 1462232"/>
                <a:gd name="connsiteX2" fmla="*/ 363860 w 972475"/>
                <a:gd name="connsiteY2" fmla="*/ 1369999 h 1462232"/>
                <a:gd name="connsiteX3" fmla="*/ 410545 w 972475"/>
                <a:gd name="connsiteY3" fmla="*/ 1289239 h 1462232"/>
                <a:gd name="connsiteX4" fmla="*/ 614334 w 972475"/>
                <a:gd name="connsiteY4" fmla="*/ 0 h 1462232"/>
                <a:gd name="connsiteX5" fmla="*/ 614339 w 972475"/>
                <a:gd name="connsiteY5" fmla="*/ 8 h 1462232"/>
                <a:gd name="connsiteX6" fmla="*/ 614334 w 972475"/>
                <a:gd name="connsiteY6" fmla="*/ 8 h 1462232"/>
                <a:gd name="connsiteX7" fmla="*/ 614335 w 972475"/>
                <a:gd name="connsiteY7" fmla="*/ 9 h 1462232"/>
                <a:gd name="connsiteX8" fmla="*/ 614339 w 972475"/>
                <a:gd name="connsiteY8" fmla="*/ 9 h 1462232"/>
                <a:gd name="connsiteX9" fmla="*/ 712386 w 972475"/>
                <a:gd name="connsiteY9" fmla="*/ 169817 h 1462232"/>
                <a:gd name="connsiteX10" fmla="*/ 725223 w 972475"/>
                <a:gd name="connsiteY10" fmla="*/ 192049 h 1462232"/>
                <a:gd name="connsiteX11" fmla="*/ 738983 w 972475"/>
                <a:gd name="connsiteY11" fmla="*/ 215880 h 1462232"/>
                <a:gd name="connsiteX12" fmla="*/ 917264 w 972475"/>
                <a:gd name="connsiteY12" fmla="*/ 524635 h 1462232"/>
                <a:gd name="connsiteX13" fmla="*/ 917264 w 972475"/>
                <a:gd name="connsiteY13" fmla="*/ 524634 h 1462232"/>
                <a:gd name="connsiteX14" fmla="*/ 917264 w 972475"/>
                <a:gd name="connsiteY14" fmla="*/ 523796 h 1462232"/>
                <a:gd name="connsiteX15" fmla="*/ 972475 w 972475"/>
                <a:gd name="connsiteY15" fmla="*/ 730694 h 1462232"/>
                <a:gd name="connsiteX16" fmla="*/ 972424 w 972475"/>
                <a:gd name="connsiteY16" fmla="*/ 731088 h 1462232"/>
                <a:gd name="connsiteX17" fmla="*/ 958672 w 972475"/>
                <a:gd name="connsiteY17" fmla="*/ 836998 h 1462232"/>
                <a:gd name="connsiteX18" fmla="*/ 917264 w 972475"/>
                <a:gd name="connsiteY18" fmla="*/ 937592 h 1462232"/>
                <a:gd name="connsiteX19" fmla="*/ 614334 w 972475"/>
                <a:gd name="connsiteY19" fmla="*/ 1462232 h 1462232"/>
                <a:gd name="connsiteX20" fmla="*/ 483175 w 972475"/>
                <a:gd name="connsiteY20" fmla="*/ 1426691 h 1462232"/>
                <a:gd name="connsiteX21" fmla="*/ 363860 w 972475"/>
                <a:gd name="connsiteY21" fmla="*/ 1370000 h 1462232"/>
                <a:gd name="connsiteX22" fmla="*/ 363859 w 972475"/>
                <a:gd name="connsiteY22" fmla="*/ 1369999 h 1462232"/>
                <a:gd name="connsiteX23" fmla="*/ 363859 w 972475"/>
                <a:gd name="connsiteY23" fmla="*/ 1370000 h 1462232"/>
                <a:gd name="connsiteX24" fmla="*/ 285788 w 972475"/>
                <a:gd name="connsiteY24" fmla="*/ 1316519 h 1462232"/>
                <a:gd name="connsiteX25" fmla="*/ 0 w 972475"/>
                <a:gd name="connsiteY25" fmla="*/ 731124 h 1462232"/>
                <a:gd name="connsiteX26" fmla="*/ 363859 w 972475"/>
                <a:gd name="connsiteY26" fmla="*/ 92241 h 1462232"/>
                <a:gd name="connsiteX27" fmla="*/ 689636 w 972475"/>
                <a:gd name="connsiteY27" fmla="*/ 655814 h 1462232"/>
                <a:gd name="connsiteX28" fmla="*/ 704871 w 972475"/>
                <a:gd name="connsiteY28" fmla="*/ 692437 h 1462232"/>
                <a:gd name="connsiteX29" fmla="*/ 704873 w 972475"/>
                <a:gd name="connsiteY29" fmla="*/ 692452 h 1462232"/>
                <a:gd name="connsiteX30" fmla="*/ 704872 w 972475"/>
                <a:gd name="connsiteY30" fmla="*/ 692437 h 1462232"/>
                <a:gd name="connsiteX31" fmla="*/ 704872 w 972475"/>
                <a:gd name="connsiteY31" fmla="*/ 692436 h 1462232"/>
                <a:gd name="connsiteX32" fmla="*/ 689637 w 972475"/>
                <a:gd name="connsiteY32" fmla="*/ 655806 h 1462232"/>
                <a:gd name="connsiteX33" fmla="*/ 363859 w 972475"/>
                <a:gd name="connsiteY33" fmla="*/ 92233 h 1462232"/>
                <a:gd name="connsiteX34" fmla="*/ 483175 w 972475"/>
                <a:gd name="connsiteY34" fmla="*/ 35541 h 1462232"/>
                <a:gd name="connsiteX35" fmla="*/ 614334 w 972475"/>
                <a:gd name="connsiteY35" fmla="*/ 0 h 1462232"/>
                <a:gd name="connsiteX0" fmla="*/ 410545 w 972475"/>
                <a:gd name="connsiteY0" fmla="*/ 1289239 h 1462232"/>
                <a:gd name="connsiteX1" fmla="*/ 363859 w 972475"/>
                <a:gd name="connsiteY1" fmla="*/ 1369999 h 1462232"/>
                <a:gd name="connsiteX2" fmla="*/ 363860 w 972475"/>
                <a:gd name="connsiteY2" fmla="*/ 1369999 h 1462232"/>
                <a:gd name="connsiteX3" fmla="*/ 410545 w 972475"/>
                <a:gd name="connsiteY3" fmla="*/ 1289239 h 1462232"/>
                <a:gd name="connsiteX4" fmla="*/ 614334 w 972475"/>
                <a:gd name="connsiteY4" fmla="*/ 0 h 1462232"/>
                <a:gd name="connsiteX5" fmla="*/ 614339 w 972475"/>
                <a:gd name="connsiteY5" fmla="*/ 8 h 1462232"/>
                <a:gd name="connsiteX6" fmla="*/ 614334 w 972475"/>
                <a:gd name="connsiteY6" fmla="*/ 8 h 1462232"/>
                <a:gd name="connsiteX7" fmla="*/ 614335 w 972475"/>
                <a:gd name="connsiteY7" fmla="*/ 9 h 1462232"/>
                <a:gd name="connsiteX8" fmla="*/ 614339 w 972475"/>
                <a:gd name="connsiteY8" fmla="*/ 9 h 1462232"/>
                <a:gd name="connsiteX9" fmla="*/ 712386 w 972475"/>
                <a:gd name="connsiteY9" fmla="*/ 169817 h 1462232"/>
                <a:gd name="connsiteX10" fmla="*/ 725223 w 972475"/>
                <a:gd name="connsiteY10" fmla="*/ 192049 h 1462232"/>
                <a:gd name="connsiteX11" fmla="*/ 738983 w 972475"/>
                <a:gd name="connsiteY11" fmla="*/ 215880 h 1462232"/>
                <a:gd name="connsiteX12" fmla="*/ 917264 w 972475"/>
                <a:gd name="connsiteY12" fmla="*/ 524635 h 1462232"/>
                <a:gd name="connsiteX13" fmla="*/ 917264 w 972475"/>
                <a:gd name="connsiteY13" fmla="*/ 524634 h 1462232"/>
                <a:gd name="connsiteX14" fmla="*/ 917264 w 972475"/>
                <a:gd name="connsiteY14" fmla="*/ 523796 h 1462232"/>
                <a:gd name="connsiteX15" fmla="*/ 972475 w 972475"/>
                <a:gd name="connsiteY15" fmla="*/ 730694 h 1462232"/>
                <a:gd name="connsiteX16" fmla="*/ 972424 w 972475"/>
                <a:gd name="connsiteY16" fmla="*/ 731088 h 1462232"/>
                <a:gd name="connsiteX17" fmla="*/ 958672 w 972475"/>
                <a:gd name="connsiteY17" fmla="*/ 836998 h 1462232"/>
                <a:gd name="connsiteX18" fmla="*/ 917264 w 972475"/>
                <a:gd name="connsiteY18" fmla="*/ 937592 h 1462232"/>
                <a:gd name="connsiteX19" fmla="*/ 614334 w 972475"/>
                <a:gd name="connsiteY19" fmla="*/ 1462232 h 1462232"/>
                <a:gd name="connsiteX20" fmla="*/ 483175 w 972475"/>
                <a:gd name="connsiteY20" fmla="*/ 1426691 h 1462232"/>
                <a:gd name="connsiteX21" fmla="*/ 363860 w 972475"/>
                <a:gd name="connsiteY21" fmla="*/ 1370000 h 1462232"/>
                <a:gd name="connsiteX22" fmla="*/ 363859 w 972475"/>
                <a:gd name="connsiteY22" fmla="*/ 1369999 h 1462232"/>
                <a:gd name="connsiteX23" fmla="*/ 363859 w 972475"/>
                <a:gd name="connsiteY23" fmla="*/ 1370000 h 1462232"/>
                <a:gd name="connsiteX24" fmla="*/ 285788 w 972475"/>
                <a:gd name="connsiteY24" fmla="*/ 1316519 h 1462232"/>
                <a:gd name="connsiteX25" fmla="*/ 0 w 972475"/>
                <a:gd name="connsiteY25" fmla="*/ 731124 h 1462232"/>
                <a:gd name="connsiteX26" fmla="*/ 363859 w 972475"/>
                <a:gd name="connsiteY26" fmla="*/ 92241 h 1462232"/>
                <a:gd name="connsiteX27" fmla="*/ 689636 w 972475"/>
                <a:gd name="connsiteY27" fmla="*/ 655814 h 1462232"/>
                <a:gd name="connsiteX28" fmla="*/ 704871 w 972475"/>
                <a:gd name="connsiteY28" fmla="*/ 692437 h 1462232"/>
                <a:gd name="connsiteX29" fmla="*/ 704873 w 972475"/>
                <a:gd name="connsiteY29" fmla="*/ 692452 h 1462232"/>
                <a:gd name="connsiteX30" fmla="*/ 704872 w 972475"/>
                <a:gd name="connsiteY30" fmla="*/ 692437 h 1462232"/>
                <a:gd name="connsiteX31" fmla="*/ 689637 w 972475"/>
                <a:gd name="connsiteY31" fmla="*/ 655806 h 1462232"/>
                <a:gd name="connsiteX32" fmla="*/ 363859 w 972475"/>
                <a:gd name="connsiteY32" fmla="*/ 92233 h 1462232"/>
                <a:gd name="connsiteX33" fmla="*/ 483175 w 972475"/>
                <a:gd name="connsiteY33" fmla="*/ 35541 h 1462232"/>
                <a:gd name="connsiteX34" fmla="*/ 614334 w 972475"/>
                <a:gd name="connsiteY34" fmla="*/ 0 h 1462232"/>
                <a:gd name="connsiteX0" fmla="*/ 410545 w 972475"/>
                <a:gd name="connsiteY0" fmla="*/ 1289239 h 1462232"/>
                <a:gd name="connsiteX1" fmla="*/ 363859 w 972475"/>
                <a:gd name="connsiteY1" fmla="*/ 1369999 h 1462232"/>
                <a:gd name="connsiteX2" fmla="*/ 363860 w 972475"/>
                <a:gd name="connsiteY2" fmla="*/ 1369999 h 1462232"/>
                <a:gd name="connsiteX3" fmla="*/ 410545 w 972475"/>
                <a:gd name="connsiteY3" fmla="*/ 1289239 h 1462232"/>
                <a:gd name="connsiteX4" fmla="*/ 614334 w 972475"/>
                <a:gd name="connsiteY4" fmla="*/ 0 h 1462232"/>
                <a:gd name="connsiteX5" fmla="*/ 614339 w 972475"/>
                <a:gd name="connsiteY5" fmla="*/ 8 h 1462232"/>
                <a:gd name="connsiteX6" fmla="*/ 614334 w 972475"/>
                <a:gd name="connsiteY6" fmla="*/ 8 h 1462232"/>
                <a:gd name="connsiteX7" fmla="*/ 614335 w 972475"/>
                <a:gd name="connsiteY7" fmla="*/ 9 h 1462232"/>
                <a:gd name="connsiteX8" fmla="*/ 614339 w 972475"/>
                <a:gd name="connsiteY8" fmla="*/ 9 h 1462232"/>
                <a:gd name="connsiteX9" fmla="*/ 712386 w 972475"/>
                <a:gd name="connsiteY9" fmla="*/ 169817 h 1462232"/>
                <a:gd name="connsiteX10" fmla="*/ 725223 w 972475"/>
                <a:gd name="connsiteY10" fmla="*/ 192049 h 1462232"/>
                <a:gd name="connsiteX11" fmla="*/ 738983 w 972475"/>
                <a:gd name="connsiteY11" fmla="*/ 215880 h 1462232"/>
                <a:gd name="connsiteX12" fmla="*/ 917264 w 972475"/>
                <a:gd name="connsiteY12" fmla="*/ 524635 h 1462232"/>
                <a:gd name="connsiteX13" fmla="*/ 917264 w 972475"/>
                <a:gd name="connsiteY13" fmla="*/ 524634 h 1462232"/>
                <a:gd name="connsiteX14" fmla="*/ 917264 w 972475"/>
                <a:gd name="connsiteY14" fmla="*/ 523796 h 1462232"/>
                <a:gd name="connsiteX15" fmla="*/ 972475 w 972475"/>
                <a:gd name="connsiteY15" fmla="*/ 730694 h 1462232"/>
                <a:gd name="connsiteX16" fmla="*/ 972424 w 972475"/>
                <a:gd name="connsiteY16" fmla="*/ 731088 h 1462232"/>
                <a:gd name="connsiteX17" fmla="*/ 958672 w 972475"/>
                <a:gd name="connsiteY17" fmla="*/ 836998 h 1462232"/>
                <a:gd name="connsiteX18" fmla="*/ 917264 w 972475"/>
                <a:gd name="connsiteY18" fmla="*/ 937592 h 1462232"/>
                <a:gd name="connsiteX19" fmla="*/ 614334 w 972475"/>
                <a:gd name="connsiteY19" fmla="*/ 1462232 h 1462232"/>
                <a:gd name="connsiteX20" fmla="*/ 483175 w 972475"/>
                <a:gd name="connsiteY20" fmla="*/ 1426691 h 1462232"/>
                <a:gd name="connsiteX21" fmla="*/ 363860 w 972475"/>
                <a:gd name="connsiteY21" fmla="*/ 1370000 h 1462232"/>
                <a:gd name="connsiteX22" fmla="*/ 363859 w 972475"/>
                <a:gd name="connsiteY22" fmla="*/ 1369999 h 1462232"/>
                <a:gd name="connsiteX23" fmla="*/ 363859 w 972475"/>
                <a:gd name="connsiteY23" fmla="*/ 1370000 h 1462232"/>
                <a:gd name="connsiteX24" fmla="*/ 285788 w 972475"/>
                <a:gd name="connsiteY24" fmla="*/ 1316519 h 1462232"/>
                <a:gd name="connsiteX25" fmla="*/ 0 w 972475"/>
                <a:gd name="connsiteY25" fmla="*/ 731124 h 1462232"/>
                <a:gd name="connsiteX26" fmla="*/ 363859 w 972475"/>
                <a:gd name="connsiteY26" fmla="*/ 92241 h 1462232"/>
                <a:gd name="connsiteX27" fmla="*/ 689636 w 972475"/>
                <a:gd name="connsiteY27" fmla="*/ 655814 h 1462232"/>
                <a:gd name="connsiteX28" fmla="*/ 704871 w 972475"/>
                <a:gd name="connsiteY28" fmla="*/ 692437 h 1462232"/>
                <a:gd name="connsiteX29" fmla="*/ 704873 w 972475"/>
                <a:gd name="connsiteY29" fmla="*/ 692452 h 1462232"/>
                <a:gd name="connsiteX30" fmla="*/ 704872 w 972475"/>
                <a:gd name="connsiteY30" fmla="*/ 692437 h 1462232"/>
                <a:gd name="connsiteX31" fmla="*/ 363859 w 972475"/>
                <a:gd name="connsiteY31" fmla="*/ 92233 h 1462232"/>
                <a:gd name="connsiteX32" fmla="*/ 483175 w 972475"/>
                <a:gd name="connsiteY32" fmla="*/ 35541 h 1462232"/>
                <a:gd name="connsiteX33" fmla="*/ 614334 w 972475"/>
                <a:gd name="connsiteY33" fmla="*/ 0 h 1462232"/>
                <a:gd name="connsiteX0" fmla="*/ 410545 w 972475"/>
                <a:gd name="connsiteY0" fmla="*/ 1289239 h 1462232"/>
                <a:gd name="connsiteX1" fmla="*/ 363859 w 972475"/>
                <a:gd name="connsiteY1" fmla="*/ 1369999 h 1462232"/>
                <a:gd name="connsiteX2" fmla="*/ 363860 w 972475"/>
                <a:gd name="connsiteY2" fmla="*/ 1369999 h 1462232"/>
                <a:gd name="connsiteX3" fmla="*/ 410545 w 972475"/>
                <a:gd name="connsiteY3" fmla="*/ 1289239 h 1462232"/>
                <a:gd name="connsiteX4" fmla="*/ 614334 w 972475"/>
                <a:gd name="connsiteY4" fmla="*/ 0 h 1462232"/>
                <a:gd name="connsiteX5" fmla="*/ 614339 w 972475"/>
                <a:gd name="connsiteY5" fmla="*/ 8 h 1462232"/>
                <a:gd name="connsiteX6" fmla="*/ 614334 w 972475"/>
                <a:gd name="connsiteY6" fmla="*/ 8 h 1462232"/>
                <a:gd name="connsiteX7" fmla="*/ 614335 w 972475"/>
                <a:gd name="connsiteY7" fmla="*/ 9 h 1462232"/>
                <a:gd name="connsiteX8" fmla="*/ 614339 w 972475"/>
                <a:gd name="connsiteY8" fmla="*/ 9 h 1462232"/>
                <a:gd name="connsiteX9" fmla="*/ 712386 w 972475"/>
                <a:gd name="connsiteY9" fmla="*/ 169817 h 1462232"/>
                <a:gd name="connsiteX10" fmla="*/ 725223 w 972475"/>
                <a:gd name="connsiteY10" fmla="*/ 192049 h 1462232"/>
                <a:gd name="connsiteX11" fmla="*/ 738983 w 972475"/>
                <a:gd name="connsiteY11" fmla="*/ 215880 h 1462232"/>
                <a:gd name="connsiteX12" fmla="*/ 917264 w 972475"/>
                <a:gd name="connsiteY12" fmla="*/ 524635 h 1462232"/>
                <a:gd name="connsiteX13" fmla="*/ 917264 w 972475"/>
                <a:gd name="connsiteY13" fmla="*/ 524634 h 1462232"/>
                <a:gd name="connsiteX14" fmla="*/ 917264 w 972475"/>
                <a:gd name="connsiteY14" fmla="*/ 523796 h 1462232"/>
                <a:gd name="connsiteX15" fmla="*/ 972475 w 972475"/>
                <a:gd name="connsiteY15" fmla="*/ 730694 h 1462232"/>
                <a:gd name="connsiteX16" fmla="*/ 972424 w 972475"/>
                <a:gd name="connsiteY16" fmla="*/ 731088 h 1462232"/>
                <a:gd name="connsiteX17" fmla="*/ 958672 w 972475"/>
                <a:gd name="connsiteY17" fmla="*/ 836998 h 1462232"/>
                <a:gd name="connsiteX18" fmla="*/ 917264 w 972475"/>
                <a:gd name="connsiteY18" fmla="*/ 937592 h 1462232"/>
                <a:gd name="connsiteX19" fmla="*/ 614334 w 972475"/>
                <a:gd name="connsiteY19" fmla="*/ 1462232 h 1462232"/>
                <a:gd name="connsiteX20" fmla="*/ 483175 w 972475"/>
                <a:gd name="connsiteY20" fmla="*/ 1426691 h 1462232"/>
                <a:gd name="connsiteX21" fmla="*/ 363860 w 972475"/>
                <a:gd name="connsiteY21" fmla="*/ 1370000 h 1462232"/>
                <a:gd name="connsiteX22" fmla="*/ 363859 w 972475"/>
                <a:gd name="connsiteY22" fmla="*/ 1369999 h 1462232"/>
                <a:gd name="connsiteX23" fmla="*/ 363859 w 972475"/>
                <a:gd name="connsiteY23" fmla="*/ 1370000 h 1462232"/>
                <a:gd name="connsiteX24" fmla="*/ 285788 w 972475"/>
                <a:gd name="connsiteY24" fmla="*/ 1316519 h 1462232"/>
                <a:gd name="connsiteX25" fmla="*/ 0 w 972475"/>
                <a:gd name="connsiteY25" fmla="*/ 731124 h 1462232"/>
                <a:gd name="connsiteX26" fmla="*/ 363859 w 972475"/>
                <a:gd name="connsiteY26" fmla="*/ 92241 h 1462232"/>
                <a:gd name="connsiteX27" fmla="*/ 689636 w 972475"/>
                <a:gd name="connsiteY27" fmla="*/ 655814 h 1462232"/>
                <a:gd name="connsiteX28" fmla="*/ 704871 w 972475"/>
                <a:gd name="connsiteY28" fmla="*/ 692437 h 1462232"/>
                <a:gd name="connsiteX29" fmla="*/ 704873 w 972475"/>
                <a:gd name="connsiteY29" fmla="*/ 692452 h 1462232"/>
                <a:gd name="connsiteX30" fmla="*/ 363859 w 972475"/>
                <a:gd name="connsiteY30" fmla="*/ 92233 h 1462232"/>
                <a:gd name="connsiteX31" fmla="*/ 483175 w 972475"/>
                <a:gd name="connsiteY31" fmla="*/ 35541 h 1462232"/>
                <a:gd name="connsiteX32" fmla="*/ 614334 w 972475"/>
                <a:gd name="connsiteY32" fmla="*/ 0 h 1462232"/>
                <a:gd name="connsiteX0" fmla="*/ 410545 w 972475"/>
                <a:gd name="connsiteY0" fmla="*/ 1289239 h 1462232"/>
                <a:gd name="connsiteX1" fmla="*/ 363859 w 972475"/>
                <a:gd name="connsiteY1" fmla="*/ 1369999 h 1462232"/>
                <a:gd name="connsiteX2" fmla="*/ 363860 w 972475"/>
                <a:gd name="connsiteY2" fmla="*/ 1369999 h 1462232"/>
                <a:gd name="connsiteX3" fmla="*/ 410545 w 972475"/>
                <a:gd name="connsiteY3" fmla="*/ 1289239 h 1462232"/>
                <a:gd name="connsiteX4" fmla="*/ 614334 w 972475"/>
                <a:gd name="connsiteY4" fmla="*/ 0 h 1462232"/>
                <a:gd name="connsiteX5" fmla="*/ 614339 w 972475"/>
                <a:gd name="connsiteY5" fmla="*/ 8 h 1462232"/>
                <a:gd name="connsiteX6" fmla="*/ 614334 w 972475"/>
                <a:gd name="connsiteY6" fmla="*/ 8 h 1462232"/>
                <a:gd name="connsiteX7" fmla="*/ 614335 w 972475"/>
                <a:gd name="connsiteY7" fmla="*/ 9 h 1462232"/>
                <a:gd name="connsiteX8" fmla="*/ 614339 w 972475"/>
                <a:gd name="connsiteY8" fmla="*/ 9 h 1462232"/>
                <a:gd name="connsiteX9" fmla="*/ 712386 w 972475"/>
                <a:gd name="connsiteY9" fmla="*/ 169817 h 1462232"/>
                <a:gd name="connsiteX10" fmla="*/ 725223 w 972475"/>
                <a:gd name="connsiteY10" fmla="*/ 192049 h 1462232"/>
                <a:gd name="connsiteX11" fmla="*/ 738983 w 972475"/>
                <a:gd name="connsiteY11" fmla="*/ 215880 h 1462232"/>
                <a:gd name="connsiteX12" fmla="*/ 917264 w 972475"/>
                <a:gd name="connsiteY12" fmla="*/ 524635 h 1462232"/>
                <a:gd name="connsiteX13" fmla="*/ 917264 w 972475"/>
                <a:gd name="connsiteY13" fmla="*/ 524634 h 1462232"/>
                <a:gd name="connsiteX14" fmla="*/ 917264 w 972475"/>
                <a:gd name="connsiteY14" fmla="*/ 523796 h 1462232"/>
                <a:gd name="connsiteX15" fmla="*/ 972475 w 972475"/>
                <a:gd name="connsiteY15" fmla="*/ 730694 h 1462232"/>
                <a:gd name="connsiteX16" fmla="*/ 972424 w 972475"/>
                <a:gd name="connsiteY16" fmla="*/ 731088 h 1462232"/>
                <a:gd name="connsiteX17" fmla="*/ 958672 w 972475"/>
                <a:gd name="connsiteY17" fmla="*/ 836998 h 1462232"/>
                <a:gd name="connsiteX18" fmla="*/ 917264 w 972475"/>
                <a:gd name="connsiteY18" fmla="*/ 937592 h 1462232"/>
                <a:gd name="connsiteX19" fmla="*/ 614334 w 972475"/>
                <a:gd name="connsiteY19" fmla="*/ 1462232 h 1462232"/>
                <a:gd name="connsiteX20" fmla="*/ 483175 w 972475"/>
                <a:gd name="connsiteY20" fmla="*/ 1426691 h 1462232"/>
                <a:gd name="connsiteX21" fmla="*/ 363860 w 972475"/>
                <a:gd name="connsiteY21" fmla="*/ 1370000 h 1462232"/>
                <a:gd name="connsiteX22" fmla="*/ 363859 w 972475"/>
                <a:gd name="connsiteY22" fmla="*/ 1369999 h 1462232"/>
                <a:gd name="connsiteX23" fmla="*/ 363859 w 972475"/>
                <a:gd name="connsiteY23" fmla="*/ 1370000 h 1462232"/>
                <a:gd name="connsiteX24" fmla="*/ 285788 w 972475"/>
                <a:gd name="connsiteY24" fmla="*/ 1316519 h 1462232"/>
                <a:gd name="connsiteX25" fmla="*/ 0 w 972475"/>
                <a:gd name="connsiteY25" fmla="*/ 731124 h 1462232"/>
                <a:gd name="connsiteX26" fmla="*/ 363859 w 972475"/>
                <a:gd name="connsiteY26" fmla="*/ 92241 h 1462232"/>
                <a:gd name="connsiteX27" fmla="*/ 689636 w 972475"/>
                <a:gd name="connsiteY27" fmla="*/ 655814 h 1462232"/>
                <a:gd name="connsiteX28" fmla="*/ 704871 w 972475"/>
                <a:gd name="connsiteY28" fmla="*/ 692437 h 1462232"/>
                <a:gd name="connsiteX29" fmla="*/ 363859 w 972475"/>
                <a:gd name="connsiteY29" fmla="*/ 92233 h 1462232"/>
                <a:gd name="connsiteX30" fmla="*/ 483175 w 972475"/>
                <a:gd name="connsiteY30" fmla="*/ 35541 h 1462232"/>
                <a:gd name="connsiteX31" fmla="*/ 614334 w 972475"/>
                <a:gd name="connsiteY31" fmla="*/ 0 h 1462232"/>
                <a:gd name="connsiteX0" fmla="*/ 410545 w 972475"/>
                <a:gd name="connsiteY0" fmla="*/ 1289239 h 1462232"/>
                <a:gd name="connsiteX1" fmla="*/ 363859 w 972475"/>
                <a:gd name="connsiteY1" fmla="*/ 1369999 h 1462232"/>
                <a:gd name="connsiteX2" fmla="*/ 363860 w 972475"/>
                <a:gd name="connsiteY2" fmla="*/ 1369999 h 1462232"/>
                <a:gd name="connsiteX3" fmla="*/ 410545 w 972475"/>
                <a:gd name="connsiteY3" fmla="*/ 1289239 h 1462232"/>
                <a:gd name="connsiteX4" fmla="*/ 614334 w 972475"/>
                <a:gd name="connsiteY4" fmla="*/ 0 h 1462232"/>
                <a:gd name="connsiteX5" fmla="*/ 614339 w 972475"/>
                <a:gd name="connsiteY5" fmla="*/ 8 h 1462232"/>
                <a:gd name="connsiteX6" fmla="*/ 614334 w 972475"/>
                <a:gd name="connsiteY6" fmla="*/ 8 h 1462232"/>
                <a:gd name="connsiteX7" fmla="*/ 614335 w 972475"/>
                <a:gd name="connsiteY7" fmla="*/ 9 h 1462232"/>
                <a:gd name="connsiteX8" fmla="*/ 614339 w 972475"/>
                <a:gd name="connsiteY8" fmla="*/ 9 h 1462232"/>
                <a:gd name="connsiteX9" fmla="*/ 712386 w 972475"/>
                <a:gd name="connsiteY9" fmla="*/ 169817 h 1462232"/>
                <a:gd name="connsiteX10" fmla="*/ 725223 w 972475"/>
                <a:gd name="connsiteY10" fmla="*/ 192049 h 1462232"/>
                <a:gd name="connsiteX11" fmla="*/ 738983 w 972475"/>
                <a:gd name="connsiteY11" fmla="*/ 215880 h 1462232"/>
                <a:gd name="connsiteX12" fmla="*/ 917264 w 972475"/>
                <a:gd name="connsiteY12" fmla="*/ 524635 h 1462232"/>
                <a:gd name="connsiteX13" fmla="*/ 917264 w 972475"/>
                <a:gd name="connsiteY13" fmla="*/ 524634 h 1462232"/>
                <a:gd name="connsiteX14" fmla="*/ 917264 w 972475"/>
                <a:gd name="connsiteY14" fmla="*/ 523796 h 1462232"/>
                <a:gd name="connsiteX15" fmla="*/ 972475 w 972475"/>
                <a:gd name="connsiteY15" fmla="*/ 730694 h 1462232"/>
                <a:gd name="connsiteX16" fmla="*/ 972424 w 972475"/>
                <a:gd name="connsiteY16" fmla="*/ 731088 h 1462232"/>
                <a:gd name="connsiteX17" fmla="*/ 958672 w 972475"/>
                <a:gd name="connsiteY17" fmla="*/ 836998 h 1462232"/>
                <a:gd name="connsiteX18" fmla="*/ 917264 w 972475"/>
                <a:gd name="connsiteY18" fmla="*/ 937592 h 1462232"/>
                <a:gd name="connsiteX19" fmla="*/ 614334 w 972475"/>
                <a:gd name="connsiteY19" fmla="*/ 1462232 h 1462232"/>
                <a:gd name="connsiteX20" fmla="*/ 483175 w 972475"/>
                <a:gd name="connsiteY20" fmla="*/ 1426691 h 1462232"/>
                <a:gd name="connsiteX21" fmla="*/ 363860 w 972475"/>
                <a:gd name="connsiteY21" fmla="*/ 1370000 h 1462232"/>
                <a:gd name="connsiteX22" fmla="*/ 363859 w 972475"/>
                <a:gd name="connsiteY22" fmla="*/ 1369999 h 1462232"/>
                <a:gd name="connsiteX23" fmla="*/ 363859 w 972475"/>
                <a:gd name="connsiteY23" fmla="*/ 1370000 h 1462232"/>
                <a:gd name="connsiteX24" fmla="*/ 285788 w 972475"/>
                <a:gd name="connsiteY24" fmla="*/ 1316519 h 1462232"/>
                <a:gd name="connsiteX25" fmla="*/ 0 w 972475"/>
                <a:gd name="connsiteY25" fmla="*/ 731124 h 1462232"/>
                <a:gd name="connsiteX26" fmla="*/ 363859 w 972475"/>
                <a:gd name="connsiteY26" fmla="*/ 92241 h 1462232"/>
                <a:gd name="connsiteX27" fmla="*/ 689636 w 972475"/>
                <a:gd name="connsiteY27" fmla="*/ 655814 h 1462232"/>
                <a:gd name="connsiteX28" fmla="*/ 363859 w 972475"/>
                <a:gd name="connsiteY28" fmla="*/ 92233 h 1462232"/>
                <a:gd name="connsiteX29" fmla="*/ 483175 w 972475"/>
                <a:gd name="connsiteY29" fmla="*/ 35541 h 1462232"/>
                <a:gd name="connsiteX30" fmla="*/ 614334 w 972475"/>
                <a:gd name="connsiteY30" fmla="*/ 0 h 1462232"/>
                <a:gd name="connsiteX0" fmla="*/ 410545 w 972475"/>
                <a:gd name="connsiteY0" fmla="*/ 1289239 h 1462232"/>
                <a:gd name="connsiteX1" fmla="*/ 363859 w 972475"/>
                <a:gd name="connsiteY1" fmla="*/ 1369999 h 1462232"/>
                <a:gd name="connsiteX2" fmla="*/ 363860 w 972475"/>
                <a:gd name="connsiteY2" fmla="*/ 1369999 h 1462232"/>
                <a:gd name="connsiteX3" fmla="*/ 410545 w 972475"/>
                <a:gd name="connsiteY3" fmla="*/ 1289239 h 1462232"/>
                <a:gd name="connsiteX4" fmla="*/ 614334 w 972475"/>
                <a:gd name="connsiteY4" fmla="*/ 0 h 1462232"/>
                <a:gd name="connsiteX5" fmla="*/ 614339 w 972475"/>
                <a:gd name="connsiteY5" fmla="*/ 8 h 1462232"/>
                <a:gd name="connsiteX6" fmla="*/ 614334 w 972475"/>
                <a:gd name="connsiteY6" fmla="*/ 8 h 1462232"/>
                <a:gd name="connsiteX7" fmla="*/ 614335 w 972475"/>
                <a:gd name="connsiteY7" fmla="*/ 9 h 1462232"/>
                <a:gd name="connsiteX8" fmla="*/ 614339 w 972475"/>
                <a:gd name="connsiteY8" fmla="*/ 9 h 1462232"/>
                <a:gd name="connsiteX9" fmla="*/ 712386 w 972475"/>
                <a:gd name="connsiteY9" fmla="*/ 169817 h 1462232"/>
                <a:gd name="connsiteX10" fmla="*/ 725223 w 972475"/>
                <a:gd name="connsiteY10" fmla="*/ 192049 h 1462232"/>
                <a:gd name="connsiteX11" fmla="*/ 738983 w 972475"/>
                <a:gd name="connsiteY11" fmla="*/ 215880 h 1462232"/>
                <a:gd name="connsiteX12" fmla="*/ 917264 w 972475"/>
                <a:gd name="connsiteY12" fmla="*/ 524635 h 1462232"/>
                <a:gd name="connsiteX13" fmla="*/ 917264 w 972475"/>
                <a:gd name="connsiteY13" fmla="*/ 524634 h 1462232"/>
                <a:gd name="connsiteX14" fmla="*/ 917264 w 972475"/>
                <a:gd name="connsiteY14" fmla="*/ 523796 h 1462232"/>
                <a:gd name="connsiteX15" fmla="*/ 972475 w 972475"/>
                <a:gd name="connsiteY15" fmla="*/ 730694 h 1462232"/>
                <a:gd name="connsiteX16" fmla="*/ 972424 w 972475"/>
                <a:gd name="connsiteY16" fmla="*/ 731088 h 1462232"/>
                <a:gd name="connsiteX17" fmla="*/ 958672 w 972475"/>
                <a:gd name="connsiteY17" fmla="*/ 836998 h 1462232"/>
                <a:gd name="connsiteX18" fmla="*/ 917264 w 972475"/>
                <a:gd name="connsiteY18" fmla="*/ 937592 h 1462232"/>
                <a:gd name="connsiteX19" fmla="*/ 614334 w 972475"/>
                <a:gd name="connsiteY19" fmla="*/ 1462232 h 1462232"/>
                <a:gd name="connsiteX20" fmla="*/ 483175 w 972475"/>
                <a:gd name="connsiteY20" fmla="*/ 1426691 h 1462232"/>
                <a:gd name="connsiteX21" fmla="*/ 363860 w 972475"/>
                <a:gd name="connsiteY21" fmla="*/ 1370000 h 1462232"/>
                <a:gd name="connsiteX22" fmla="*/ 363859 w 972475"/>
                <a:gd name="connsiteY22" fmla="*/ 1369999 h 1462232"/>
                <a:gd name="connsiteX23" fmla="*/ 363859 w 972475"/>
                <a:gd name="connsiteY23" fmla="*/ 1370000 h 1462232"/>
                <a:gd name="connsiteX24" fmla="*/ 285788 w 972475"/>
                <a:gd name="connsiteY24" fmla="*/ 1316519 h 1462232"/>
                <a:gd name="connsiteX25" fmla="*/ 0 w 972475"/>
                <a:gd name="connsiteY25" fmla="*/ 731124 h 1462232"/>
                <a:gd name="connsiteX26" fmla="*/ 363859 w 972475"/>
                <a:gd name="connsiteY26" fmla="*/ 92241 h 1462232"/>
                <a:gd name="connsiteX27" fmla="*/ 363859 w 972475"/>
                <a:gd name="connsiteY27" fmla="*/ 92233 h 1462232"/>
                <a:gd name="connsiteX28" fmla="*/ 483175 w 972475"/>
                <a:gd name="connsiteY28" fmla="*/ 35541 h 1462232"/>
                <a:gd name="connsiteX29" fmla="*/ 614334 w 972475"/>
                <a:gd name="connsiteY29" fmla="*/ 0 h 14622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972475" h="1462232">
                  <a:moveTo>
                    <a:pt x="410545" y="1289239"/>
                  </a:moveTo>
                  <a:lnTo>
                    <a:pt x="363859" y="1369999"/>
                  </a:lnTo>
                  <a:lnTo>
                    <a:pt x="363860" y="1369999"/>
                  </a:lnTo>
                  <a:lnTo>
                    <a:pt x="410545" y="1289239"/>
                  </a:lnTo>
                  <a:close/>
                  <a:moveTo>
                    <a:pt x="614334" y="0"/>
                  </a:moveTo>
                  <a:cubicBezTo>
                    <a:pt x="614336" y="3"/>
                    <a:pt x="614337" y="5"/>
                    <a:pt x="614339" y="8"/>
                  </a:cubicBezTo>
                  <a:lnTo>
                    <a:pt x="614334" y="8"/>
                  </a:lnTo>
                  <a:lnTo>
                    <a:pt x="614335" y="9"/>
                  </a:lnTo>
                  <a:lnTo>
                    <a:pt x="614339" y="9"/>
                  </a:lnTo>
                  <a:lnTo>
                    <a:pt x="712386" y="169817"/>
                  </a:lnTo>
                  <a:lnTo>
                    <a:pt x="725223" y="192049"/>
                  </a:lnTo>
                  <a:lnTo>
                    <a:pt x="738983" y="215880"/>
                  </a:lnTo>
                  <a:lnTo>
                    <a:pt x="917264" y="524635"/>
                  </a:lnTo>
                  <a:lnTo>
                    <a:pt x="917264" y="524634"/>
                  </a:lnTo>
                  <a:lnTo>
                    <a:pt x="917264" y="523796"/>
                  </a:lnTo>
                  <a:cubicBezTo>
                    <a:pt x="954072" y="587687"/>
                    <a:pt x="972475" y="659190"/>
                    <a:pt x="972475" y="730694"/>
                  </a:cubicBezTo>
                  <a:cubicBezTo>
                    <a:pt x="972458" y="730825"/>
                    <a:pt x="972441" y="730957"/>
                    <a:pt x="972424" y="731088"/>
                  </a:cubicBezTo>
                  <a:lnTo>
                    <a:pt x="958672" y="836998"/>
                  </a:lnTo>
                  <a:cubicBezTo>
                    <a:pt x="949471" y="871798"/>
                    <a:pt x="935668" y="905647"/>
                    <a:pt x="917264" y="937592"/>
                  </a:cubicBezTo>
                  <a:lnTo>
                    <a:pt x="614334" y="1462232"/>
                  </a:lnTo>
                  <a:cubicBezTo>
                    <a:pt x="569484" y="1454619"/>
                    <a:pt x="525478" y="1442770"/>
                    <a:pt x="483175" y="1426691"/>
                  </a:cubicBezTo>
                  <a:lnTo>
                    <a:pt x="363860" y="1370000"/>
                  </a:lnTo>
                  <a:lnTo>
                    <a:pt x="363859" y="1369999"/>
                  </a:lnTo>
                  <a:lnTo>
                    <a:pt x="363859" y="1370000"/>
                  </a:lnTo>
                  <a:lnTo>
                    <a:pt x="285788" y="1316519"/>
                  </a:lnTo>
                  <a:cubicBezTo>
                    <a:pt x="112082" y="1180562"/>
                    <a:pt x="0" y="968797"/>
                    <a:pt x="0" y="731124"/>
                  </a:cubicBezTo>
                  <a:cubicBezTo>
                    <a:pt x="0" y="459491"/>
                    <a:pt x="146392" y="221711"/>
                    <a:pt x="363859" y="92241"/>
                  </a:cubicBezTo>
                  <a:lnTo>
                    <a:pt x="363859" y="92233"/>
                  </a:lnTo>
                  <a:cubicBezTo>
                    <a:pt x="401940" y="70237"/>
                    <a:pt x="441710" y="50775"/>
                    <a:pt x="483175" y="35541"/>
                  </a:cubicBezTo>
                  <a:cubicBezTo>
                    <a:pt x="525478" y="20307"/>
                    <a:pt x="568639" y="7613"/>
                    <a:pt x="614334" y="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6388AC06-5746-3160-7D8B-CC7E7339EC9B}"/>
                </a:ext>
              </a:extLst>
            </p:cNvPr>
            <p:cNvSpPr/>
            <p:nvPr/>
          </p:nvSpPr>
          <p:spPr>
            <a:xfrm>
              <a:off x="5483340" y="3149408"/>
              <a:ext cx="532461" cy="958319"/>
            </a:xfrm>
            <a:custGeom>
              <a:avLst/>
              <a:gdLst>
                <a:gd name="connsiteX0" fmla="*/ 363859 w 709948"/>
                <a:gd name="connsiteY0" fmla="*/ 0 h 1277759"/>
                <a:gd name="connsiteX1" fmla="*/ 689636 w 709948"/>
                <a:gd name="connsiteY1" fmla="*/ 563573 h 1277759"/>
                <a:gd name="connsiteX2" fmla="*/ 704871 w 709948"/>
                <a:gd name="connsiteY2" fmla="*/ 600196 h 1277759"/>
                <a:gd name="connsiteX3" fmla="*/ 709948 w 709948"/>
                <a:gd name="connsiteY3" fmla="*/ 638876 h 1277759"/>
                <a:gd name="connsiteX4" fmla="*/ 689636 w 709948"/>
                <a:gd name="connsiteY4" fmla="*/ 714187 h 1277759"/>
                <a:gd name="connsiteX5" fmla="*/ 363859 w 709948"/>
                <a:gd name="connsiteY5" fmla="*/ 1277759 h 1277759"/>
                <a:gd name="connsiteX6" fmla="*/ 285788 w 709948"/>
                <a:gd name="connsiteY6" fmla="*/ 1224278 h 1277759"/>
                <a:gd name="connsiteX7" fmla="*/ 0 w 709948"/>
                <a:gd name="connsiteY7" fmla="*/ 638883 h 1277759"/>
                <a:gd name="connsiteX8" fmla="*/ 363859 w 709948"/>
                <a:gd name="connsiteY8" fmla="*/ 0 h 12777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09948" h="1277759">
                  <a:moveTo>
                    <a:pt x="363859" y="0"/>
                  </a:moveTo>
                  <a:lnTo>
                    <a:pt x="689636" y="563573"/>
                  </a:lnTo>
                  <a:lnTo>
                    <a:pt x="704871" y="600196"/>
                  </a:lnTo>
                  <a:lnTo>
                    <a:pt x="709948" y="638876"/>
                  </a:lnTo>
                  <a:cubicBezTo>
                    <a:pt x="709948" y="664897"/>
                    <a:pt x="703178" y="690918"/>
                    <a:pt x="689636" y="714187"/>
                  </a:cubicBezTo>
                  <a:lnTo>
                    <a:pt x="363859" y="1277759"/>
                  </a:lnTo>
                  <a:lnTo>
                    <a:pt x="285788" y="1224278"/>
                  </a:lnTo>
                  <a:cubicBezTo>
                    <a:pt x="112082" y="1088321"/>
                    <a:pt x="0" y="876556"/>
                    <a:pt x="0" y="638883"/>
                  </a:cubicBezTo>
                  <a:cubicBezTo>
                    <a:pt x="0" y="367250"/>
                    <a:pt x="146392" y="129470"/>
                    <a:pt x="363859" y="0"/>
                  </a:cubicBezTo>
                  <a:close/>
                </a:path>
              </a:pathLst>
            </a:custGeom>
            <a:solidFill>
              <a:schemeClr val="accent4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pic>
          <p:nvPicPr>
            <p:cNvPr id="52" name="Graphic 51" descr="Bar graph with upward trend with solid fill">
              <a:extLst>
                <a:ext uri="{FF2B5EF4-FFF2-40B4-BE49-F238E27FC236}">
                  <a16:creationId xmlns:a16="http://schemas.microsoft.com/office/drawing/2014/main" id="{0DA13E99-C726-5627-B064-01B3137879D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5535730" y="3445933"/>
              <a:ext cx="365267" cy="365267"/>
            </a:xfrm>
            <a:prstGeom prst="rect">
              <a:avLst/>
            </a:prstGeom>
          </p:spPr>
        </p:pic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5F7118D1-03CD-49FF-045C-36A08A17AE07}"/>
              </a:ext>
            </a:extLst>
          </p:cNvPr>
          <p:cNvGrpSpPr/>
          <p:nvPr/>
        </p:nvGrpSpPr>
        <p:grpSpPr>
          <a:xfrm>
            <a:off x="4753281" y="4345037"/>
            <a:ext cx="1114284" cy="1114503"/>
            <a:chOff x="4753281" y="4345037"/>
            <a:chExt cx="1114284" cy="1114503"/>
          </a:xfrm>
        </p:grpSpPr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DA3AE970-0810-BC27-FB79-20779A256F56}"/>
                </a:ext>
              </a:extLst>
            </p:cNvPr>
            <p:cNvSpPr/>
            <p:nvPr/>
          </p:nvSpPr>
          <p:spPr>
            <a:xfrm>
              <a:off x="4783867" y="4544835"/>
              <a:ext cx="1083698" cy="914705"/>
            </a:xfrm>
            <a:custGeom>
              <a:avLst/>
              <a:gdLst>
                <a:gd name="connsiteX0" fmla="*/ 1267590 w 1444931"/>
                <a:gd name="connsiteY0" fmla="*/ 0 h 1219606"/>
                <a:gd name="connsiteX1" fmla="*/ 1318063 w 1444931"/>
                <a:gd name="connsiteY1" fmla="*/ 61186 h 1219606"/>
                <a:gd name="connsiteX2" fmla="*/ 1444931 w 1444931"/>
                <a:gd name="connsiteY2" fmla="*/ 476605 h 1219606"/>
                <a:gd name="connsiteX3" fmla="*/ 702075 w 1444931"/>
                <a:gd name="connsiteY3" fmla="*/ 1219606 h 1219606"/>
                <a:gd name="connsiteX4" fmla="*/ 17597 w 1444931"/>
                <a:gd name="connsiteY4" fmla="*/ 765815 h 1219606"/>
                <a:gd name="connsiteX5" fmla="*/ 0 w 1444931"/>
                <a:gd name="connsiteY5" fmla="*/ 709116 h 1219606"/>
                <a:gd name="connsiteX6" fmla="*/ 595810 w 1444931"/>
                <a:gd name="connsiteY6" fmla="*/ 718971 h 1219606"/>
                <a:gd name="connsiteX7" fmla="*/ 703854 w 1444931"/>
                <a:gd name="connsiteY7" fmla="*/ 706315 h 1219606"/>
                <a:gd name="connsiteX8" fmla="*/ 803115 w 1444931"/>
                <a:gd name="connsiteY8" fmla="*/ 666901 h 1219606"/>
                <a:gd name="connsiteX9" fmla="*/ 888968 w 1444931"/>
                <a:gd name="connsiteY9" fmla="*/ 603481 h 1219606"/>
                <a:gd name="connsiteX10" fmla="*/ 956791 w 1444931"/>
                <a:gd name="connsiteY10" fmla="*/ 518432 h 1219606"/>
                <a:gd name="connsiteX11" fmla="*/ 956798 w 1444931"/>
                <a:gd name="connsiteY11" fmla="*/ 518422 h 1219606"/>
                <a:gd name="connsiteX12" fmla="*/ 956799 w 1444931"/>
                <a:gd name="connsiteY12" fmla="*/ 518421 h 1219606"/>
                <a:gd name="connsiteX13" fmla="*/ 956791 w 1444931"/>
                <a:gd name="connsiteY13" fmla="*/ 518433 h 1219606"/>
                <a:gd name="connsiteX14" fmla="*/ 888968 w 1444931"/>
                <a:gd name="connsiteY14" fmla="*/ 603482 h 1219606"/>
                <a:gd name="connsiteX15" fmla="*/ 803115 w 1444931"/>
                <a:gd name="connsiteY15" fmla="*/ 666902 h 1219606"/>
                <a:gd name="connsiteX16" fmla="*/ 803484 w 1444931"/>
                <a:gd name="connsiteY16" fmla="*/ 666755 h 1219606"/>
                <a:gd name="connsiteX17" fmla="*/ 957532 w 1444931"/>
                <a:gd name="connsiteY17" fmla="*/ 518013 h 1219606"/>
                <a:gd name="connsiteX18" fmla="*/ 956799 w 1444931"/>
                <a:gd name="connsiteY18" fmla="*/ 518421 h 1219606"/>
                <a:gd name="connsiteX19" fmla="*/ 1157364 w 1444931"/>
                <a:gd name="connsiteY19" fmla="*/ 183860 h 1219606"/>
                <a:gd name="connsiteX20" fmla="*/ 956788 w 1444931"/>
                <a:gd name="connsiteY20" fmla="*/ 518426 h 1219606"/>
                <a:gd name="connsiteX21" fmla="*/ 956787 w 1444931"/>
                <a:gd name="connsiteY21" fmla="*/ 518426 h 1219606"/>
                <a:gd name="connsiteX22" fmla="*/ 1157364 w 1444931"/>
                <a:gd name="connsiteY22" fmla="*/ 183859 h 1219606"/>
                <a:gd name="connsiteX23" fmla="*/ 1167398 w 1444931"/>
                <a:gd name="connsiteY23" fmla="*/ 167122 h 1219606"/>
                <a:gd name="connsiteX0" fmla="*/ 1267590 w 1444931"/>
                <a:gd name="connsiteY0" fmla="*/ 0 h 1219606"/>
                <a:gd name="connsiteX1" fmla="*/ 1318063 w 1444931"/>
                <a:gd name="connsiteY1" fmla="*/ 61186 h 1219606"/>
                <a:gd name="connsiteX2" fmla="*/ 1444931 w 1444931"/>
                <a:gd name="connsiteY2" fmla="*/ 476605 h 1219606"/>
                <a:gd name="connsiteX3" fmla="*/ 702075 w 1444931"/>
                <a:gd name="connsiteY3" fmla="*/ 1219606 h 1219606"/>
                <a:gd name="connsiteX4" fmla="*/ 17597 w 1444931"/>
                <a:gd name="connsiteY4" fmla="*/ 765815 h 1219606"/>
                <a:gd name="connsiteX5" fmla="*/ 0 w 1444931"/>
                <a:gd name="connsiteY5" fmla="*/ 709116 h 1219606"/>
                <a:gd name="connsiteX6" fmla="*/ 703854 w 1444931"/>
                <a:gd name="connsiteY6" fmla="*/ 706315 h 1219606"/>
                <a:gd name="connsiteX7" fmla="*/ 803115 w 1444931"/>
                <a:gd name="connsiteY7" fmla="*/ 666901 h 1219606"/>
                <a:gd name="connsiteX8" fmla="*/ 888968 w 1444931"/>
                <a:gd name="connsiteY8" fmla="*/ 603481 h 1219606"/>
                <a:gd name="connsiteX9" fmla="*/ 956791 w 1444931"/>
                <a:gd name="connsiteY9" fmla="*/ 518432 h 1219606"/>
                <a:gd name="connsiteX10" fmla="*/ 956798 w 1444931"/>
                <a:gd name="connsiteY10" fmla="*/ 518422 h 1219606"/>
                <a:gd name="connsiteX11" fmla="*/ 956799 w 1444931"/>
                <a:gd name="connsiteY11" fmla="*/ 518421 h 1219606"/>
                <a:gd name="connsiteX12" fmla="*/ 956791 w 1444931"/>
                <a:gd name="connsiteY12" fmla="*/ 518433 h 1219606"/>
                <a:gd name="connsiteX13" fmla="*/ 888968 w 1444931"/>
                <a:gd name="connsiteY13" fmla="*/ 603482 h 1219606"/>
                <a:gd name="connsiteX14" fmla="*/ 803115 w 1444931"/>
                <a:gd name="connsiteY14" fmla="*/ 666902 h 1219606"/>
                <a:gd name="connsiteX15" fmla="*/ 803484 w 1444931"/>
                <a:gd name="connsiteY15" fmla="*/ 666755 h 1219606"/>
                <a:gd name="connsiteX16" fmla="*/ 957532 w 1444931"/>
                <a:gd name="connsiteY16" fmla="*/ 518013 h 1219606"/>
                <a:gd name="connsiteX17" fmla="*/ 956799 w 1444931"/>
                <a:gd name="connsiteY17" fmla="*/ 518421 h 1219606"/>
                <a:gd name="connsiteX18" fmla="*/ 1157364 w 1444931"/>
                <a:gd name="connsiteY18" fmla="*/ 183860 h 1219606"/>
                <a:gd name="connsiteX19" fmla="*/ 956788 w 1444931"/>
                <a:gd name="connsiteY19" fmla="*/ 518426 h 1219606"/>
                <a:gd name="connsiteX20" fmla="*/ 956787 w 1444931"/>
                <a:gd name="connsiteY20" fmla="*/ 518426 h 1219606"/>
                <a:gd name="connsiteX21" fmla="*/ 1157364 w 1444931"/>
                <a:gd name="connsiteY21" fmla="*/ 183859 h 1219606"/>
                <a:gd name="connsiteX22" fmla="*/ 1167398 w 1444931"/>
                <a:gd name="connsiteY22" fmla="*/ 167122 h 1219606"/>
                <a:gd name="connsiteX23" fmla="*/ 1267590 w 1444931"/>
                <a:gd name="connsiteY23" fmla="*/ 0 h 1219606"/>
                <a:gd name="connsiteX0" fmla="*/ 1267590 w 1444931"/>
                <a:gd name="connsiteY0" fmla="*/ 0 h 1219606"/>
                <a:gd name="connsiteX1" fmla="*/ 1318063 w 1444931"/>
                <a:gd name="connsiteY1" fmla="*/ 61186 h 1219606"/>
                <a:gd name="connsiteX2" fmla="*/ 1444931 w 1444931"/>
                <a:gd name="connsiteY2" fmla="*/ 476605 h 1219606"/>
                <a:gd name="connsiteX3" fmla="*/ 702075 w 1444931"/>
                <a:gd name="connsiteY3" fmla="*/ 1219606 h 1219606"/>
                <a:gd name="connsiteX4" fmla="*/ 17597 w 1444931"/>
                <a:gd name="connsiteY4" fmla="*/ 765815 h 1219606"/>
                <a:gd name="connsiteX5" fmla="*/ 0 w 1444931"/>
                <a:gd name="connsiteY5" fmla="*/ 709116 h 1219606"/>
                <a:gd name="connsiteX6" fmla="*/ 803115 w 1444931"/>
                <a:gd name="connsiteY6" fmla="*/ 666901 h 1219606"/>
                <a:gd name="connsiteX7" fmla="*/ 888968 w 1444931"/>
                <a:gd name="connsiteY7" fmla="*/ 603481 h 1219606"/>
                <a:gd name="connsiteX8" fmla="*/ 956791 w 1444931"/>
                <a:gd name="connsiteY8" fmla="*/ 518432 h 1219606"/>
                <a:gd name="connsiteX9" fmla="*/ 956798 w 1444931"/>
                <a:gd name="connsiteY9" fmla="*/ 518422 h 1219606"/>
                <a:gd name="connsiteX10" fmla="*/ 956799 w 1444931"/>
                <a:gd name="connsiteY10" fmla="*/ 518421 h 1219606"/>
                <a:gd name="connsiteX11" fmla="*/ 956791 w 1444931"/>
                <a:gd name="connsiteY11" fmla="*/ 518433 h 1219606"/>
                <a:gd name="connsiteX12" fmla="*/ 888968 w 1444931"/>
                <a:gd name="connsiteY12" fmla="*/ 603482 h 1219606"/>
                <a:gd name="connsiteX13" fmla="*/ 803115 w 1444931"/>
                <a:gd name="connsiteY13" fmla="*/ 666902 h 1219606"/>
                <a:gd name="connsiteX14" fmla="*/ 803484 w 1444931"/>
                <a:gd name="connsiteY14" fmla="*/ 666755 h 1219606"/>
                <a:gd name="connsiteX15" fmla="*/ 957532 w 1444931"/>
                <a:gd name="connsiteY15" fmla="*/ 518013 h 1219606"/>
                <a:gd name="connsiteX16" fmla="*/ 956799 w 1444931"/>
                <a:gd name="connsiteY16" fmla="*/ 518421 h 1219606"/>
                <a:gd name="connsiteX17" fmla="*/ 1157364 w 1444931"/>
                <a:gd name="connsiteY17" fmla="*/ 183860 h 1219606"/>
                <a:gd name="connsiteX18" fmla="*/ 956788 w 1444931"/>
                <a:gd name="connsiteY18" fmla="*/ 518426 h 1219606"/>
                <a:gd name="connsiteX19" fmla="*/ 956787 w 1444931"/>
                <a:gd name="connsiteY19" fmla="*/ 518426 h 1219606"/>
                <a:gd name="connsiteX20" fmla="*/ 1157364 w 1444931"/>
                <a:gd name="connsiteY20" fmla="*/ 183859 h 1219606"/>
                <a:gd name="connsiteX21" fmla="*/ 1167398 w 1444931"/>
                <a:gd name="connsiteY21" fmla="*/ 167122 h 1219606"/>
                <a:gd name="connsiteX22" fmla="*/ 1267590 w 1444931"/>
                <a:gd name="connsiteY22" fmla="*/ 0 h 1219606"/>
                <a:gd name="connsiteX0" fmla="*/ 1267590 w 1444931"/>
                <a:gd name="connsiteY0" fmla="*/ 0 h 1219606"/>
                <a:gd name="connsiteX1" fmla="*/ 1318063 w 1444931"/>
                <a:gd name="connsiteY1" fmla="*/ 61186 h 1219606"/>
                <a:gd name="connsiteX2" fmla="*/ 1444931 w 1444931"/>
                <a:gd name="connsiteY2" fmla="*/ 476605 h 1219606"/>
                <a:gd name="connsiteX3" fmla="*/ 702075 w 1444931"/>
                <a:gd name="connsiteY3" fmla="*/ 1219606 h 1219606"/>
                <a:gd name="connsiteX4" fmla="*/ 17597 w 1444931"/>
                <a:gd name="connsiteY4" fmla="*/ 765815 h 1219606"/>
                <a:gd name="connsiteX5" fmla="*/ 0 w 1444931"/>
                <a:gd name="connsiteY5" fmla="*/ 709116 h 1219606"/>
                <a:gd name="connsiteX6" fmla="*/ 803115 w 1444931"/>
                <a:gd name="connsiteY6" fmla="*/ 666901 h 1219606"/>
                <a:gd name="connsiteX7" fmla="*/ 888968 w 1444931"/>
                <a:gd name="connsiteY7" fmla="*/ 603481 h 1219606"/>
                <a:gd name="connsiteX8" fmla="*/ 956791 w 1444931"/>
                <a:gd name="connsiteY8" fmla="*/ 518432 h 1219606"/>
                <a:gd name="connsiteX9" fmla="*/ 956798 w 1444931"/>
                <a:gd name="connsiteY9" fmla="*/ 518422 h 1219606"/>
                <a:gd name="connsiteX10" fmla="*/ 956799 w 1444931"/>
                <a:gd name="connsiteY10" fmla="*/ 518421 h 1219606"/>
                <a:gd name="connsiteX11" fmla="*/ 956791 w 1444931"/>
                <a:gd name="connsiteY11" fmla="*/ 518433 h 1219606"/>
                <a:gd name="connsiteX12" fmla="*/ 803115 w 1444931"/>
                <a:gd name="connsiteY12" fmla="*/ 666902 h 1219606"/>
                <a:gd name="connsiteX13" fmla="*/ 803484 w 1444931"/>
                <a:gd name="connsiteY13" fmla="*/ 666755 h 1219606"/>
                <a:gd name="connsiteX14" fmla="*/ 957532 w 1444931"/>
                <a:gd name="connsiteY14" fmla="*/ 518013 h 1219606"/>
                <a:gd name="connsiteX15" fmla="*/ 956799 w 1444931"/>
                <a:gd name="connsiteY15" fmla="*/ 518421 h 1219606"/>
                <a:gd name="connsiteX16" fmla="*/ 1157364 w 1444931"/>
                <a:gd name="connsiteY16" fmla="*/ 183860 h 1219606"/>
                <a:gd name="connsiteX17" fmla="*/ 956788 w 1444931"/>
                <a:gd name="connsiteY17" fmla="*/ 518426 h 1219606"/>
                <a:gd name="connsiteX18" fmla="*/ 956787 w 1444931"/>
                <a:gd name="connsiteY18" fmla="*/ 518426 h 1219606"/>
                <a:gd name="connsiteX19" fmla="*/ 1157364 w 1444931"/>
                <a:gd name="connsiteY19" fmla="*/ 183859 h 1219606"/>
                <a:gd name="connsiteX20" fmla="*/ 1167398 w 1444931"/>
                <a:gd name="connsiteY20" fmla="*/ 167122 h 1219606"/>
                <a:gd name="connsiteX21" fmla="*/ 1267590 w 1444931"/>
                <a:gd name="connsiteY21" fmla="*/ 0 h 1219606"/>
                <a:gd name="connsiteX0" fmla="*/ 1267590 w 1444931"/>
                <a:gd name="connsiteY0" fmla="*/ 0 h 1219606"/>
                <a:gd name="connsiteX1" fmla="*/ 1318063 w 1444931"/>
                <a:gd name="connsiteY1" fmla="*/ 61186 h 1219606"/>
                <a:gd name="connsiteX2" fmla="*/ 1444931 w 1444931"/>
                <a:gd name="connsiteY2" fmla="*/ 476605 h 1219606"/>
                <a:gd name="connsiteX3" fmla="*/ 702075 w 1444931"/>
                <a:gd name="connsiteY3" fmla="*/ 1219606 h 1219606"/>
                <a:gd name="connsiteX4" fmla="*/ 17597 w 1444931"/>
                <a:gd name="connsiteY4" fmla="*/ 765815 h 1219606"/>
                <a:gd name="connsiteX5" fmla="*/ 0 w 1444931"/>
                <a:gd name="connsiteY5" fmla="*/ 709116 h 1219606"/>
                <a:gd name="connsiteX6" fmla="*/ 803115 w 1444931"/>
                <a:gd name="connsiteY6" fmla="*/ 666901 h 1219606"/>
                <a:gd name="connsiteX7" fmla="*/ 888968 w 1444931"/>
                <a:gd name="connsiteY7" fmla="*/ 603481 h 1219606"/>
                <a:gd name="connsiteX8" fmla="*/ 956791 w 1444931"/>
                <a:gd name="connsiteY8" fmla="*/ 518432 h 1219606"/>
                <a:gd name="connsiteX9" fmla="*/ 956798 w 1444931"/>
                <a:gd name="connsiteY9" fmla="*/ 518422 h 1219606"/>
                <a:gd name="connsiteX10" fmla="*/ 956799 w 1444931"/>
                <a:gd name="connsiteY10" fmla="*/ 518421 h 1219606"/>
                <a:gd name="connsiteX11" fmla="*/ 956791 w 1444931"/>
                <a:gd name="connsiteY11" fmla="*/ 518433 h 1219606"/>
                <a:gd name="connsiteX12" fmla="*/ 803115 w 1444931"/>
                <a:gd name="connsiteY12" fmla="*/ 666902 h 1219606"/>
                <a:gd name="connsiteX13" fmla="*/ 803484 w 1444931"/>
                <a:gd name="connsiteY13" fmla="*/ 666755 h 1219606"/>
                <a:gd name="connsiteX14" fmla="*/ 957532 w 1444931"/>
                <a:gd name="connsiteY14" fmla="*/ 518013 h 1219606"/>
                <a:gd name="connsiteX15" fmla="*/ 956799 w 1444931"/>
                <a:gd name="connsiteY15" fmla="*/ 518421 h 1219606"/>
                <a:gd name="connsiteX16" fmla="*/ 1157364 w 1444931"/>
                <a:gd name="connsiteY16" fmla="*/ 183860 h 1219606"/>
                <a:gd name="connsiteX17" fmla="*/ 956788 w 1444931"/>
                <a:gd name="connsiteY17" fmla="*/ 518426 h 1219606"/>
                <a:gd name="connsiteX18" fmla="*/ 1157364 w 1444931"/>
                <a:gd name="connsiteY18" fmla="*/ 183859 h 1219606"/>
                <a:gd name="connsiteX19" fmla="*/ 1167398 w 1444931"/>
                <a:gd name="connsiteY19" fmla="*/ 167122 h 1219606"/>
                <a:gd name="connsiteX20" fmla="*/ 1267590 w 1444931"/>
                <a:gd name="connsiteY20" fmla="*/ 0 h 1219606"/>
                <a:gd name="connsiteX0" fmla="*/ 1267590 w 1444931"/>
                <a:gd name="connsiteY0" fmla="*/ 0 h 1219606"/>
                <a:gd name="connsiteX1" fmla="*/ 1318063 w 1444931"/>
                <a:gd name="connsiteY1" fmla="*/ 61186 h 1219606"/>
                <a:gd name="connsiteX2" fmla="*/ 1444931 w 1444931"/>
                <a:gd name="connsiteY2" fmla="*/ 476605 h 1219606"/>
                <a:gd name="connsiteX3" fmla="*/ 702075 w 1444931"/>
                <a:gd name="connsiteY3" fmla="*/ 1219606 h 1219606"/>
                <a:gd name="connsiteX4" fmla="*/ 17597 w 1444931"/>
                <a:gd name="connsiteY4" fmla="*/ 765815 h 1219606"/>
                <a:gd name="connsiteX5" fmla="*/ 0 w 1444931"/>
                <a:gd name="connsiteY5" fmla="*/ 709116 h 1219606"/>
                <a:gd name="connsiteX6" fmla="*/ 803115 w 1444931"/>
                <a:gd name="connsiteY6" fmla="*/ 666901 h 1219606"/>
                <a:gd name="connsiteX7" fmla="*/ 888968 w 1444931"/>
                <a:gd name="connsiteY7" fmla="*/ 603481 h 1219606"/>
                <a:gd name="connsiteX8" fmla="*/ 956791 w 1444931"/>
                <a:gd name="connsiteY8" fmla="*/ 518432 h 1219606"/>
                <a:gd name="connsiteX9" fmla="*/ 956798 w 1444931"/>
                <a:gd name="connsiteY9" fmla="*/ 518422 h 1219606"/>
                <a:gd name="connsiteX10" fmla="*/ 956799 w 1444931"/>
                <a:gd name="connsiteY10" fmla="*/ 518421 h 1219606"/>
                <a:gd name="connsiteX11" fmla="*/ 956791 w 1444931"/>
                <a:gd name="connsiteY11" fmla="*/ 518433 h 1219606"/>
                <a:gd name="connsiteX12" fmla="*/ 803115 w 1444931"/>
                <a:gd name="connsiteY12" fmla="*/ 666902 h 1219606"/>
                <a:gd name="connsiteX13" fmla="*/ 803484 w 1444931"/>
                <a:gd name="connsiteY13" fmla="*/ 666755 h 1219606"/>
                <a:gd name="connsiteX14" fmla="*/ 957532 w 1444931"/>
                <a:gd name="connsiteY14" fmla="*/ 518013 h 1219606"/>
                <a:gd name="connsiteX15" fmla="*/ 956799 w 1444931"/>
                <a:gd name="connsiteY15" fmla="*/ 518421 h 1219606"/>
                <a:gd name="connsiteX16" fmla="*/ 1157364 w 1444931"/>
                <a:gd name="connsiteY16" fmla="*/ 183860 h 1219606"/>
                <a:gd name="connsiteX17" fmla="*/ 1157364 w 1444931"/>
                <a:gd name="connsiteY17" fmla="*/ 183859 h 1219606"/>
                <a:gd name="connsiteX18" fmla="*/ 1167398 w 1444931"/>
                <a:gd name="connsiteY18" fmla="*/ 167122 h 1219606"/>
                <a:gd name="connsiteX19" fmla="*/ 1267590 w 1444931"/>
                <a:gd name="connsiteY19" fmla="*/ 0 h 1219606"/>
                <a:gd name="connsiteX0" fmla="*/ 1267590 w 1444931"/>
                <a:gd name="connsiteY0" fmla="*/ 0 h 1219606"/>
                <a:gd name="connsiteX1" fmla="*/ 1318063 w 1444931"/>
                <a:gd name="connsiteY1" fmla="*/ 61186 h 1219606"/>
                <a:gd name="connsiteX2" fmla="*/ 1444931 w 1444931"/>
                <a:gd name="connsiteY2" fmla="*/ 476605 h 1219606"/>
                <a:gd name="connsiteX3" fmla="*/ 702075 w 1444931"/>
                <a:gd name="connsiteY3" fmla="*/ 1219606 h 1219606"/>
                <a:gd name="connsiteX4" fmla="*/ 17597 w 1444931"/>
                <a:gd name="connsiteY4" fmla="*/ 765815 h 1219606"/>
                <a:gd name="connsiteX5" fmla="*/ 0 w 1444931"/>
                <a:gd name="connsiteY5" fmla="*/ 709116 h 1219606"/>
                <a:gd name="connsiteX6" fmla="*/ 803115 w 1444931"/>
                <a:gd name="connsiteY6" fmla="*/ 666901 h 1219606"/>
                <a:gd name="connsiteX7" fmla="*/ 888968 w 1444931"/>
                <a:gd name="connsiteY7" fmla="*/ 603481 h 1219606"/>
                <a:gd name="connsiteX8" fmla="*/ 956791 w 1444931"/>
                <a:gd name="connsiteY8" fmla="*/ 518432 h 1219606"/>
                <a:gd name="connsiteX9" fmla="*/ 956798 w 1444931"/>
                <a:gd name="connsiteY9" fmla="*/ 518422 h 1219606"/>
                <a:gd name="connsiteX10" fmla="*/ 956799 w 1444931"/>
                <a:gd name="connsiteY10" fmla="*/ 518421 h 1219606"/>
                <a:gd name="connsiteX11" fmla="*/ 956791 w 1444931"/>
                <a:gd name="connsiteY11" fmla="*/ 518433 h 1219606"/>
                <a:gd name="connsiteX12" fmla="*/ 803115 w 1444931"/>
                <a:gd name="connsiteY12" fmla="*/ 666902 h 1219606"/>
                <a:gd name="connsiteX13" fmla="*/ 803484 w 1444931"/>
                <a:gd name="connsiteY13" fmla="*/ 666755 h 1219606"/>
                <a:gd name="connsiteX14" fmla="*/ 957532 w 1444931"/>
                <a:gd name="connsiteY14" fmla="*/ 518013 h 1219606"/>
                <a:gd name="connsiteX15" fmla="*/ 1157364 w 1444931"/>
                <a:gd name="connsiteY15" fmla="*/ 183860 h 1219606"/>
                <a:gd name="connsiteX16" fmla="*/ 1157364 w 1444931"/>
                <a:gd name="connsiteY16" fmla="*/ 183859 h 1219606"/>
                <a:gd name="connsiteX17" fmla="*/ 1167398 w 1444931"/>
                <a:gd name="connsiteY17" fmla="*/ 167122 h 1219606"/>
                <a:gd name="connsiteX18" fmla="*/ 1267590 w 1444931"/>
                <a:gd name="connsiteY18" fmla="*/ 0 h 1219606"/>
                <a:gd name="connsiteX0" fmla="*/ 1267590 w 1444931"/>
                <a:gd name="connsiteY0" fmla="*/ 0 h 1219606"/>
                <a:gd name="connsiteX1" fmla="*/ 1318063 w 1444931"/>
                <a:gd name="connsiteY1" fmla="*/ 61186 h 1219606"/>
                <a:gd name="connsiteX2" fmla="*/ 1444931 w 1444931"/>
                <a:gd name="connsiteY2" fmla="*/ 476605 h 1219606"/>
                <a:gd name="connsiteX3" fmla="*/ 702075 w 1444931"/>
                <a:gd name="connsiteY3" fmla="*/ 1219606 h 1219606"/>
                <a:gd name="connsiteX4" fmla="*/ 17597 w 1444931"/>
                <a:gd name="connsiteY4" fmla="*/ 765815 h 1219606"/>
                <a:gd name="connsiteX5" fmla="*/ 0 w 1444931"/>
                <a:gd name="connsiteY5" fmla="*/ 709116 h 1219606"/>
                <a:gd name="connsiteX6" fmla="*/ 803115 w 1444931"/>
                <a:gd name="connsiteY6" fmla="*/ 666901 h 1219606"/>
                <a:gd name="connsiteX7" fmla="*/ 888968 w 1444931"/>
                <a:gd name="connsiteY7" fmla="*/ 603481 h 1219606"/>
                <a:gd name="connsiteX8" fmla="*/ 956791 w 1444931"/>
                <a:gd name="connsiteY8" fmla="*/ 518432 h 1219606"/>
                <a:gd name="connsiteX9" fmla="*/ 956798 w 1444931"/>
                <a:gd name="connsiteY9" fmla="*/ 518422 h 1219606"/>
                <a:gd name="connsiteX10" fmla="*/ 956799 w 1444931"/>
                <a:gd name="connsiteY10" fmla="*/ 518421 h 1219606"/>
                <a:gd name="connsiteX11" fmla="*/ 956791 w 1444931"/>
                <a:gd name="connsiteY11" fmla="*/ 518433 h 1219606"/>
                <a:gd name="connsiteX12" fmla="*/ 803115 w 1444931"/>
                <a:gd name="connsiteY12" fmla="*/ 666902 h 1219606"/>
                <a:gd name="connsiteX13" fmla="*/ 803484 w 1444931"/>
                <a:gd name="connsiteY13" fmla="*/ 666755 h 1219606"/>
                <a:gd name="connsiteX14" fmla="*/ 1157364 w 1444931"/>
                <a:gd name="connsiteY14" fmla="*/ 183860 h 1219606"/>
                <a:gd name="connsiteX15" fmla="*/ 1157364 w 1444931"/>
                <a:gd name="connsiteY15" fmla="*/ 183859 h 1219606"/>
                <a:gd name="connsiteX16" fmla="*/ 1167398 w 1444931"/>
                <a:gd name="connsiteY16" fmla="*/ 167122 h 1219606"/>
                <a:gd name="connsiteX17" fmla="*/ 1267590 w 1444931"/>
                <a:gd name="connsiteY17" fmla="*/ 0 h 1219606"/>
                <a:gd name="connsiteX0" fmla="*/ 1267590 w 1444931"/>
                <a:gd name="connsiteY0" fmla="*/ 0 h 1219606"/>
                <a:gd name="connsiteX1" fmla="*/ 1318063 w 1444931"/>
                <a:gd name="connsiteY1" fmla="*/ 61186 h 1219606"/>
                <a:gd name="connsiteX2" fmla="*/ 1444931 w 1444931"/>
                <a:gd name="connsiteY2" fmla="*/ 476605 h 1219606"/>
                <a:gd name="connsiteX3" fmla="*/ 702075 w 1444931"/>
                <a:gd name="connsiteY3" fmla="*/ 1219606 h 1219606"/>
                <a:gd name="connsiteX4" fmla="*/ 17597 w 1444931"/>
                <a:gd name="connsiteY4" fmla="*/ 765815 h 1219606"/>
                <a:gd name="connsiteX5" fmla="*/ 0 w 1444931"/>
                <a:gd name="connsiteY5" fmla="*/ 709116 h 1219606"/>
                <a:gd name="connsiteX6" fmla="*/ 803115 w 1444931"/>
                <a:gd name="connsiteY6" fmla="*/ 666901 h 1219606"/>
                <a:gd name="connsiteX7" fmla="*/ 888968 w 1444931"/>
                <a:gd name="connsiteY7" fmla="*/ 603481 h 1219606"/>
                <a:gd name="connsiteX8" fmla="*/ 956791 w 1444931"/>
                <a:gd name="connsiteY8" fmla="*/ 518432 h 1219606"/>
                <a:gd name="connsiteX9" fmla="*/ 956798 w 1444931"/>
                <a:gd name="connsiteY9" fmla="*/ 518422 h 1219606"/>
                <a:gd name="connsiteX10" fmla="*/ 956799 w 1444931"/>
                <a:gd name="connsiteY10" fmla="*/ 518421 h 1219606"/>
                <a:gd name="connsiteX11" fmla="*/ 803115 w 1444931"/>
                <a:gd name="connsiteY11" fmla="*/ 666902 h 1219606"/>
                <a:gd name="connsiteX12" fmla="*/ 803484 w 1444931"/>
                <a:gd name="connsiteY12" fmla="*/ 666755 h 1219606"/>
                <a:gd name="connsiteX13" fmla="*/ 1157364 w 1444931"/>
                <a:gd name="connsiteY13" fmla="*/ 183860 h 1219606"/>
                <a:gd name="connsiteX14" fmla="*/ 1157364 w 1444931"/>
                <a:gd name="connsiteY14" fmla="*/ 183859 h 1219606"/>
                <a:gd name="connsiteX15" fmla="*/ 1167398 w 1444931"/>
                <a:gd name="connsiteY15" fmla="*/ 167122 h 1219606"/>
                <a:gd name="connsiteX16" fmla="*/ 1267590 w 1444931"/>
                <a:gd name="connsiteY16" fmla="*/ 0 h 1219606"/>
                <a:gd name="connsiteX0" fmla="*/ 1267590 w 1444931"/>
                <a:gd name="connsiteY0" fmla="*/ 0 h 1219606"/>
                <a:gd name="connsiteX1" fmla="*/ 1318063 w 1444931"/>
                <a:gd name="connsiteY1" fmla="*/ 61186 h 1219606"/>
                <a:gd name="connsiteX2" fmla="*/ 1444931 w 1444931"/>
                <a:gd name="connsiteY2" fmla="*/ 476605 h 1219606"/>
                <a:gd name="connsiteX3" fmla="*/ 702075 w 1444931"/>
                <a:gd name="connsiteY3" fmla="*/ 1219606 h 1219606"/>
                <a:gd name="connsiteX4" fmla="*/ 17597 w 1444931"/>
                <a:gd name="connsiteY4" fmla="*/ 765815 h 1219606"/>
                <a:gd name="connsiteX5" fmla="*/ 0 w 1444931"/>
                <a:gd name="connsiteY5" fmla="*/ 709116 h 1219606"/>
                <a:gd name="connsiteX6" fmla="*/ 803115 w 1444931"/>
                <a:gd name="connsiteY6" fmla="*/ 666901 h 1219606"/>
                <a:gd name="connsiteX7" fmla="*/ 888968 w 1444931"/>
                <a:gd name="connsiteY7" fmla="*/ 603481 h 1219606"/>
                <a:gd name="connsiteX8" fmla="*/ 956791 w 1444931"/>
                <a:gd name="connsiteY8" fmla="*/ 518432 h 1219606"/>
                <a:gd name="connsiteX9" fmla="*/ 956798 w 1444931"/>
                <a:gd name="connsiteY9" fmla="*/ 518422 h 1219606"/>
                <a:gd name="connsiteX10" fmla="*/ 803115 w 1444931"/>
                <a:gd name="connsiteY10" fmla="*/ 666902 h 1219606"/>
                <a:gd name="connsiteX11" fmla="*/ 803484 w 1444931"/>
                <a:gd name="connsiteY11" fmla="*/ 666755 h 1219606"/>
                <a:gd name="connsiteX12" fmla="*/ 1157364 w 1444931"/>
                <a:gd name="connsiteY12" fmla="*/ 183860 h 1219606"/>
                <a:gd name="connsiteX13" fmla="*/ 1157364 w 1444931"/>
                <a:gd name="connsiteY13" fmla="*/ 183859 h 1219606"/>
                <a:gd name="connsiteX14" fmla="*/ 1167398 w 1444931"/>
                <a:gd name="connsiteY14" fmla="*/ 167122 h 1219606"/>
                <a:gd name="connsiteX15" fmla="*/ 1267590 w 1444931"/>
                <a:gd name="connsiteY15" fmla="*/ 0 h 1219606"/>
                <a:gd name="connsiteX0" fmla="*/ 1267590 w 1444931"/>
                <a:gd name="connsiteY0" fmla="*/ 0 h 1219606"/>
                <a:gd name="connsiteX1" fmla="*/ 1318063 w 1444931"/>
                <a:gd name="connsiteY1" fmla="*/ 61186 h 1219606"/>
                <a:gd name="connsiteX2" fmla="*/ 1444931 w 1444931"/>
                <a:gd name="connsiteY2" fmla="*/ 476605 h 1219606"/>
                <a:gd name="connsiteX3" fmla="*/ 702075 w 1444931"/>
                <a:gd name="connsiteY3" fmla="*/ 1219606 h 1219606"/>
                <a:gd name="connsiteX4" fmla="*/ 17597 w 1444931"/>
                <a:gd name="connsiteY4" fmla="*/ 765815 h 1219606"/>
                <a:gd name="connsiteX5" fmla="*/ 0 w 1444931"/>
                <a:gd name="connsiteY5" fmla="*/ 709116 h 1219606"/>
                <a:gd name="connsiteX6" fmla="*/ 803115 w 1444931"/>
                <a:gd name="connsiteY6" fmla="*/ 666901 h 1219606"/>
                <a:gd name="connsiteX7" fmla="*/ 888968 w 1444931"/>
                <a:gd name="connsiteY7" fmla="*/ 603481 h 1219606"/>
                <a:gd name="connsiteX8" fmla="*/ 956791 w 1444931"/>
                <a:gd name="connsiteY8" fmla="*/ 518432 h 1219606"/>
                <a:gd name="connsiteX9" fmla="*/ 803115 w 1444931"/>
                <a:gd name="connsiteY9" fmla="*/ 666902 h 1219606"/>
                <a:gd name="connsiteX10" fmla="*/ 803484 w 1444931"/>
                <a:gd name="connsiteY10" fmla="*/ 666755 h 1219606"/>
                <a:gd name="connsiteX11" fmla="*/ 1157364 w 1444931"/>
                <a:gd name="connsiteY11" fmla="*/ 183860 h 1219606"/>
                <a:gd name="connsiteX12" fmla="*/ 1157364 w 1444931"/>
                <a:gd name="connsiteY12" fmla="*/ 183859 h 1219606"/>
                <a:gd name="connsiteX13" fmla="*/ 1167398 w 1444931"/>
                <a:gd name="connsiteY13" fmla="*/ 167122 h 1219606"/>
                <a:gd name="connsiteX14" fmla="*/ 1267590 w 1444931"/>
                <a:gd name="connsiteY14" fmla="*/ 0 h 1219606"/>
                <a:gd name="connsiteX0" fmla="*/ 1267590 w 1444931"/>
                <a:gd name="connsiteY0" fmla="*/ 0 h 1219606"/>
                <a:gd name="connsiteX1" fmla="*/ 1318063 w 1444931"/>
                <a:gd name="connsiteY1" fmla="*/ 61186 h 1219606"/>
                <a:gd name="connsiteX2" fmla="*/ 1444931 w 1444931"/>
                <a:gd name="connsiteY2" fmla="*/ 476605 h 1219606"/>
                <a:gd name="connsiteX3" fmla="*/ 702075 w 1444931"/>
                <a:gd name="connsiteY3" fmla="*/ 1219606 h 1219606"/>
                <a:gd name="connsiteX4" fmla="*/ 17597 w 1444931"/>
                <a:gd name="connsiteY4" fmla="*/ 765815 h 1219606"/>
                <a:gd name="connsiteX5" fmla="*/ 0 w 1444931"/>
                <a:gd name="connsiteY5" fmla="*/ 709116 h 1219606"/>
                <a:gd name="connsiteX6" fmla="*/ 803115 w 1444931"/>
                <a:gd name="connsiteY6" fmla="*/ 666901 h 1219606"/>
                <a:gd name="connsiteX7" fmla="*/ 888968 w 1444931"/>
                <a:gd name="connsiteY7" fmla="*/ 603481 h 1219606"/>
                <a:gd name="connsiteX8" fmla="*/ 803115 w 1444931"/>
                <a:gd name="connsiteY8" fmla="*/ 666902 h 1219606"/>
                <a:gd name="connsiteX9" fmla="*/ 803484 w 1444931"/>
                <a:gd name="connsiteY9" fmla="*/ 666755 h 1219606"/>
                <a:gd name="connsiteX10" fmla="*/ 1157364 w 1444931"/>
                <a:gd name="connsiteY10" fmla="*/ 183860 h 1219606"/>
                <a:gd name="connsiteX11" fmla="*/ 1157364 w 1444931"/>
                <a:gd name="connsiteY11" fmla="*/ 183859 h 1219606"/>
                <a:gd name="connsiteX12" fmla="*/ 1167398 w 1444931"/>
                <a:gd name="connsiteY12" fmla="*/ 167122 h 1219606"/>
                <a:gd name="connsiteX13" fmla="*/ 1267590 w 1444931"/>
                <a:gd name="connsiteY13" fmla="*/ 0 h 1219606"/>
                <a:gd name="connsiteX0" fmla="*/ 1267590 w 1444931"/>
                <a:gd name="connsiteY0" fmla="*/ 0 h 1219606"/>
                <a:gd name="connsiteX1" fmla="*/ 1318063 w 1444931"/>
                <a:gd name="connsiteY1" fmla="*/ 61186 h 1219606"/>
                <a:gd name="connsiteX2" fmla="*/ 1444931 w 1444931"/>
                <a:gd name="connsiteY2" fmla="*/ 476605 h 1219606"/>
                <a:gd name="connsiteX3" fmla="*/ 702075 w 1444931"/>
                <a:gd name="connsiteY3" fmla="*/ 1219606 h 1219606"/>
                <a:gd name="connsiteX4" fmla="*/ 17597 w 1444931"/>
                <a:gd name="connsiteY4" fmla="*/ 765815 h 1219606"/>
                <a:gd name="connsiteX5" fmla="*/ 0 w 1444931"/>
                <a:gd name="connsiteY5" fmla="*/ 709116 h 1219606"/>
                <a:gd name="connsiteX6" fmla="*/ 803115 w 1444931"/>
                <a:gd name="connsiteY6" fmla="*/ 666901 h 1219606"/>
                <a:gd name="connsiteX7" fmla="*/ 803115 w 1444931"/>
                <a:gd name="connsiteY7" fmla="*/ 666902 h 1219606"/>
                <a:gd name="connsiteX8" fmla="*/ 803484 w 1444931"/>
                <a:gd name="connsiteY8" fmla="*/ 666755 h 1219606"/>
                <a:gd name="connsiteX9" fmla="*/ 1157364 w 1444931"/>
                <a:gd name="connsiteY9" fmla="*/ 183860 h 1219606"/>
                <a:gd name="connsiteX10" fmla="*/ 1157364 w 1444931"/>
                <a:gd name="connsiteY10" fmla="*/ 183859 h 1219606"/>
                <a:gd name="connsiteX11" fmla="*/ 1167398 w 1444931"/>
                <a:gd name="connsiteY11" fmla="*/ 167122 h 1219606"/>
                <a:gd name="connsiteX12" fmla="*/ 1267590 w 1444931"/>
                <a:gd name="connsiteY12" fmla="*/ 0 h 1219606"/>
                <a:gd name="connsiteX0" fmla="*/ 1267590 w 1444931"/>
                <a:gd name="connsiteY0" fmla="*/ 0 h 1219606"/>
                <a:gd name="connsiteX1" fmla="*/ 1318063 w 1444931"/>
                <a:gd name="connsiteY1" fmla="*/ 61186 h 1219606"/>
                <a:gd name="connsiteX2" fmla="*/ 1444931 w 1444931"/>
                <a:gd name="connsiteY2" fmla="*/ 476605 h 1219606"/>
                <a:gd name="connsiteX3" fmla="*/ 702075 w 1444931"/>
                <a:gd name="connsiteY3" fmla="*/ 1219606 h 1219606"/>
                <a:gd name="connsiteX4" fmla="*/ 17597 w 1444931"/>
                <a:gd name="connsiteY4" fmla="*/ 765815 h 1219606"/>
                <a:gd name="connsiteX5" fmla="*/ 0 w 1444931"/>
                <a:gd name="connsiteY5" fmla="*/ 709116 h 1219606"/>
                <a:gd name="connsiteX6" fmla="*/ 803115 w 1444931"/>
                <a:gd name="connsiteY6" fmla="*/ 666901 h 1219606"/>
                <a:gd name="connsiteX7" fmla="*/ 803115 w 1444931"/>
                <a:gd name="connsiteY7" fmla="*/ 666902 h 1219606"/>
                <a:gd name="connsiteX8" fmla="*/ 803484 w 1444931"/>
                <a:gd name="connsiteY8" fmla="*/ 666755 h 1219606"/>
                <a:gd name="connsiteX9" fmla="*/ 1157364 w 1444931"/>
                <a:gd name="connsiteY9" fmla="*/ 183860 h 1219606"/>
                <a:gd name="connsiteX10" fmla="*/ 1157364 w 1444931"/>
                <a:gd name="connsiteY10" fmla="*/ 183859 h 1219606"/>
                <a:gd name="connsiteX11" fmla="*/ 1267590 w 1444931"/>
                <a:gd name="connsiteY11" fmla="*/ 0 h 1219606"/>
                <a:gd name="connsiteX0" fmla="*/ 1267590 w 1444931"/>
                <a:gd name="connsiteY0" fmla="*/ 0 h 1219606"/>
                <a:gd name="connsiteX1" fmla="*/ 1318063 w 1444931"/>
                <a:gd name="connsiteY1" fmla="*/ 61186 h 1219606"/>
                <a:gd name="connsiteX2" fmla="*/ 1444931 w 1444931"/>
                <a:gd name="connsiteY2" fmla="*/ 476605 h 1219606"/>
                <a:gd name="connsiteX3" fmla="*/ 702075 w 1444931"/>
                <a:gd name="connsiteY3" fmla="*/ 1219606 h 1219606"/>
                <a:gd name="connsiteX4" fmla="*/ 17597 w 1444931"/>
                <a:gd name="connsiteY4" fmla="*/ 765815 h 1219606"/>
                <a:gd name="connsiteX5" fmla="*/ 0 w 1444931"/>
                <a:gd name="connsiteY5" fmla="*/ 709116 h 1219606"/>
                <a:gd name="connsiteX6" fmla="*/ 803115 w 1444931"/>
                <a:gd name="connsiteY6" fmla="*/ 666901 h 1219606"/>
                <a:gd name="connsiteX7" fmla="*/ 803115 w 1444931"/>
                <a:gd name="connsiteY7" fmla="*/ 666902 h 1219606"/>
                <a:gd name="connsiteX8" fmla="*/ 803484 w 1444931"/>
                <a:gd name="connsiteY8" fmla="*/ 666755 h 1219606"/>
                <a:gd name="connsiteX9" fmla="*/ 1157364 w 1444931"/>
                <a:gd name="connsiteY9" fmla="*/ 183860 h 1219606"/>
                <a:gd name="connsiteX10" fmla="*/ 1267590 w 1444931"/>
                <a:gd name="connsiteY10" fmla="*/ 0 h 1219606"/>
                <a:gd name="connsiteX0" fmla="*/ 1267590 w 1444931"/>
                <a:gd name="connsiteY0" fmla="*/ 0 h 1219606"/>
                <a:gd name="connsiteX1" fmla="*/ 1318063 w 1444931"/>
                <a:gd name="connsiteY1" fmla="*/ 61186 h 1219606"/>
                <a:gd name="connsiteX2" fmla="*/ 1444931 w 1444931"/>
                <a:gd name="connsiteY2" fmla="*/ 476605 h 1219606"/>
                <a:gd name="connsiteX3" fmla="*/ 702075 w 1444931"/>
                <a:gd name="connsiteY3" fmla="*/ 1219606 h 1219606"/>
                <a:gd name="connsiteX4" fmla="*/ 17597 w 1444931"/>
                <a:gd name="connsiteY4" fmla="*/ 765815 h 1219606"/>
                <a:gd name="connsiteX5" fmla="*/ 0 w 1444931"/>
                <a:gd name="connsiteY5" fmla="*/ 709116 h 1219606"/>
                <a:gd name="connsiteX6" fmla="*/ 803115 w 1444931"/>
                <a:gd name="connsiteY6" fmla="*/ 666901 h 1219606"/>
                <a:gd name="connsiteX7" fmla="*/ 803115 w 1444931"/>
                <a:gd name="connsiteY7" fmla="*/ 666902 h 1219606"/>
                <a:gd name="connsiteX8" fmla="*/ 803484 w 1444931"/>
                <a:gd name="connsiteY8" fmla="*/ 666755 h 1219606"/>
                <a:gd name="connsiteX9" fmla="*/ 1267590 w 1444931"/>
                <a:gd name="connsiteY9" fmla="*/ 0 h 1219606"/>
                <a:gd name="connsiteX0" fmla="*/ 1267590 w 1444931"/>
                <a:gd name="connsiteY0" fmla="*/ 0 h 1219606"/>
                <a:gd name="connsiteX1" fmla="*/ 1318063 w 1444931"/>
                <a:gd name="connsiteY1" fmla="*/ 61186 h 1219606"/>
                <a:gd name="connsiteX2" fmla="*/ 1444931 w 1444931"/>
                <a:gd name="connsiteY2" fmla="*/ 476605 h 1219606"/>
                <a:gd name="connsiteX3" fmla="*/ 702075 w 1444931"/>
                <a:gd name="connsiteY3" fmla="*/ 1219606 h 1219606"/>
                <a:gd name="connsiteX4" fmla="*/ 17597 w 1444931"/>
                <a:gd name="connsiteY4" fmla="*/ 765815 h 1219606"/>
                <a:gd name="connsiteX5" fmla="*/ 0 w 1444931"/>
                <a:gd name="connsiteY5" fmla="*/ 709116 h 1219606"/>
                <a:gd name="connsiteX6" fmla="*/ 803115 w 1444931"/>
                <a:gd name="connsiteY6" fmla="*/ 666901 h 1219606"/>
                <a:gd name="connsiteX7" fmla="*/ 803115 w 1444931"/>
                <a:gd name="connsiteY7" fmla="*/ 666902 h 1219606"/>
                <a:gd name="connsiteX8" fmla="*/ 815676 w 1444931"/>
                <a:gd name="connsiteY8" fmla="*/ 587507 h 1219606"/>
                <a:gd name="connsiteX9" fmla="*/ 1267590 w 1444931"/>
                <a:gd name="connsiteY9" fmla="*/ 0 h 1219606"/>
                <a:gd name="connsiteX0" fmla="*/ 1267590 w 1444931"/>
                <a:gd name="connsiteY0" fmla="*/ 0 h 1219606"/>
                <a:gd name="connsiteX1" fmla="*/ 1318063 w 1444931"/>
                <a:gd name="connsiteY1" fmla="*/ 61186 h 1219606"/>
                <a:gd name="connsiteX2" fmla="*/ 1444931 w 1444931"/>
                <a:gd name="connsiteY2" fmla="*/ 476605 h 1219606"/>
                <a:gd name="connsiteX3" fmla="*/ 702075 w 1444931"/>
                <a:gd name="connsiteY3" fmla="*/ 1219606 h 1219606"/>
                <a:gd name="connsiteX4" fmla="*/ 17597 w 1444931"/>
                <a:gd name="connsiteY4" fmla="*/ 765815 h 1219606"/>
                <a:gd name="connsiteX5" fmla="*/ 0 w 1444931"/>
                <a:gd name="connsiteY5" fmla="*/ 709116 h 1219606"/>
                <a:gd name="connsiteX6" fmla="*/ 803115 w 1444931"/>
                <a:gd name="connsiteY6" fmla="*/ 666901 h 1219606"/>
                <a:gd name="connsiteX7" fmla="*/ 815676 w 1444931"/>
                <a:gd name="connsiteY7" fmla="*/ 587507 h 1219606"/>
                <a:gd name="connsiteX8" fmla="*/ 1267590 w 1444931"/>
                <a:gd name="connsiteY8" fmla="*/ 0 h 1219606"/>
                <a:gd name="connsiteX0" fmla="*/ 1267590 w 1444931"/>
                <a:gd name="connsiteY0" fmla="*/ 0 h 1219606"/>
                <a:gd name="connsiteX1" fmla="*/ 1318063 w 1444931"/>
                <a:gd name="connsiteY1" fmla="*/ 61186 h 1219606"/>
                <a:gd name="connsiteX2" fmla="*/ 1444931 w 1444931"/>
                <a:gd name="connsiteY2" fmla="*/ 476605 h 1219606"/>
                <a:gd name="connsiteX3" fmla="*/ 702075 w 1444931"/>
                <a:gd name="connsiteY3" fmla="*/ 1219606 h 1219606"/>
                <a:gd name="connsiteX4" fmla="*/ 17597 w 1444931"/>
                <a:gd name="connsiteY4" fmla="*/ 765815 h 1219606"/>
                <a:gd name="connsiteX5" fmla="*/ 0 w 1444931"/>
                <a:gd name="connsiteY5" fmla="*/ 709116 h 1219606"/>
                <a:gd name="connsiteX6" fmla="*/ 815676 w 1444931"/>
                <a:gd name="connsiteY6" fmla="*/ 587507 h 1219606"/>
                <a:gd name="connsiteX7" fmla="*/ 1267590 w 1444931"/>
                <a:gd name="connsiteY7" fmla="*/ 0 h 1219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44931" h="1219606">
                  <a:moveTo>
                    <a:pt x="1267590" y="0"/>
                  </a:moveTo>
                  <a:lnTo>
                    <a:pt x="1318063" y="61186"/>
                  </a:lnTo>
                  <a:cubicBezTo>
                    <a:pt x="1398161" y="179770"/>
                    <a:pt x="1444931" y="322725"/>
                    <a:pt x="1444931" y="476605"/>
                  </a:cubicBezTo>
                  <a:cubicBezTo>
                    <a:pt x="1444931" y="886953"/>
                    <a:pt x="1112343" y="1219606"/>
                    <a:pt x="702075" y="1219606"/>
                  </a:cubicBezTo>
                  <a:cubicBezTo>
                    <a:pt x="394374" y="1219606"/>
                    <a:pt x="130368" y="1032489"/>
                    <a:pt x="17597" y="765815"/>
                  </a:cubicBezTo>
                  <a:lnTo>
                    <a:pt x="0" y="709116"/>
                  </a:lnTo>
                  <a:lnTo>
                    <a:pt x="815676" y="587507"/>
                  </a:lnTo>
                  <a:lnTo>
                    <a:pt x="126759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6125D31C-4C9F-153E-118E-D5CD0291E8AE}"/>
                </a:ext>
              </a:extLst>
            </p:cNvPr>
            <p:cNvSpPr/>
            <p:nvPr/>
          </p:nvSpPr>
          <p:spPr>
            <a:xfrm>
              <a:off x="4753282" y="4345037"/>
              <a:ext cx="989426" cy="746684"/>
            </a:xfrm>
            <a:custGeom>
              <a:avLst/>
              <a:gdLst>
                <a:gd name="connsiteX0" fmla="*/ 1008473 w 1319235"/>
                <a:gd name="connsiteY0" fmla="*/ 794570 h 995578"/>
                <a:gd name="connsiteX1" fmla="*/ 854425 w 1319235"/>
                <a:gd name="connsiteY1" fmla="*/ 943312 h 995578"/>
                <a:gd name="connsiteX2" fmla="*/ 854056 w 1319235"/>
                <a:gd name="connsiteY2" fmla="*/ 943459 h 995578"/>
                <a:gd name="connsiteX3" fmla="*/ 939909 w 1319235"/>
                <a:gd name="connsiteY3" fmla="*/ 880039 h 995578"/>
                <a:gd name="connsiteX4" fmla="*/ 1007732 w 1319235"/>
                <a:gd name="connsiteY4" fmla="*/ 794990 h 995578"/>
                <a:gd name="connsiteX5" fmla="*/ 1007740 w 1319235"/>
                <a:gd name="connsiteY5" fmla="*/ 794978 h 995578"/>
                <a:gd name="connsiteX6" fmla="*/ 756363 w 1319235"/>
                <a:gd name="connsiteY6" fmla="*/ 148 h 995578"/>
                <a:gd name="connsiteX7" fmla="*/ 1116960 w 1319235"/>
                <a:gd name="connsiteY7" fmla="*/ 101224 h 995578"/>
                <a:gd name="connsiteX8" fmla="*/ 782522 w 1319235"/>
                <a:gd name="connsiteY8" fmla="*/ 659701 h 995578"/>
                <a:gd name="connsiteX9" fmla="*/ 757906 w 1319235"/>
                <a:gd name="connsiteY9" fmla="*/ 690804 h 995578"/>
                <a:gd name="connsiteX10" fmla="*/ 726556 w 1319235"/>
                <a:gd name="connsiteY10" fmla="*/ 714030 h 995578"/>
                <a:gd name="connsiteX11" fmla="*/ 690275 w 1319235"/>
                <a:gd name="connsiteY11" fmla="*/ 728377 h 995578"/>
                <a:gd name="connsiteX12" fmla="*/ 650862 w 1319235"/>
                <a:gd name="connsiteY12" fmla="*/ 732846 h 995578"/>
                <a:gd name="connsiteX13" fmla="*/ 2706 w 1319235"/>
                <a:gd name="connsiteY13" fmla="*/ 721809 h 995578"/>
                <a:gd name="connsiteX14" fmla="*/ 171634 w 1319235"/>
                <a:gd name="connsiteY14" fmla="*/ 724686 h 995578"/>
                <a:gd name="connsiteX15" fmla="*/ 650862 w 1319235"/>
                <a:gd name="connsiteY15" fmla="*/ 732847 h 995578"/>
                <a:gd name="connsiteX16" fmla="*/ 690275 w 1319235"/>
                <a:gd name="connsiteY16" fmla="*/ 728378 h 995578"/>
                <a:gd name="connsiteX17" fmla="*/ 715984 w 1319235"/>
                <a:gd name="connsiteY17" fmla="*/ 718211 h 995578"/>
                <a:gd name="connsiteX18" fmla="*/ 726555 w 1319235"/>
                <a:gd name="connsiteY18" fmla="*/ 714031 h 995578"/>
                <a:gd name="connsiteX19" fmla="*/ 726557 w 1319235"/>
                <a:gd name="connsiteY19" fmla="*/ 714030 h 995578"/>
                <a:gd name="connsiteX20" fmla="*/ 726561 w 1319235"/>
                <a:gd name="connsiteY20" fmla="*/ 714028 h 995578"/>
                <a:gd name="connsiteX21" fmla="*/ 782529 w 1319235"/>
                <a:gd name="connsiteY21" fmla="*/ 659698 h 995578"/>
                <a:gd name="connsiteX22" fmla="*/ 1116967 w 1319235"/>
                <a:gd name="connsiteY22" fmla="*/ 101220 h 995578"/>
                <a:gd name="connsiteX23" fmla="*/ 1224470 w 1319235"/>
                <a:gd name="connsiteY23" fmla="*/ 177989 h 995578"/>
                <a:gd name="connsiteX24" fmla="*/ 1319235 w 1319235"/>
                <a:gd name="connsiteY24" fmla="*/ 275382 h 995578"/>
                <a:gd name="connsiteX25" fmla="*/ 1319231 w 1319235"/>
                <a:gd name="connsiteY25" fmla="*/ 275389 h 995578"/>
                <a:gd name="connsiteX26" fmla="*/ 1319229 w 1319235"/>
                <a:gd name="connsiteY26" fmla="*/ 275385 h 995578"/>
                <a:gd name="connsiteX27" fmla="*/ 1319228 w 1319235"/>
                <a:gd name="connsiteY27" fmla="*/ 275386 h 995578"/>
                <a:gd name="connsiteX28" fmla="*/ 1319230 w 1319235"/>
                <a:gd name="connsiteY28" fmla="*/ 275390 h 995578"/>
                <a:gd name="connsiteX29" fmla="*/ 1218339 w 1319235"/>
                <a:gd name="connsiteY29" fmla="*/ 443679 h 995578"/>
                <a:gd name="connsiteX30" fmla="*/ 1208305 w 1319235"/>
                <a:gd name="connsiteY30" fmla="*/ 460416 h 995578"/>
                <a:gd name="connsiteX31" fmla="*/ 1007728 w 1319235"/>
                <a:gd name="connsiteY31" fmla="*/ 794983 h 995578"/>
                <a:gd name="connsiteX32" fmla="*/ 1007729 w 1319235"/>
                <a:gd name="connsiteY32" fmla="*/ 794983 h 995578"/>
                <a:gd name="connsiteX33" fmla="*/ 1208305 w 1319235"/>
                <a:gd name="connsiteY33" fmla="*/ 460417 h 995578"/>
                <a:gd name="connsiteX34" fmla="*/ 1007740 w 1319235"/>
                <a:gd name="connsiteY34" fmla="*/ 794978 h 995578"/>
                <a:gd name="connsiteX35" fmla="*/ 1007739 w 1319235"/>
                <a:gd name="connsiteY35" fmla="*/ 794979 h 995578"/>
                <a:gd name="connsiteX36" fmla="*/ 1007732 w 1319235"/>
                <a:gd name="connsiteY36" fmla="*/ 794989 h 995578"/>
                <a:gd name="connsiteX37" fmla="*/ 939909 w 1319235"/>
                <a:gd name="connsiteY37" fmla="*/ 880038 h 995578"/>
                <a:gd name="connsiteX38" fmla="*/ 854056 w 1319235"/>
                <a:gd name="connsiteY38" fmla="*/ 943458 h 995578"/>
                <a:gd name="connsiteX39" fmla="*/ 754795 w 1319235"/>
                <a:gd name="connsiteY39" fmla="*/ 982872 h 995578"/>
                <a:gd name="connsiteX40" fmla="*/ 646751 w 1319235"/>
                <a:gd name="connsiteY40" fmla="*/ 995528 h 995578"/>
                <a:gd name="connsiteX41" fmla="*/ 41017 w 1319235"/>
                <a:gd name="connsiteY41" fmla="*/ 985509 h 995578"/>
                <a:gd name="connsiteX42" fmla="*/ 8388 w 1319235"/>
                <a:gd name="connsiteY42" fmla="*/ 853596 h 995578"/>
                <a:gd name="connsiteX43" fmla="*/ 1 w 1319235"/>
                <a:gd name="connsiteY43" fmla="*/ 721764 h 995578"/>
                <a:gd name="connsiteX44" fmla="*/ 0 w 1319235"/>
                <a:gd name="connsiteY44" fmla="*/ 721764 h 995578"/>
                <a:gd name="connsiteX45" fmla="*/ 1 w 1319235"/>
                <a:gd name="connsiteY45" fmla="*/ 721764 h 995578"/>
                <a:gd name="connsiteX46" fmla="*/ 1 w 1319235"/>
                <a:gd name="connsiteY46" fmla="*/ 721763 h 995578"/>
                <a:gd name="connsiteX47" fmla="*/ 0 w 1319235"/>
                <a:gd name="connsiteY47" fmla="*/ 721763 h 995578"/>
                <a:gd name="connsiteX48" fmla="*/ 381770 w 1319235"/>
                <a:gd name="connsiteY48" fmla="*/ 93426 h 995578"/>
                <a:gd name="connsiteX49" fmla="*/ 756363 w 1319235"/>
                <a:gd name="connsiteY49" fmla="*/ 148 h 995578"/>
                <a:gd name="connsiteX0" fmla="*/ 1008473 w 1319235"/>
                <a:gd name="connsiteY0" fmla="*/ 794570 h 995578"/>
                <a:gd name="connsiteX1" fmla="*/ 854425 w 1319235"/>
                <a:gd name="connsiteY1" fmla="*/ 943312 h 995578"/>
                <a:gd name="connsiteX2" fmla="*/ 854056 w 1319235"/>
                <a:gd name="connsiteY2" fmla="*/ 943459 h 995578"/>
                <a:gd name="connsiteX3" fmla="*/ 939909 w 1319235"/>
                <a:gd name="connsiteY3" fmla="*/ 880039 h 995578"/>
                <a:gd name="connsiteX4" fmla="*/ 1007732 w 1319235"/>
                <a:gd name="connsiteY4" fmla="*/ 794990 h 995578"/>
                <a:gd name="connsiteX5" fmla="*/ 1007740 w 1319235"/>
                <a:gd name="connsiteY5" fmla="*/ 794978 h 995578"/>
                <a:gd name="connsiteX6" fmla="*/ 1008473 w 1319235"/>
                <a:gd name="connsiteY6" fmla="*/ 794570 h 995578"/>
                <a:gd name="connsiteX7" fmla="*/ 756363 w 1319235"/>
                <a:gd name="connsiteY7" fmla="*/ 148 h 995578"/>
                <a:gd name="connsiteX8" fmla="*/ 1116960 w 1319235"/>
                <a:gd name="connsiteY8" fmla="*/ 101224 h 995578"/>
                <a:gd name="connsiteX9" fmla="*/ 782522 w 1319235"/>
                <a:gd name="connsiteY9" fmla="*/ 659701 h 995578"/>
                <a:gd name="connsiteX10" fmla="*/ 757906 w 1319235"/>
                <a:gd name="connsiteY10" fmla="*/ 690804 h 995578"/>
                <a:gd name="connsiteX11" fmla="*/ 726556 w 1319235"/>
                <a:gd name="connsiteY11" fmla="*/ 714030 h 995578"/>
                <a:gd name="connsiteX12" fmla="*/ 690275 w 1319235"/>
                <a:gd name="connsiteY12" fmla="*/ 728377 h 995578"/>
                <a:gd name="connsiteX13" fmla="*/ 650862 w 1319235"/>
                <a:gd name="connsiteY13" fmla="*/ 732846 h 995578"/>
                <a:gd name="connsiteX14" fmla="*/ 2706 w 1319235"/>
                <a:gd name="connsiteY14" fmla="*/ 721809 h 995578"/>
                <a:gd name="connsiteX15" fmla="*/ 171634 w 1319235"/>
                <a:gd name="connsiteY15" fmla="*/ 724686 h 995578"/>
                <a:gd name="connsiteX16" fmla="*/ 650862 w 1319235"/>
                <a:gd name="connsiteY16" fmla="*/ 732847 h 995578"/>
                <a:gd name="connsiteX17" fmla="*/ 690275 w 1319235"/>
                <a:gd name="connsiteY17" fmla="*/ 728378 h 995578"/>
                <a:gd name="connsiteX18" fmla="*/ 715984 w 1319235"/>
                <a:gd name="connsiteY18" fmla="*/ 718211 h 995578"/>
                <a:gd name="connsiteX19" fmla="*/ 726555 w 1319235"/>
                <a:gd name="connsiteY19" fmla="*/ 714031 h 995578"/>
                <a:gd name="connsiteX20" fmla="*/ 726557 w 1319235"/>
                <a:gd name="connsiteY20" fmla="*/ 714030 h 995578"/>
                <a:gd name="connsiteX21" fmla="*/ 726561 w 1319235"/>
                <a:gd name="connsiteY21" fmla="*/ 714028 h 995578"/>
                <a:gd name="connsiteX22" fmla="*/ 782529 w 1319235"/>
                <a:gd name="connsiteY22" fmla="*/ 659698 h 995578"/>
                <a:gd name="connsiteX23" fmla="*/ 794612 w 1319235"/>
                <a:gd name="connsiteY23" fmla="*/ 686390 h 995578"/>
                <a:gd name="connsiteX24" fmla="*/ 1116967 w 1319235"/>
                <a:gd name="connsiteY24" fmla="*/ 101220 h 995578"/>
                <a:gd name="connsiteX25" fmla="*/ 1224470 w 1319235"/>
                <a:gd name="connsiteY25" fmla="*/ 177989 h 995578"/>
                <a:gd name="connsiteX26" fmla="*/ 1319235 w 1319235"/>
                <a:gd name="connsiteY26" fmla="*/ 275382 h 995578"/>
                <a:gd name="connsiteX27" fmla="*/ 1319231 w 1319235"/>
                <a:gd name="connsiteY27" fmla="*/ 275389 h 995578"/>
                <a:gd name="connsiteX28" fmla="*/ 1319229 w 1319235"/>
                <a:gd name="connsiteY28" fmla="*/ 275385 h 995578"/>
                <a:gd name="connsiteX29" fmla="*/ 1319228 w 1319235"/>
                <a:gd name="connsiteY29" fmla="*/ 275386 h 995578"/>
                <a:gd name="connsiteX30" fmla="*/ 1319230 w 1319235"/>
                <a:gd name="connsiteY30" fmla="*/ 275390 h 995578"/>
                <a:gd name="connsiteX31" fmla="*/ 1218339 w 1319235"/>
                <a:gd name="connsiteY31" fmla="*/ 443679 h 995578"/>
                <a:gd name="connsiteX32" fmla="*/ 1208305 w 1319235"/>
                <a:gd name="connsiteY32" fmla="*/ 460416 h 995578"/>
                <a:gd name="connsiteX33" fmla="*/ 1007728 w 1319235"/>
                <a:gd name="connsiteY33" fmla="*/ 794983 h 995578"/>
                <a:gd name="connsiteX34" fmla="*/ 1007729 w 1319235"/>
                <a:gd name="connsiteY34" fmla="*/ 794983 h 995578"/>
                <a:gd name="connsiteX35" fmla="*/ 1208305 w 1319235"/>
                <a:gd name="connsiteY35" fmla="*/ 460417 h 995578"/>
                <a:gd name="connsiteX36" fmla="*/ 1007740 w 1319235"/>
                <a:gd name="connsiteY36" fmla="*/ 794978 h 995578"/>
                <a:gd name="connsiteX37" fmla="*/ 1007739 w 1319235"/>
                <a:gd name="connsiteY37" fmla="*/ 794979 h 995578"/>
                <a:gd name="connsiteX38" fmla="*/ 1007732 w 1319235"/>
                <a:gd name="connsiteY38" fmla="*/ 794989 h 995578"/>
                <a:gd name="connsiteX39" fmla="*/ 939909 w 1319235"/>
                <a:gd name="connsiteY39" fmla="*/ 880038 h 995578"/>
                <a:gd name="connsiteX40" fmla="*/ 854056 w 1319235"/>
                <a:gd name="connsiteY40" fmla="*/ 943458 h 995578"/>
                <a:gd name="connsiteX41" fmla="*/ 754795 w 1319235"/>
                <a:gd name="connsiteY41" fmla="*/ 982872 h 995578"/>
                <a:gd name="connsiteX42" fmla="*/ 646751 w 1319235"/>
                <a:gd name="connsiteY42" fmla="*/ 995528 h 995578"/>
                <a:gd name="connsiteX43" fmla="*/ 41017 w 1319235"/>
                <a:gd name="connsiteY43" fmla="*/ 985509 h 995578"/>
                <a:gd name="connsiteX44" fmla="*/ 8388 w 1319235"/>
                <a:gd name="connsiteY44" fmla="*/ 853596 h 995578"/>
                <a:gd name="connsiteX45" fmla="*/ 1 w 1319235"/>
                <a:gd name="connsiteY45" fmla="*/ 721764 h 995578"/>
                <a:gd name="connsiteX46" fmla="*/ 0 w 1319235"/>
                <a:gd name="connsiteY46" fmla="*/ 721764 h 995578"/>
                <a:gd name="connsiteX47" fmla="*/ 1 w 1319235"/>
                <a:gd name="connsiteY47" fmla="*/ 721764 h 995578"/>
                <a:gd name="connsiteX48" fmla="*/ 1 w 1319235"/>
                <a:gd name="connsiteY48" fmla="*/ 721763 h 995578"/>
                <a:gd name="connsiteX49" fmla="*/ 0 w 1319235"/>
                <a:gd name="connsiteY49" fmla="*/ 721763 h 995578"/>
                <a:gd name="connsiteX50" fmla="*/ 381770 w 1319235"/>
                <a:gd name="connsiteY50" fmla="*/ 93426 h 995578"/>
                <a:gd name="connsiteX51" fmla="*/ 756363 w 1319235"/>
                <a:gd name="connsiteY51" fmla="*/ 148 h 995578"/>
                <a:gd name="connsiteX0" fmla="*/ 1008473 w 1319235"/>
                <a:gd name="connsiteY0" fmla="*/ 794570 h 995578"/>
                <a:gd name="connsiteX1" fmla="*/ 854425 w 1319235"/>
                <a:gd name="connsiteY1" fmla="*/ 943312 h 995578"/>
                <a:gd name="connsiteX2" fmla="*/ 854056 w 1319235"/>
                <a:gd name="connsiteY2" fmla="*/ 943459 h 995578"/>
                <a:gd name="connsiteX3" fmla="*/ 939909 w 1319235"/>
                <a:gd name="connsiteY3" fmla="*/ 880039 h 995578"/>
                <a:gd name="connsiteX4" fmla="*/ 1007732 w 1319235"/>
                <a:gd name="connsiteY4" fmla="*/ 794990 h 995578"/>
                <a:gd name="connsiteX5" fmla="*/ 1007740 w 1319235"/>
                <a:gd name="connsiteY5" fmla="*/ 794978 h 995578"/>
                <a:gd name="connsiteX6" fmla="*/ 1008473 w 1319235"/>
                <a:gd name="connsiteY6" fmla="*/ 794570 h 995578"/>
                <a:gd name="connsiteX7" fmla="*/ 756363 w 1319235"/>
                <a:gd name="connsiteY7" fmla="*/ 148 h 995578"/>
                <a:gd name="connsiteX8" fmla="*/ 1116960 w 1319235"/>
                <a:gd name="connsiteY8" fmla="*/ 101224 h 995578"/>
                <a:gd name="connsiteX9" fmla="*/ 782522 w 1319235"/>
                <a:gd name="connsiteY9" fmla="*/ 659701 h 995578"/>
                <a:gd name="connsiteX10" fmla="*/ 757906 w 1319235"/>
                <a:gd name="connsiteY10" fmla="*/ 690804 h 995578"/>
                <a:gd name="connsiteX11" fmla="*/ 726556 w 1319235"/>
                <a:gd name="connsiteY11" fmla="*/ 714030 h 995578"/>
                <a:gd name="connsiteX12" fmla="*/ 690275 w 1319235"/>
                <a:gd name="connsiteY12" fmla="*/ 728377 h 995578"/>
                <a:gd name="connsiteX13" fmla="*/ 650862 w 1319235"/>
                <a:gd name="connsiteY13" fmla="*/ 732846 h 995578"/>
                <a:gd name="connsiteX14" fmla="*/ 2706 w 1319235"/>
                <a:gd name="connsiteY14" fmla="*/ 721809 h 995578"/>
                <a:gd name="connsiteX15" fmla="*/ 171634 w 1319235"/>
                <a:gd name="connsiteY15" fmla="*/ 724686 h 995578"/>
                <a:gd name="connsiteX16" fmla="*/ 650862 w 1319235"/>
                <a:gd name="connsiteY16" fmla="*/ 732847 h 995578"/>
                <a:gd name="connsiteX17" fmla="*/ 690275 w 1319235"/>
                <a:gd name="connsiteY17" fmla="*/ 728378 h 995578"/>
                <a:gd name="connsiteX18" fmla="*/ 715984 w 1319235"/>
                <a:gd name="connsiteY18" fmla="*/ 718211 h 995578"/>
                <a:gd name="connsiteX19" fmla="*/ 726555 w 1319235"/>
                <a:gd name="connsiteY19" fmla="*/ 714031 h 995578"/>
                <a:gd name="connsiteX20" fmla="*/ 726557 w 1319235"/>
                <a:gd name="connsiteY20" fmla="*/ 714030 h 995578"/>
                <a:gd name="connsiteX21" fmla="*/ 726561 w 1319235"/>
                <a:gd name="connsiteY21" fmla="*/ 714028 h 995578"/>
                <a:gd name="connsiteX22" fmla="*/ 782529 w 1319235"/>
                <a:gd name="connsiteY22" fmla="*/ 659698 h 995578"/>
                <a:gd name="connsiteX23" fmla="*/ 1116967 w 1319235"/>
                <a:gd name="connsiteY23" fmla="*/ 101220 h 995578"/>
                <a:gd name="connsiteX24" fmla="*/ 1224470 w 1319235"/>
                <a:gd name="connsiteY24" fmla="*/ 177989 h 995578"/>
                <a:gd name="connsiteX25" fmla="*/ 1319235 w 1319235"/>
                <a:gd name="connsiteY25" fmla="*/ 275382 h 995578"/>
                <a:gd name="connsiteX26" fmla="*/ 1319231 w 1319235"/>
                <a:gd name="connsiteY26" fmla="*/ 275389 h 995578"/>
                <a:gd name="connsiteX27" fmla="*/ 1319229 w 1319235"/>
                <a:gd name="connsiteY27" fmla="*/ 275385 h 995578"/>
                <a:gd name="connsiteX28" fmla="*/ 1319228 w 1319235"/>
                <a:gd name="connsiteY28" fmla="*/ 275386 h 995578"/>
                <a:gd name="connsiteX29" fmla="*/ 1319230 w 1319235"/>
                <a:gd name="connsiteY29" fmla="*/ 275390 h 995578"/>
                <a:gd name="connsiteX30" fmla="*/ 1218339 w 1319235"/>
                <a:gd name="connsiteY30" fmla="*/ 443679 h 995578"/>
                <a:gd name="connsiteX31" fmla="*/ 1208305 w 1319235"/>
                <a:gd name="connsiteY31" fmla="*/ 460416 h 995578"/>
                <a:gd name="connsiteX32" fmla="*/ 1007728 w 1319235"/>
                <a:gd name="connsiteY32" fmla="*/ 794983 h 995578"/>
                <a:gd name="connsiteX33" fmla="*/ 1007729 w 1319235"/>
                <a:gd name="connsiteY33" fmla="*/ 794983 h 995578"/>
                <a:gd name="connsiteX34" fmla="*/ 1208305 w 1319235"/>
                <a:gd name="connsiteY34" fmla="*/ 460417 h 995578"/>
                <a:gd name="connsiteX35" fmla="*/ 1007740 w 1319235"/>
                <a:gd name="connsiteY35" fmla="*/ 794978 h 995578"/>
                <a:gd name="connsiteX36" fmla="*/ 1007739 w 1319235"/>
                <a:gd name="connsiteY36" fmla="*/ 794979 h 995578"/>
                <a:gd name="connsiteX37" fmla="*/ 1007732 w 1319235"/>
                <a:gd name="connsiteY37" fmla="*/ 794989 h 995578"/>
                <a:gd name="connsiteX38" fmla="*/ 939909 w 1319235"/>
                <a:gd name="connsiteY38" fmla="*/ 880038 h 995578"/>
                <a:gd name="connsiteX39" fmla="*/ 854056 w 1319235"/>
                <a:gd name="connsiteY39" fmla="*/ 943458 h 995578"/>
                <a:gd name="connsiteX40" fmla="*/ 754795 w 1319235"/>
                <a:gd name="connsiteY40" fmla="*/ 982872 h 995578"/>
                <a:gd name="connsiteX41" fmla="*/ 646751 w 1319235"/>
                <a:gd name="connsiteY41" fmla="*/ 995528 h 995578"/>
                <a:gd name="connsiteX42" fmla="*/ 41017 w 1319235"/>
                <a:gd name="connsiteY42" fmla="*/ 985509 h 995578"/>
                <a:gd name="connsiteX43" fmla="*/ 8388 w 1319235"/>
                <a:gd name="connsiteY43" fmla="*/ 853596 h 995578"/>
                <a:gd name="connsiteX44" fmla="*/ 1 w 1319235"/>
                <a:gd name="connsiteY44" fmla="*/ 721764 h 995578"/>
                <a:gd name="connsiteX45" fmla="*/ 0 w 1319235"/>
                <a:gd name="connsiteY45" fmla="*/ 721764 h 995578"/>
                <a:gd name="connsiteX46" fmla="*/ 1 w 1319235"/>
                <a:gd name="connsiteY46" fmla="*/ 721764 h 995578"/>
                <a:gd name="connsiteX47" fmla="*/ 1 w 1319235"/>
                <a:gd name="connsiteY47" fmla="*/ 721763 h 995578"/>
                <a:gd name="connsiteX48" fmla="*/ 0 w 1319235"/>
                <a:gd name="connsiteY48" fmla="*/ 721763 h 995578"/>
                <a:gd name="connsiteX49" fmla="*/ 381770 w 1319235"/>
                <a:gd name="connsiteY49" fmla="*/ 93426 h 995578"/>
                <a:gd name="connsiteX50" fmla="*/ 756363 w 1319235"/>
                <a:gd name="connsiteY50" fmla="*/ 148 h 995578"/>
                <a:gd name="connsiteX0" fmla="*/ 1008473 w 1319235"/>
                <a:gd name="connsiteY0" fmla="*/ 794570 h 995578"/>
                <a:gd name="connsiteX1" fmla="*/ 854425 w 1319235"/>
                <a:gd name="connsiteY1" fmla="*/ 943312 h 995578"/>
                <a:gd name="connsiteX2" fmla="*/ 854056 w 1319235"/>
                <a:gd name="connsiteY2" fmla="*/ 943459 h 995578"/>
                <a:gd name="connsiteX3" fmla="*/ 939909 w 1319235"/>
                <a:gd name="connsiteY3" fmla="*/ 880039 h 995578"/>
                <a:gd name="connsiteX4" fmla="*/ 1007732 w 1319235"/>
                <a:gd name="connsiteY4" fmla="*/ 794990 h 995578"/>
                <a:gd name="connsiteX5" fmla="*/ 1007740 w 1319235"/>
                <a:gd name="connsiteY5" fmla="*/ 794978 h 995578"/>
                <a:gd name="connsiteX6" fmla="*/ 1008473 w 1319235"/>
                <a:gd name="connsiteY6" fmla="*/ 794570 h 995578"/>
                <a:gd name="connsiteX7" fmla="*/ 756363 w 1319235"/>
                <a:gd name="connsiteY7" fmla="*/ 148 h 995578"/>
                <a:gd name="connsiteX8" fmla="*/ 1116960 w 1319235"/>
                <a:gd name="connsiteY8" fmla="*/ 101224 h 995578"/>
                <a:gd name="connsiteX9" fmla="*/ 782522 w 1319235"/>
                <a:gd name="connsiteY9" fmla="*/ 659701 h 995578"/>
                <a:gd name="connsiteX10" fmla="*/ 757906 w 1319235"/>
                <a:gd name="connsiteY10" fmla="*/ 690804 h 995578"/>
                <a:gd name="connsiteX11" fmla="*/ 726556 w 1319235"/>
                <a:gd name="connsiteY11" fmla="*/ 714030 h 995578"/>
                <a:gd name="connsiteX12" fmla="*/ 690275 w 1319235"/>
                <a:gd name="connsiteY12" fmla="*/ 728377 h 995578"/>
                <a:gd name="connsiteX13" fmla="*/ 650862 w 1319235"/>
                <a:gd name="connsiteY13" fmla="*/ 732846 h 995578"/>
                <a:gd name="connsiteX14" fmla="*/ 2706 w 1319235"/>
                <a:gd name="connsiteY14" fmla="*/ 721809 h 995578"/>
                <a:gd name="connsiteX15" fmla="*/ 171634 w 1319235"/>
                <a:gd name="connsiteY15" fmla="*/ 724686 h 995578"/>
                <a:gd name="connsiteX16" fmla="*/ 650862 w 1319235"/>
                <a:gd name="connsiteY16" fmla="*/ 732847 h 995578"/>
                <a:gd name="connsiteX17" fmla="*/ 690275 w 1319235"/>
                <a:gd name="connsiteY17" fmla="*/ 728378 h 995578"/>
                <a:gd name="connsiteX18" fmla="*/ 715984 w 1319235"/>
                <a:gd name="connsiteY18" fmla="*/ 718211 h 995578"/>
                <a:gd name="connsiteX19" fmla="*/ 726555 w 1319235"/>
                <a:gd name="connsiteY19" fmla="*/ 714031 h 995578"/>
                <a:gd name="connsiteX20" fmla="*/ 726557 w 1319235"/>
                <a:gd name="connsiteY20" fmla="*/ 714030 h 995578"/>
                <a:gd name="connsiteX21" fmla="*/ 782529 w 1319235"/>
                <a:gd name="connsiteY21" fmla="*/ 659698 h 995578"/>
                <a:gd name="connsiteX22" fmla="*/ 1116967 w 1319235"/>
                <a:gd name="connsiteY22" fmla="*/ 101220 h 995578"/>
                <a:gd name="connsiteX23" fmla="*/ 1224470 w 1319235"/>
                <a:gd name="connsiteY23" fmla="*/ 177989 h 995578"/>
                <a:gd name="connsiteX24" fmla="*/ 1319235 w 1319235"/>
                <a:gd name="connsiteY24" fmla="*/ 275382 h 995578"/>
                <a:gd name="connsiteX25" fmla="*/ 1319231 w 1319235"/>
                <a:gd name="connsiteY25" fmla="*/ 275389 h 995578"/>
                <a:gd name="connsiteX26" fmla="*/ 1319229 w 1319235"/>
                <a:gd name="connsiteY26" fmla="*/ 275385 h 995578"/>
                <a:gd name="connsiteX27" fmla="*/ 1319228 w 1319235"/>
                <a:gd name="connsiteY27" fmla="*/ 275386 h 995578"/>
                <a:gd name="connsiteX28" fmla="*/ 1319230 w 1319235"/>
                <a:gd name="connsiteY28" fmla="*/ 275390 h 995578"/>
                <a:gd name="connsiteX29" fmla="*/ 1218339 w 1319235"/>
                <a:gd name="connsiteY29" fmla="*/ 443679 h 995578"/>
                <a:gd name="connsiteX30" fmla="*/ 1208305 w 1319235"/>
                <a:gd name="connsiteY30" fmla="*/ 460416 h 995578"/>
                <a:gd name="connsiteX31" fmla="*/ 1007728 w 1319235"/>
                <a:gd name="connsiteY31" fmla="*/ 794983 h 995578"/>
                <a:gd name="connsiteX32" fmla="*/ 1007729 w 1319235"/>
                <a:gd name="connsiteY32" fmla="*/ 794983 h 995578"/>
                <a:gd name="connsiteX33" fmla="*/ 1208305 w 1319235"/>
                <a:gd name="connsiteY33" fmla="*/ 460417 h 995578"/>
                <a:gd name="connsiteX34" fmla="*/ 1007740 w 1319235"/>
                <a:gd name="connsiteY34" fmla="*/ 794978 h 995578"/>
                <a:gd name="connsiteX35" fmla="*/ 1007739 w 1319235"/>
                <a:gd name="connsiteY35" fmla="*/ 794979 h 995578"/>
                <a:gd name="connsiteX36" fmla="*/ 1007732 w 1319235"/>
                <a:gd name="connsiteY36" fmla="*/ 794989 h 995578"/>
                <a:gd name="connsiteX37" fmla="*/ 939909 w 1319235"/>
                <a:gd name="connsiteY37" fmla="*/ 880038 h 995578"/>
                <a:gd name="connsiteX38" fmla="*/ 854056 w 1319235"/>
                <a:gd name="connsiteY38" fmla="*/ 943458 h 995578"/>
                <a:gd name="connsiteX39" fmla="*/ 754795 w 1319235"/>
                <a:gd name="connsiteY39" fmla="*/ 982872 h 995578"/>
                <a:gd name="connsiteX40" fmla="*/ 646751 w 1319235"/>
                <a:gd name="connsiteY40" fmla="*/ 995528 h 995578"/>
                <a:gd name="connsiteX41" fmla="*/ 41017 w 1319235"/>
                <a:gd name="connsiteY41" fmla="*/ 985509 h 995578"/>
                <a:gd name="connsiteX42" fmla="*/ 8388 w 1319235"/>
                <a:gd name="connsiteY42" fmla="*/ 853596 h 995578"/>
                <a:gd name="connsiteX43" fmla="*/ 1 w 1319235"/>
                <a:gd name="connsiteY43" fmla="*/ 721764 h 995578"/>
                <a:gd name="connsiteX44" fmla="*/ 0 w 1319235"/>
                <a:gd name="connsiteY44" fmla="*/ 721764 h 995578"/>
                <a:gd name="connsiteX45" fmla="*/ 1 w 1319235"/>
                <a:gd name="connsiteY45" fmla="*/ 721764 h 995578"/>
                <a:gd name="connsiteX46" fmla="*/ 1 w 1319235"/>
                <a:gd name="connsiteY46" fmla="*/ 721763 h 995578"/>
                <a:gd name="connsiteX47" fmla="*/ 0 w 1319235"/>
                <a:gd name="connsiteY47" fmla="*/ 721763 h 995578"/>
                <a:gd name="connsiteX48" fmla="*/ 381770 w 1319235"/>
                <a:gd name="connsiteY48" fmla="*/ 93426 h 995578"/>
                <a:gd name="connsiteX49" fmla="*/ 756363 w 1319235"/>
                <a:gd name="connsiteY49" fmla="*/ 148 h 995578"/>
                <a:gd name="connsiteX0" fmla="*/ 1008473 w 1319235"/>
                <a:gd name="connsiteY0" fmla="*/ 794570 h 995578"/>
                <a:gd name="connsiteX1" fmla="*/ 854425 w 1319235"/>
                <a:gd name="connsiteY1" fmla="*/ 943312 h 995578"/>
                <a:gd name="connsiteX2" fmla="*/ 854056 w 1319235"/>
                <a:gd name="connsiteY2" fmla="*/ 943459 h 995578"/>
                <a:gd name="connsiteX3" fmla="*/ 939909 w 1319235"/>
                <a:gd name="connsiteY3" fmla="*/ 880039 h 995578"/>
                <a:gd name="connsiteX4" fmla="*/ 1007732 w 1319235"/>
                <a:gd name="connsiteY4" fmla="*/ 794990 h 995578"/>
                <a:gd name="connsiteX5" fmla="*/ 1007740 w 1319235"/>
                <a:gd name="connsiteY5" fmla="*/ 794978 h 995578"/>
                <a:gd name="connsiteX6" fmla="*/ 1008473 w 1319235"/>
                <a:gd name="connsiteY6" fmla="*/ 794570 h 995578"/>
                <a:gd name="connsiteX7" fmla="*/ 756363 w 1319235"/>
                <a:gd name="connsiteY7" fmla="*/ 148 h 995578"/>
                <a:gd name="connsiteX8" fmla="*/ 1116960 w 1319235"/>
                <a:gd name="connsiteY8" fmla="*/ 101224 h 995578"/>
                <a:gd name="connsiteX9" fmla="*/ 782522 w 1319235"/>
                <a:gd name="connsiteY9" fmla="*/ 659701 h 995578"/>
                <a:gd name="connsiteX10" fmla="*/ 757906 w 1319235"/>
                <a:gd name="connsiteY10" fmla="*/ 690804 h 995578"/>
                <a:gd name="connsiteX11" fmla="*/ 726556 w 1319235"/>
                <a:gd name="connsiteY11" fmla="*/ 714030 h 995578"/>
                <a:gd name="connsiteX12" fmla="*/ 690275 w 1319235"/>
                <a:gd name="connsiteY12" fmla="*/ 728377 h 995578"/>
                <a:gd name="connsiteX13" fmla="*/ 650862 w 1319235"/>
                <a:gd name="connsiteY13" fmla="*/ 732846 h 995578"/>
                <a:gd name="connsiteX14" fmla="*/ 2706 w 1319235"/>
                <a:gd name="connsiteY14" fmla="*/ 721809 h 995578"/>
                <a:gd name="connsiteX15" fmla="*/ 171634 w 1319235"/>
                <a:gd name="connsiteY15" fmla="*/ 724686 h 995578"/>
                <a:gd name="connsiteX16" fmla="*/ 650862 w 1319235"/>
                <a:gd name="connsiteY16" fmla="*/ 732847 h 995578"/>
                <a:gd name="connsiteX17" fmla="*/ 690275 w 1319235"/>
                <a:gd name="connsiteY17" fmla="*/ 728378 h 995578"/>
                <a:gd name="connsiteX18" fmla="*/ 715984 w 1319235"/>
                <a:gd name="connsiteY18" fmla="*/ 718211 h 995578"/>
                <a:gd name="connsiteX19" fmla="*/ 726555 w 1319235"/>
                <a:gd name="connsiteY19" fmla="*/ 714031 h 995578"/>
                <a:gd name="connsiteX20" fmla="*/ 782529 w 1319235"/>
                <a:gd name="connsiteY20" fmla="*/ 659698 h 995578"/>
                <a:gd name="connsiteX21" fmla="*/ 1116967 w 1319235"/>
                <a:gd name="connsiteY21" fmla="*/ 101220 h 995578"/>
                <a:gd name="connsiteX22" fmla="*/ 1224470 w 1319235"/>
                <a:gd name="connsiteY22" fmla="*/ 177989 h 995578"/>
                <a:gd name="connsiteX23" fmla="*/ 1319235 w 1319235"/>
                <a:gd name="connsiteY23" fmla="*/ 275382 h 995578"/>
                <a:gd name="connsiteX24" fmla="*/ 1319231 w 1319235"/>
                <a:gd name="connsiteY24" fmla="*/ 275389 h 995578"/>
                <a:gd name="connsiteX25" fmla="*/ 1319229 w 1319235"/>
                <a:gd name="connsiteY25" fmla="*/ 275385 h 995578"/>
                <a:gd name="connsiteX26" fmla="*/ 1319228 w 1319235"/>
                <a:gd name="connsiteY26" fmla="*/ 275386 h 995578"/>
                <a:gd name="connsiteX27" fmla="*/ 1319230 w 1319235"/>
                <a:gd name="connsiteY27" fmla="*/ 275390 h 995578"/>
                <a:gd name="connsiteX28" fmla="*/ 1218339 w 1319235"/>
                <a:gd name="connsiteY28" fmla="*/ 443679 h 995578"/>
                <a:gd name="connsiteX29" fmla="*/ 1208305 w 1319235"/>
                <a:gd name="connsiteY29" fmla="*/ 460416 h 995578"/>
                <a:gd name="connsiteX30" fmla="*/ 1007728 w 1319235"/>
                <a:gd name="connsiteY30" fmla="*/ 794983 h 995578"/>
                <a:gd name="connsiteX31" fmla="*/ 1007729 w 1319235"/>
                <a:gd name="connsiteY31" fmla="*/ 794983 h 995578"/>
                <a:gd name="connsiteX32" fmla="*/ 1208305 w 1319235"/>
                <a:gd name="connsiteY32" fmla="*/ 460417 h 995578"/>
                <a:gd name="connsiteX33" fmla="*/ 1007740 w 1319235"/>
                <a:gd name="connsiteY33" fmla="*/ 794978 h 995578"/>
                <a:gd name="connsiteX34" fmla="*/ 1007739 w 1319235"/>
                <a:gd name="connsiteY34" fmla="*/ 794979 h 995578"/>
                <a:gd name="connsiteX35" fmla="*/ 1007732 w 1319235"/>
                <a:gd name="connsiteY35" fmla="*/ 794989 h 995578"/>
                <a:gd name="connsiteX36" fmla="*/ 939909 w 1319235"/>
                <a:gd name="connsiteY36" fmla="*/ 880038 h 995578"/>
                <a:gd name="connsiteX37" fmla="*/ 854056 w 1319235"/>
                <a:gd name="connsiteY37" fmla="*/ 943458 h 995578"/>
                <a:gd name="connsiteX38" fmla="*/ 754795 w 1319235"/>
                <a:gd name="connsiteY38" fmla="*/ 982872 h 995578"/>
                <a:gd name="connsiteX39" fmla="*/ 646751 w 1319235"/>
                <a:gd name="connsiteY39" fmla="*/ 995528 h 995578"/>
                <a:gd name="connsiteX40" fmla="*/ 41017 w 1319235"/>
                <a:gd name="connsiteY40" fmla="*/ 985509 h 995578"/>
                <a:gd name="connsiteX41" fmla="*/ 8388 w 1319235"/>
                <a:gd name="connsiteY41" fmla="*/ 853596 h 995578"/>
                <a:gd name="connsiteX42" fmla="*/ 1 w 1319235"/>
                <a:gd name="connsiteY42" fmla="*/ 721764 h 995578"/>
                <a:gd name="connsiteX43" fmla="*/ 0 w 1319235"/>
                <a:gd name="connsiteY43" fmla="*/ 721764 h 995578"/>
                <a:gd name="connsiteX44" fmla="*/ 1 w 1319235"/>
                <a:gd name="connsiteY44" fmla="*/ 721764 h 995578"/>
                <a:gd name="connsiteX45" fmla="*/ 1 w 1319235"/>
                <a:gd name="connsiteY45" fmla="*/ 721763 h 995578"/>
                <a:gd name="connsiteX46" fmla="*/ 0 w 1319235"/>
                <a:gd name="connsiteY46" fmla="*/ 721763 h 995578"/>
                <a:gd name="connsiteX47" fmla="*/ 381770 w 1319235"/>
                <a:gd name="connsiteY47" fmla="*/ 93426 h 995578"/>
                <a:gd name="connsiteX48" fmla="*/ 756363 w 1319235"/>
                <a:gd name="connsiteY48" fmla="*/ 148 h 995578"/>
                <a:gd name="connsiteX0" fmla="*/ 1008473 w 1319235"/>
                <a:gd name="connsiteY0" fmla="*/ 794570 h 995578"/>
                <a:gd name="connsiteX1" fmla="*/ 854425 w 1319235"/>
                <a:gd name="connsiteY1" fmla="*/ 943312 h 995578"/>
                <a:gd name="connsiteX2" fmla="*/ 854056 w 1319235"/>
                <a:gd name="connsiteY2" fmla="*/ 943459 h 995578"/>
                <a:gd name="connsiteX3" fmla="*/ 939909 w 1319235"/>
                <a:gd name="connsiteY3" fmla="*/ 880039 h 995578"/>
                <a:gd name="connsiteX4" fmla="*/ 1007732 w 1319235"/>
                <a:gd name="connsiteY4" fmla="*/ 794990 h 995578"/>
                <a:gd name="connsiteX5" fmla="*/ 1007740 w 1319235"/>
                <a:gd name="connsiteY5" fmla="*/ 794978 h 995578"/>
                <a:gd name="connsiteX6" fmla="*/ 1008473 w 1319235"/>
                <a:gd name="connsiteY6" fmla="*/ 794570 h 995578"/>
                <a:gd name="connsiteX7" fmla="*/ 756363 w 1319235"/>
                <a:gd name="connsiteY7" fmla="*/ 148 h 995578"/>
                <a:gd name="connsiteX8" fmla="*/ 1116960 w 1319235"/>
                <a:gd name="connsiteY8" fmla="*/ 101224 h 995578"/>
                <a:gd name="connsiteX9" fmla="*/ 782522 w 1319235"/>
                <a:gd name="connsiteY9" fmla="*/ 659701 h 995578"/>
                <a:gd name="connsiteX10" fmla="*/ 757906 w 1319235"/>
                <a:gd name="connsiteY10" fmla="*/ 690804 h 995578"/>
                <a:gd name="connsiteX11" fmla="*/ 726556 w 1319235"/>
                <a:gd name="connsiteY11" fmla="*/ 714030 h 995578"/>
                <a:gd name="connsiteX12" fmla="*/ 690275 w 1319235"/>
                <a:gd name="connsiteY12" fmla="*/ 728377 h 995578"/>
                <a:gd name="connsiteX13" fmla="*/ 650862 w 1319235"/>
                <a:gd name="connsiteY13" fmla="*/ 732846 h 995578"/>
                <a:gd name="connsiteX14" fmla="*/ 2706 w 1319235"/>
                <a:gd name="connsiteY14" fmla="*/ 721809 h 995578"/>
                <a:gd name="connsiteX15" fmla="*/ 171634 w 1319235"/>
                <a:gd name="connsiteY15" fmla="*/ 724686 h 995578"/>
                <a:gd name="connsiteX16" fmla="*/ 650862 w 1319235"/>
                <a:gd name="connsiteY16" fmla="*/ 732847 h 995578"/>
                <a:gd name="connsiteX17" fmla="*/ 690275 w 1319235"/>
                <a:gd name="connsiteY17" fmla="*/ 728378 h 995578"/>
                <a:gd name="connsiteX18" fmla="*/ 715984 w 1319235"/>
                <a:gd name="connsiteY18" fmla="*/ 718211 h 995578"/>
                <a:gd name="connsiteX19" fmla="*/ 782529 w 1319235"/>
                <a:gd name="connsiteY19" fmla="*/ 659698 h 995578"/>
                <a:gd name="connsiteX20" fmla="*/ 1116967 w 1319235"/>
                <a:gd name="connsiteY20" fmla="*/ 101220 h 995578"/>
                <a:gd name="connsiteX21" fmla="*/ 1224470 w 1319235"/>
                <a:gd name="connsiteY21" fmla="*/ 177989 h 995578"/>
                <a:gd name="connsiteX22" fmla="*/ 1319235 w 1319235"/>
                <a:gd name="connsiteY22" fmla="*/ 275382 h 995578"/>
                <a:gd name="connsiteX23" fmla="*/ 1319231 w 1319235"/>
                <a:gd name="connsiteY23" fmla="*/ 275389 h 995578"/>
                <a:gd name="connsiteX24" fmla="*/ 1319229 w 1319235"/>
                <a:gd name="connsiteY24" fmla="*/ 275385 h 995578"/>
                <a:gd name="connsiteX25" fmla="*/ 1319228 w 1319235"/>
                <a:gd name="connsiteY25" fmla="*/ 275386 h 995578"/>
                <a:gd name="connsiteX26" fmla="*/ 1319230 w 1319235"/>
                <a:gd name="connsiteY26" fmla="*/ 275390 h 995578"/>
                <a:gd name="connsiteX27" fmla="*/ 1218339 w 1319235"/>
                <a:gd name="connsiteY27" fmla="*/ 443679 h 995578"/>
                <a:gd name="connsiteX28" fmla="*/ 1208305 w 1319235"/>
                <a:gd name="connsiteY28" fmla="*/ 460416 h 995578"/>
                <a:gd name="connsiteX29" fmla="*/ 1007728 w 1319235"/>
                <a:gd name="connsiteY29" fmla="*/ 794983 h 995578"/>
                <a:gd name="connsiteX30" fmla="*/ 1007729 w 1319235"/>
                <a:gd name="connsiteY30" fmla="*/ 794983 h 995578"/>
                <a:gd name="connsiteX31" fmla="*/ 1208305 w 1319235"/>
                <a:gd name="connsiteY31" fmla="*/ 460417 h 995578"/>
                <a:gd name="connsiteX32" fmla="*/ 1007740 w 1319235"/>
                <a:gd name="connsiteY32" fmla="*/ 794978 h 995578"/>
                <a:gd name="connsiteX33" fmla="*/ 1007739 w 1319235"/>
                <a:gd name="connsiteY33" fmla="*/ 794979 h 995578"/>
                <a:gd name="connsiteX34" fmla="*/ 1007732 w 1319235"/>
                <a:gd name="connsiteY34" fmla="*/ 794989 h 995578"/>
                <a:gd name="connsiteX35" fmla="*/ 939909 w 1319235"/>
                <a:gd name="connsiteY35" fmla="*/ 880038 h 995578"/>
                <a:gd name="connsiteX36" fmla="*/ 854056 w 1319235"/>
                <a:gd name="connsiteY36" fmla="*/ 943458 h 995578"/>
                <a:gd name="connsiteX37" fmla="*/ 754795 w 1319235"/>
                <a:gd name="connsiteY37" fmla="*/ 982872 h 995578"/>
                <a:gd name="connsiteX38" fmla="*/ 646751 w 1319235"/>
                <a:gd name="connsiteY38" fmla="*/ 995528 h 995578"/>
                <a:gd name="connsiteX39" fmla="*/ 41017 w 1319235"/>
                <a:gd name="connsiteY39" fmla="*/ 985509 h 995578"/>
                <a:gd name="connsiteX40" fmla="*/ 8388 w 1319235"/>
                <a:gd name="connsiteY40" fmla="*/ 853596 h 995578"/>
                <a:gd name="connsiteX41" fmla="*/ 1 w 1319235"/>
                <a:gd name="connsiteY41" fmla="*/ 721764 h 995578"/>
                <a:gd name="connsiteX42" fmla="*/ 0 w 1319235"/>
                <a:gd name="connsiteY42" fmla="*/ 721764 h 995578"/>
                <a:gd name="connsiteX43" fmla="*/ 1 w 1319235"/>
                <a:gd name="connsiteY43" fmla="*/ 721764 h 995578"/>
                <a:gd name="connsiteX44" fmla="*/ 1 w 1319235"/>
                <a:gd name="connsiteY44" fmla="*/ 721763 h 995578"/>
                <a:gd name="connsiteX45" fmla="*/ 0 w 1319235"/>
                <a:gd name="connsiteY45" fmla="*/ 721763 h 995578"/>
                <a:gd name="connsiteX46" fmla="*/ 381770 w 1319235"/>
                <a:gd name="connsiteY46" fmla="*/ 93426 h 995578"/>
                <a:gd name="connsiteX47" fmla="*/ 756363 w 1319235"/>
                <a:gd name="connsiteY47" fmla="*/ 148 h 995578"/>
                <a:gd name="connsiteX0" fmla="*/ 1008473 w 1319235"/>
                <a:gd name="connsiteY0" fmla="*/ 794570 h 995578"/>
                <a:gd name="connsiteX1" fmla="*/ 854425 w 1319235"/>
                <a:gd name="connsiteY1" fmla="*/ 943312 h 995578"/>
                <a:gd name="connsiteX2" fmla="*/ 854056 w 1319235"/>
                <a:gd name="connsiteY2" fmla="*/ 943459 h 995578"/>
                <a:gd name="connsiteX3" fmla="*/ 939909 w 1319235"/>
                <a:gd name="connsiteY3" fmla="*/ 880039 h 995578"/>
                <a:gd name="connsiteX4" fmla="*/ 1007732 w 1319235"/>
                <a:gd name="connsiteY4" fmla="*/ 794990 h 995578"/>
                <a:gd name="connsiteX5" fmla="*/ 1007740 w 1319235"/>
                <a:gd name="connsiteY5" fmla="*/ 794978 h 995578"/>
                <a:gd name="connsiteX6" fmla="*/ 1008473 w 1319235"/>
                <a:gd name="connsiteY6" fmla="*/ 794570 h 995578"/>
                <a:gd name="connsiteX7" fmla="*/ 756363 w 1319235"/>
                <a:gd name="connsiteY7" fmla="*/ 148 h 995578"/>
                <a:gd name="connsiteX8" fmla="*/ 1116960 w 1319235"/>
                <a:gd name="connsiteY8" fmla="*/ 101224 h 995578"/>
                <a:gd name="connsiteX9" fmla="*/ 782522 w 1319235"/>
                <a:gd name="connsiteY9" fmla="*/ 659701 h 995578"/>
                <a:gd name="connsiteX10" fmla="*/ 757906 w 1319235"/>
                <a:gd name="connsiteY10" fmla="*/ 690804 h 995578"/>
                <a:gd name="connsiteX11" fmla="*/ 726556 w 1319235"/>
                <a:gd name="connsiteY11" fmla="*/ 714030 h 995578"/>
                <a:gd name="connsiteX12" fmla="*/ 690275 w 1319235"/>
                <a:gd name="connsiteY12" fmla="*/ 728377 h 995578"/>
                <a:gd name="connsiteX13" fmla="*/ 650862 w 1319235"/>
                <a:gd name="connsiteY13" fmla="*/ 732846 h 995578"/>
                <a:gd name="connsiteX14" fmla="*/ 2706 w 1319235"/>
                <a:gd name="connsiteY14" fmla="*/ 721809 h 995578"/>
                <a:gd name="connsiteX15" fmla="*/ 171634 w 1319235"/>
                <a:gd name="connsiteY15" fmla="*/ 724686 h 995578"/>
                <a:gd name="connsiteX16" fmla="*/ 650862 w 1319235"/>
                <a:gd name="connsiteY16" fmla="*/ 732847 h 995578"/>
                <a:gd name="connsiteX17" fmla="*/ 690275 w 1319235"/>
                <a:gd name="connsiteY17" fmla="*/ 728378 h 995578"/>
                <a:gd name="connsiteX18" fmla="*/ 715984 w 1319235"/>
                <a:gd name="connsiteY18" fmla="*/ 718211 h 995578"/>
                <a:gd name="connsiteX19" fmla="*/ 1116967 w 1319235"/>
                <a:gd name="connsiteY19" fmla="*/ 101220 h 995578"/>
                <a:gd name="connsiteX20" fmla="*/ 1224470 w 1319235"/>
                <a:gd name="connsiteY20" fmla="*/ 177989 h 995578"/>
                <a:gd name="connsiteX21" fmla="*/ 1319235 w 1319235"/>
                <a:gd name="connsiteY21" fmla="*/ 275382 h 995578"/>
                <a:gd name="connsiteX22" fmla="*/ 1319231 w 1319235"/>
                <a:gd name="connsiteY22" fmla="*/ 275389 h 995578"/>
                <a:gd name="connsiteX23" fmla="*/ 1319229 w 1319235"/>
                <a:gd name="connsiteY23" fmla="*/ 275385 h 995578"/>
                <a:gd name="connsiteX24" fmla="*/ 1319228 w 1319235"/>
                <a:gd name="connsiteY24" fmla="*/ 275386 h 995578"/>
                <a:gd name="connsiteX25" fmla="*/ 1319230 w 1319235"/>
                <a:gd name="connsiteY25" fmla="*/ 275390 h 995578"/>
                <a:gd name="connsiteX26" fmla="*/ 1218339 w 1319235"/>
                <a:gd name="connsiteY26" fmla="*/ 443679 h 995578"/>
                <a:gd name="connsiteX27" fmla="*/ 1208305 w 1319235"/>
                <a:gd name="connsiteY27" fmla="*/ 460416 h 995578"/>
                <a:gd name="connsiteX28" fmla="*/ 1007728 w 1319235"/>
                <a:gd name="connsiteY28" fmla="*/ 794983 h 995578"/>
                <a:gd name="connsiteX29" fmla="*/ 1007729 w 1319235"/>
                <a:gd name="connsiteY29" fmla="*/ 794983 h 995578"/>
                <a:gd name="connsiteX30" fmla="*/ 1208305 w 1319235"/>
                <a:gd name="connsiteY30" fmla="*/ 460417 h 995578"/>
                <a:gd name="connsiteX31" fmla="*/ 1007740 w 1319235"/>
                <a:gd name="connsiteY31" fmla="*/ 794978 h 995578"/>
                <a:gd name="connsiteX32" fmla="*/ 1007739 w 1319235"/>
                <a:gd name="connsiteY32" fmla="*/ 794979 h 995578"/>
                <a:gd name="connsiteX33" fmla="*/ 1007732 w 1319235"/>
                <a:gd name="connsiteY33" fmla="*/ 794989 h 995578"/>
                <a:gd name="connsiteX34" fmla="*/ 939909 w 1319235"/>
                <a:gd name="connsiteY34" fmla="*/ 880038 h 995578"/>
                <a:gd name="connsiteX35" fmla="*/ 854056 w 1319235"/>
                <a:gd name="connsiteY35" fmla="*/ 943458 h 995578"/>
                <a:gd name="connsiteX36" fmla="*/ 754795 w 1319235"/>
                <a:gd name="connsiteY36" fmla="*/ 982872 h 995578"/>
                <a:gd name="connsiteX37" fmla="*/ 646751 w 1319235"/>
                <a:gd name="connsiteY37" fmla="*/ 995528 h 995578"/>
                <a:gd name="connsiteX38" fmla="*/ 41017 w 1319235"/>
                <a:gd name="connsiteY38" fmla="*/ 985509 h 995578"/>
                <a:gd name="connsiteX39" fmla="*/ 8388 w 1319235"/>
                <a:gd name="connsiteY39" fmla="*/ 853596 h 995578"/>
                <a:gd name="connsiteX40" fmla="*/ 1 w 1319235"/>
                <a:gd name="connsiteY40" fmla="*/ 721764 h 995578"/>
                <a:gd name="connsiteX41" fmla="*/ 0 w 1319235"/>
                <a:gd name="connsiteY41" fmla="*/ 721764 h 995578"/>
                <a:gd name="connsiteX42" fmla="*/ 1 w 1319235"/>
                <a:gd name="connsiteY42" fmla="*/ 721764 h 995578"/>
                <a:gd name="connsiteX43" fmla="*/ 1 w 1319235"/>
                <a:gd name="connsiteY43" fmla="*/ 721763 h 995578"/>
                <a:gd name="connsiteX44" fmla="*/ 0 w 1319235"/>
                <a:gd name="connsiteY44" fmla="*/ 721763 h 995578"/>
                <a:gd name="connsiteX45" fmla="*/ 381770 w 1319235"/>
                <a:gd name="connsiteY45" fmla="*/ 93426 h 995578"/>
                <a:gd name="connsiteX46" fmla="*/ 756363 w 1319235"/>
                <a:gd name="connsiteY46" fmla="*/ 148 h 995578"/>
                <a:gd name="connsiteX0" fmla="*/ 1008473 w 1319235"/>
                <a:gd name="connsiteY0" fmla="*/ 794570 h 995578"/>
                <a:gd name="connsiteX1" fmla="*/ 854425 w 1319235"/>
                <a:gd name="connsiteY1" fmla="*/ 943312 h 995578"/>
                <a:gd name="connsiteX2" fmla="*/ 854056 w 1319235"/>
                <a:gd name="connsiteY2" fmla="*/ 943459 h 995578"/>
                <a:gd name="connsiteX3" fmla="*/ 939909 w 1319235"/>
                <a:gd name="connsiteY3" fmla="*/ 880039 h 995578"/>
                <a:gd name="connsiteX4" fmla="*/ 1007732 w 1319235"/>
                <a:gd name="connsiteY4" fmla="*/ 794990 h 995578"/>
                <a:gd name="connsiteX5" fmla="*/ 1007740 w 1319235"/>
                <a:gd name="connsiteY5" fmla="*/ 794978 h 995578"/>
                <a:gd name="connsiteX6" fmla="*/ 1008473 w 1319235"/>
                <a:gd name="connsiteY6" fmla="*/ 794570 h 995578"/>
                <a:gd name="connsiteX7" fmla="*/ 756363 w 1319235"/>
                <a:gd name="connsiteY7" fmla="*/ 148 h 995578"/>
                <a:gd name="connsiteX8" fmla="*/ 1116960 w 1319235"/>
                <a:gd name="connsiteY8" fmla="*/ 101224 h 995578"/>
                <a:gd name="connsiteX9" fmla="*/ 782522 w 1319235"/>
                <a:gd name="connsiteY9" fmla="*/ 659701 h 995578"/>
                <a:gd name="connsiteX10" fmla="*/ 757906 w 1319235"/>
                <a:gd name="connsiteY10" fmla="*/ 690804 h 995578"/>
                <a:gd name="connsiteX11" fmla="*/ 726556 w 1319235"/>
                <a:gd name="connsiteY11" fmla="*/ 714030 h 995578"/>
                <a:gd name="connsiteX12" fmla="*/ 690275 w 1319235"/>
                <a:gd name="connsiteY12" fmla="*/ 728377 h 995578"/>
                <a:gd name="connsiteX13" fmla="*/ 650862 w 1319235"/>
                <a:gd name="connsiteY13" fmla="*/ 732846 h 995578"/>
                <a:gd name="connsiteX14" fmla="*/ 2706 w 1319235"/>
                <a:gd name="connsiteY14" fmla="*/ 721809 h 995578"/>
                <a:gd name="connsiteX15" fmla="*/ 171634 w 1319235"/>
                <a:gd name="connsiteY15" fmla="*/ 724686 h 995578"/>
                <a:gd name="connsiteX16" fmla="*/ 650862 w 1319235"/>
                <a:gd name="connsiteY16" fmla="*/ 732847 h 995578"/>
                <a:gd name="connsiteX17" fmla="*/ 690275 w 1319235"/>
                <a:gd name="connsiteY17" fmla="*/ 728378 h 995578"/>
                <a:gd name="connsiteX18" fmla="*/ 1116967 w 1319235"/>
                <a:gd name="connsiteY18" fmla="*/ 101220 h 995578"/>
                <a:gd name="connsiteX19" fmla="*/ 1224470 w 1319235"/>
                <a:gd name="connsiteY19" fmla="*/ 177989 h 995578"/>
                <a:gd name="connsiteX20" fmla="*/ 1319235 w 1319235"/>
                <a:gd name="connsiteY20" fmla="*/ 275382 h 995578"/>
                <a:gd name="connsiteX21" fmla="*/ 1319231 w 1319235"/>
                <a:gd name="connsiteY21" fmla="*/ 275389 h 995578"/>
                <a:gd name="connsiteX22" fmla="*/ 1319229 w 1319235"/>
                <a:gd name="connsiteY22" fmla="*/ 275385 h 995578"/>
                <a:gd name="connsiteX23" fmla="*/ 1319228 w 1319235"/>
                <a:gd name="connsiteY23" fmla="*/ 275386 h 995578"/>
                <a:gd name="connsiteX24" fmla="*/ 1319230 w 1319235"/>
                <a:gd name="connsiteY24" fmla="*/ 275390 h 995578"/>
                <a:gd name="connsiteX25" fmla="*/ 1218339 w 1319235"/>
                <a:gd name="connsiteY25" fmla="*/ 443679 h 995578"/>
                <a:gd name="connsiteX26" fmla="*/ 1208305 w 1319235"/>
                <a:gd name="connsiteY26" fmla="*/ 460416 h 995578"/>
                <a:gd name="connsiteX27" fmla="*/ 1007728 w 1319235"/>
                <a:gd name="connsiteY27" fmla="*/ 794983 h 995578"/>
                <a:gd name="connsiteX28" fmla="*/ 1007729 w 1319235"/>
                <a:gd name="connsiteY28" fmla="*/ 794983 h 995578"/>
                <a:gd name="connsiteX29" fmla="*/ 1208305 w 1319235"/>
                <a:gd name="connsiteY29" fmla="*/ 460417 h 995578"/>
                <a:gd name="connsiteX30" fmla="*/ 1007740 w 1319235"/>
                <a:gd name="connsiteY30" fmla="*/ 794978 h 995578"/>
                <a:gd name="connsiteX31" fmla="*/ 1007739 w 1319235"/>
                <a:gd name="connsiteY31" fmla="*/ 794979 h 995578"/>
                <a:gd name="connsiteX32" fmla="*/ 1007732 w 1319235"/>
                <a:gd name="connsiteY32" fmla="*/ 794989 h 995578"/>
                <a:gd name="connsiteX33" fmla="*/ 939909 w 1319235"/>
                <a:gd name="connsiteY33" fmla="*/ 880038 h 995578"/>
                <a:gd name="connsiteX34" fmla="*/ 854056 w 1319235"/>
                <a:gd name="connsiteY34" fmla="*/ 943458 h 995578"/>
                <a:gd name="connsiteX35" fmla="*/ 754795 w 1319235"/>
                <a:gd name="connsiteY35" fmla="*/ 982872 h 995578"/>
                <a:gd name="connsiteX36" fmla="*/ 646751 w 1319235"/>
                <a:gd name="connsiteY36" fmla="*/ 995528 h 995578"/>
                <a:gd name="connsiteX37" fmla="*/ 41017 w 1319235"/>
                <a:gd name="connsiteY37" fmla="*/ 985509 h 995578"/>
                <a:gd name="connsiteX38" fmla="*/ 8388 w 1319235"/>
                <a:gd name="connsiteY38" fmla="*/ 853596 h 995578"/>
                <a:gd name="connsiteX39" fmla="*/ 1 w 1319235"/>
                <a:gd name="connsiteY39" fmla="*/ 721764 h 995578"/>
                <a:gd name="connsiteX40" fmla="*/ 0 w 1319235"/>
                <a:gd name="connsiteY40" fmla="*/ 721764 h 995578"/>
                <a:gd name="connsiteX41" fmla="*/ 1 w 1319235"/>
                <a:gd name="connsiteY41" fmla="*/ 721764 h 995578"/>
                <a:gd name="connsiteX42" fmla="*/ 1 w 1319235"/>
                <a:gd name="connsiteY42" fmla="*/ 721763 h 995578"/>
                <a:gd name="connsiteX43" fmla="*/ 0 w 1319235"/>
                <a:gd name="connsiteY43" fmla="*/ 721763 h 995578"/>
                <a:gd name="connsiteX44" fmla="*/ 381770 w 1319235"/>
                <a:gd name="connsiteY44" fmla="*/ 93426 h 995578"/>
                <a:gd name="connsiteX45" fmla="*/ 756363 w 1319235"/>
                <a:gd name="connsiteY45" fmla="*/ 148 h 995578"/>
                <a:gd name="connsiteX0" fmla="*/ 1008473 w 1319235"/>
                <a:gd name="connsiteY0" fmla="*/ 794570 h 995578"/>
                <a:gd name="connsiteX1" fmla="*/ 854425 w 1319235"/>
                <a:gd name="connsiteY1" fmla="*/ 943312 h 995578"/>
                <a:gd name="connsiteX2" fmla="*/ 854056 w 1319235"/>
                <a:gd name="connsiteY2" fmla="*/ 943459 h 995578"/>
                <a:gd name="connsiteX3" fmla="*/ 939909 w 1319235"/>
                <a:gd name="connsiteY3" fmla="*/ 880039 h 995578"/>
                <a:gd name="connsiteX4" fmla="*/ 1007732 w 1319235"/>
                <a:gd name="connsiteY4" fmla="*/ 794990 h 995578"/>
                <a:gd name="connsiteX5" fmla="*/ 1007740 w 1319235"/>
                <a:gd name="connsiteY5" fmla="*/ 794978 h 995578"/>
                <a:gd name="connsiteX6" fmla="*/ 1008473 w 1319235"/>
                <a:gd name="connsiteY6" fmla="*/ 794570 h 995578"/>
                <a:gd name="connsiteX7" fmla="*/ 756363 w 1319235"/>
                <a:gd name="connsiteY7" fmla="*/ 148 h 995578"/>
                <a:gd name="connsiteX8" fmla="*/ 1116960 w 1319235"/>
                <a:gd name="connsiteY8" fmla="*/ 101224 h 995578"/>
                <a:gd name="connsiteX9" fmla="*/ 782522 w 1319235"/>
                <a:gd name="connsiteY9" fmla="*/ 659701 h 995578"/>
                <a:gd name="connsiteX10" fmla="*/ 757906 w 1319235"/>
                <a:gd name="connsiteY10" fmla="*/ 690804 h 995578"/>
                <a:gd name="connsiteX11" fmla="*/ 690275 w 1319235"/>
                <a:gd name="connsiteY11" fmla="*/ 728377 h 995578"/>
                <a:gd name="connsiteX12" fmla="*/ 650862 w 1319235"/>
                <a:gd name="connsiteY12" fmla="*/ 732846 h 995578"/>
                <a:gd name="connsiteX13" fmla="*/ 2706 w 1319235"/>
                <a:gd name="connsiteY13" fmla="*/ 721809 h 995578"/>
                <a:gd name="connsiteX14" fmla="*/ 171634 w 1319235"/>
                <a:gd name="connsiteY14" fmla="*/ 724686 h 995578"/>
                <a:gd name="connsiteX15" fmla="*/ 650862 w 1319235"/>
                <a:gd name="connsiteY15" fmla="*/ 732847 h 995578"/>
                <a:gd name="connsiteX16" fmla="*/ 690275 w 1319235"/>
                <a:gd name="connsiteY16" fmla="*/ 728378 h 995578"/>
                <a:gd name="connsiteX17" fmla="*/ 1116967 w 1319235"/>
                <a:gd name="connsiteY17" fmla="*/ 101220 h 995578"/>
                <a:gd name="connsiteX18" fmla="*/ 1224470 w 1319235"/>
                <a:gd name="connsiteY18" fmla="*/ 177989 h 995578"/>
                <a:gd name="connsiteX19" fmla="*/ 1319235 w 1319235"/>
                <a:gd name="connsiteY19" fmla="*/ 275382 h 995578"/>
                <a:gd name="connsiteX20" fmla="*/ 1319231 w 1319235"/>
                <a:gd name="connsiteY20" fmla="*/ 275389 h 995578"/>
                <a:gd name="connsiteX21" fmla="*/ 1319229 w 1319235"/>
                <a:gd name="connsiteY21" fmla="*/ 275385 h 995578"/>
                <a:gd name="connsiteX22" fmla="*/ 1319228 w 1319235"/>
                <a:gd name="connsiteY22" fmla="*/ 275386 h 995578"/>
                <a:gd name="connsiteX23" fmla="*/ 1319230 w 1319235"/>
                <a:gd name="connsiteY23" fmla="*/ 275390 h 995578"/>
                <a:gd name="connsiteX24" fmla="*/ 1218339 w 1319235"/>
                <a:gd name="connsiteY24" fmla="*/ 443679 h 995578"/>
                <a:gd name="connsiteX25" fmla="*/ 1208305 w 1319235"/>
                <a:gd name="connsiteY25" fmla="*/ 460416 h 995578"/>
                <a:gd name="connsiteX26" fmla="*/ 1007728 w 1319235"/>
                <a:gd name="connsiteY26" fmla="*/ 794983 h 995578"/>
                <a:gd name="connsiteX27" fmla="*/ 1007729 w 1319235"/>
                <a:gd name="connsiteY27" fmla="*/ 794983 h 995578"/>
                <a:gd name="connsiteX28" fmla="*/ 1208305 w 1319235"/>
                <a:gd name="connsiteY28" fmla="*/ 460417 h 995578"/>
                <a:gd name="connsiteX29" fmla="*/ 1007740 w 1319235"/>
                <a:gd name="connsiteY29" fmla="*/ 794978 h 995578"/>
                <a:gd name="connsiteX30" fmla="*/ 1007739 w 1319235"/>
                <a:gd name="connsiteY30" fmla="*/ 794979 h 995578"/>
                <a:gd name="connsiteX31" fmla="*/ 1007732 w 1319235"/>
                <a:gd name="connsiteY31" fmla="*/ 794989 h 995578"/>
                <a:gd name="connsiteX32" fmla="*/ 939909 w 1319235"/>
                <a:gd name="connsiteY32" fmla="*/ 880038 h 995578"/>
                <a:gd name="connsiteX33" fmla="*/ 854056 w 1319235"/>
                <a:gd name="connsiteY33" fmla="*/ 943458 h 995578"/>
                <a:gd name="connsiteX34" fmla="*/ 754795 w 1319235"/>
                <a:gd name="connsiteY34" fmla="*/ 982872 h 995578"/>
                <a:gd name="connsiteX35" fmla="*/ 646751 w 1319235"/>
                <a:gd name="connsiteY35" fmla="*/ 995528 h 995578"/>
                <a:gd name="connsiteX36" fmla="*/ 41017 w 1319235"/>
                <a:gd name="connsiteY36" fmla="*/ 985509 h 995578"/>
                <a:gd name="connsiteX37" fmla="*/ 8388 w 1319235"/>
                <a:gd name="connsiteY37" fmla="*/ 853596 h 995578"/>
                <a:gd name="connsiteX38" fmla="*/ 1 w 1319235"/>
                <a:gd name="connsiteY38" fmla="*/ 721764 h 995578"/>
                <a:gd name="connsiteX39" fmla="*/ 0 w 1319235"/>
                <a:gd name="connsiteY39" fmla="*/ 721764 h 995578"/>
                <a:gd name="connsiteX40" fmla="*/ 1 w 1319235"/>
                <a:gd name="connsiteY40" fmla="*/ 721764 h 995578"/>
                <a:gd name="connsiteX41" fmla="*/ 1 w 1319235"/>
                <a:gd name="connsiteY41" fmla="*/ 721763 h 995578"/>
                <a:gd name="connsiteX42" fmla="*/ 0 w 1319235"/>
                <a:gd name="connsiteY42" fmla="*/ 721763 h 995578"/>
                <a:gd name="connsiteX43" fmla="*/ 381770 w 1319235"/>
                <a:gd name="connsiteY43" fmla="*/ 93426 h 995578"/>
                <a:gd name="connsiteX44" fmla="*/ 756363 w 1319235"/>
                <a:gd name="connsiteY44" fmla="*/ 148 h 995578"/>
                <a:gd name="connsiteX0" fmla="*/ 1008473 w 1319235"/>
                <a:gd name="connsiteY0" fmla="*/ 794570 h 995578"/>
                <a:gd name="connsiteX1" fmla="*/ 854425 w 1319235"/>
                <a:gd name="connsiteY1" fmla="*/ 943312 h 995578"/>
                <a:gd name="connsiteX2" fmla="*/ 854056 w 1319235"/>
                <a:gd name="connsiteY2" fmla="*/ 943459 h 995578"/>
                <a:gd name="connsiteX3" fmla="*/ 939909 w 1319235"/>
                <a:gd name="connsiteY3" fmla="*/ 880039 h 995578"/>
                <a:gd name="connsiteX4" fmla="*/ 1007732 w 1319235"/>
                <a:gd name="connsiteY4" fmla="*/ 794990 h 995578"/>
                <a:gd name="connsiteX5" fmla="*/ 1007740 w 1319235"/>
                <a:gd name="connsiteY5" fmla="*/ 794978 h 995578"/>
                <a:gd name="connsiteX6" fmla="*/ 1008473 w 1319235"/>
                <a:gd name="connsiteY6" fmla="*/ 794570 h 995578"/>
                <a:gd name="connsiteX7" fmla="*/ 756363 w 1319235"/>
                <a:gd name="connsiteY7" fmla="*/ 148 h 995578"/>
                <a:gd name="connsiteX8" fmla="*/ 1116960 w 1319235"/>
                <a:gd name="connsiteY8" fmla="*/ 101224 h 995578"/>
                <a:gd name="connsiteX9" fmla="*/ 782522 w 1319235"/>
                <a:gd name="connsiteY9" fmla="*/ 659701 h 995578"/>
                <a:gd name="connsiteX10" fmla="*/ 690275 w 1319235"/>
                <a:gd name="connsiteY10" fmla="*/ 728377 h 995578"/>
                <a:gd name="connsiteX11" fmla="*/ 650862 w 1319235"/>
                <a:gd name="connsiteY11" fmla="*/ 732846 h 995578"/>
                <a:gd name="connsiteX12" fmla="*/ 2706 w 1319235"/>
                <a:gd name="connsiteY12" fmla="*/ 721809 h 995578"/>
                <a:gd name="connsiteX13" fmla="*/ 171634 w 1319235"/>
                <a:gd name="connsiteY13" fmla="*/ 724686 h 995578"/>
                <a:gd name="connsiteX14" fmla="*/ 650862 w 1319235"/>
                <a:gd name="connsiteY14" fmla="*/ 732847 h 995578"/>
                <a:gd name="connsiteX15" fmla="*/ 690275 w 1319235"/>
                <a:gd name="connsiteY15" fmla="*/ 728378 h 995578"/>
                <a:gd name="connsiteX16" fmla="*/ 1116967 w 1319235"/>
                <a:gd name="connsiteY16" fmla="*/ 101220 h 995578"/>
                <a:gd name="connsiteX17" fmla="*/ 1224470 w 1319235"/>
                <a:gd name="connsiteY17" fmla="*/ 177989 h 995578"/>
                <a:gd name="connsiteX18" fmla="*/ 1319235 w 1319235"/>
                <a:gd name="connsiteY18" fmla="*/ 275382 h 995578"/>
                <a:gd name="connsiteX19" fmla="*/ 1319231 w 1319235"/>
                <a:gd name="connsiteY19" fmla="*/ 275389 h 995578"/>
                <a:gd name="connsiteX20" fmla="*/ 1319229 w 1319235"/>
                <a:gd name="connsiteY20" fmla="*/ 275385 h 995578"/>
                <a:gd name="connsiteX21" fmla="*/ 1319228 w 1319235"/>
                <a:gd name="connsiteY21" fmla="*/ 275386 h 995578"/>
                <a:gd name="connsiteX22" fmla="*/ 1319230 w 1319235"/>
                <a:gd name="connsiteY22" fmla="*/ 275390 h 995578"/>
                <a:gd name="connsiteX23" fmla="*/ 1218339 w 1319235"/>
                <a:gd name="connsiteY23" fmla="*/ 443679 h 995578"/>
                <a:gd name="connsiteX24" fmla="*/ 1208305 w 1319235"/>
                <a:gd name="connsiteY24" fmla="*/ 460416 h 995578"/>
                <a:gd name="connsiteX25" fmla="*/ 1007728 w 1319235"/>
                <a:gd name="connsiteY25" fmla="*/ 794983 h 995578"/>
                <a:gd name="connsiteX26" fmla="*/ 1007729 w 1319235"/>
                <a:gd name="connsiteY26" fmla="*/ 794983 h 995578"/>
                <a:gd name="connsiteX27" fmla="*/ 1208305 w 1319235"/>
                <a:gd name="connsiteY27" fmla="*/ 460417 h 995578"/>
                <a:gd name="connsiteX28" fmla="*/ 1007740 w 1319235"/>
                <a:gd name="connsiteY28" fmla="*/ 794978 h 995578"/>
                <a:gd name="connsiteX29" fmla="*/ 1007739 w 1319235"/>
                <a:gd name="connsiteY29" fmla="*/ 794979 h 995578"/>
                <a:gd name="connsiteX30" fmla="*/ 1007732 w 1319235"/>
                <a:gd name="connsiteY30" fmla="*/ 794989 h 995578"/>
                <a:gd name="connsiteX31" fmla="*/ 939909 w 1319235"/>
                <a:gd name="connsiteY31" fmla="*/ 880038 h 995578"/>
                <a:gd name="connsiteX32" fmla="*/ 854056 w 1319235"/>
                <a:gd name="connsiteY32" fmla="*/ 943458 h 995578"/>
                <a:gd name="connsiteX33" fmla="*/ 754795 w 1319235"/>
                <a:gd name="connsiteY33" fmla="*/ 982872 h 995578"/>
                <a:gd name="connsiteX34" fmla="*/ 646751 w 1319235"/>
                <a:gd name="connsiteY34" fmla="*/ 995528 h 995578"/>
                <a:gd name="connsiteX35" fmla="*/ 41017 w 1319235"/>
                <a:gd name="connsiteY35" fmla="*/ 985509 h 995578"/>
                <a:gd name="connsiteX36" fmla="*/ 8388 w 1319235"/>
                <a:gd name="connsiteY36" fmla="*/ 853596 h 995578"/>
                <a:gd name="connsiteX37" fmla="*/ 1 w 1319235"/>
                <a:gd name="connsiteY37" fmla="*/ 721764 h 995578"/>
                <a:gd name="connsiteX38" fmla="*/ 0 w 1319235"/>
                <a:gd name="connsiteY38" fmla="*/ 721764 h 995578"/>
                <a:gd name="connsiteX39" fmla="*/ 1 w 1319235"/>
                <a:gd name="connsiteY39" fmla="*/ 721764 h 995578"/>
                <a:gd name="connsiteX40" fmla="*/ 1 w 1319235"/>
                <a:gd name="connsiteY40" fmla="*/ 721763 h 995578"/>
                <a:gd name="connsiteX41" fmla="*/ 0 w 1319235"/>
                <a:gd name="connsiteY41" fmla="*/ 721763 h 995578"/>
                <a:gd name="connsiteX42" fmla="*/ 381770 w 1319235"/>
                <a:gd name="connsiteY42" fmla="*/ 93426 h 995578"/>
                <a:gd name="connsiteX43" fmla="*/ 756363 w 1319235"/>
                <a:gd name="connsiteY43" fmla="*/ 148 h 995578"/>
                <a:gd name="connsiteX0" fmla="*/ 1008473 w 1319235"/>
                <a:gd name="connsiteY0" fmla="*/ 794570 h 995578"/>
                <a:gd name="connsiteX1" fmla="*/ 854425 w 1319235"/>
                <a:gd name="connsiteY1" fmla="*/ 943312 h 995578"/>
                <a:gd name="connsiteX2" fmla="*/ 854056 w 1319235"/>
                <a:gd name="connsiteY2" fmla="*/ 943459 h 995578"/>
                <a:gd name="connsiteX3" fmla="*/ 939909 w 1319235"/>
                <a:gd name="connsiteY3" fmla="*/ 880039 h 995578"/>
                <a:gd name="connsiteX4" fmla="*/ 1007732 w 1319235"/>
                <a:gd name="connsiteY4" fmla="*/ 794990 h 995578"/>
                <a:gd name="connsiteX5" fmla="*/ 1007740 w 1319235"/>
                <a:gd name="connsiteY5" fmla="*/ 794978 h 995578"/>
                <a:gd name="connsiteX6" fmla="*/ 1008473 w 1319235"/>
                <a:gd name="connsiteY6" fmla="*/ 794570 h 995578"/>
                <a:gd name="connsiteX7" fmla="*/ 756363 w 1319235"/>
                <a:gd name="connsiteY7" fmla="*/ 148 h 995578"/>
                <a:gd name="connsiteX8" fmla="*/ 1116960 w 1319235"/>
                <a:gd name="connsiteY8" fmla="*/ 101224 h 995578"/>
                <a:gd name="connsiteX9" fmla="*/ 782522 w 1319235"/>
                <a:gd name="connsiteY9" fmla="*/ 659701 h 995578"/>
                <a:gd name="connsiteX10" fmla="*/ 690275 w 1319235"/>
                <a:gd name="connsiteY10" fmla="*/ 728377 h 995578"/>
                <a:gd name="connsiteX11" fmla="*/ 650862 w 1319235"/>
                <a:gd name="connsiteY11" fmla="*/ 732846 h 995578"/>
                <a:gd name="connsiteX12" fmla="*/ 2706 w 1319235"/>
                <a:gd name="connsiteY12" fmla="*/ 721809 h 995578"/>
                <a:gd name="connsiteX13" fmla="*/ 171634 w 1319235"/>
                <a:gd name="connsiteY13" fmla="*/ 724686 h 995578"/>
                <a:gd name="connsiteX14" fmla="*/ 650862 w 1319235"/>
                <a:gd name="connsiteY14" fmla="*/ 732847 h 995578"/>
                <a:gd name="connsiteX15" fmla="*/ 1116967 w 1319235"/>
                <a:gd name="connsiteY15" fmla="*/ 101220 h 995578"/>
                <a:gd name="connsiteX16" fmla="*/ 1224470 w 1319235"/>
                <a:gd name="connsiteY16" fmla="*/ 177989 h 995578"/>
                <a:gd name="connsiteX17" fmla="*/ 1319235 w 1319235"/>
                <a:gd name="connsiteY17" fmla="*/ 275382 h 995578"/>
                <a:gd name="connsiteX18" fmla="*/ 1319231 w 1319235"/>
                <a:gd name="connsiteY18" fmla="*/ 275389 h 995578"/>
                <a:gd name="connsiteX19" fmla="*/ 1319229 w 1319235"/>
                <a:gd name="connsiteY19" fmla="*/ 275385 h 995578"/>
                <a:gd name="connsiteX20" fmla="*/ 1319228 w 1319235"/>
                <a:gd name="connsiteY20" fmla="*/ 275386 h 995578"/>
                <a:gd name="connsiteX21" fmla="*/ 1319230 w 1319235"/>
                <a:gd name="connsiteY21" fmla="*/ 275390 h 995578"/>
                <a:gd name="connsiteX22" fmla="*/ 1218339 w 1319235"/>
                <a:gd name="connsiteY22" fmla="*/ 443679 h 995578"/>
                <a:gd name="connsiteX23" fmla="*/ 1208305 w 1319235"/>
                <a:gd name="connsiteY23" fmla="*/ 460416 h 995578"/>
                <a:gd name="connsiteX24" fmla="*/ 1007728 w 1319235"/>
                <a:gd name="connsiteY24" fmla="*/ 794983 h 995578"/>
                <a:gd name="connsiteX25" fmla="*/ 1007729 w 1319235"/>
                <a:gd name="connsiteY25" fmla="*/ 794983 h 995578"/>
                <a:gd name="connsiteX26" fmla="*/ 1208305 w 1319235"/>
                <a:gd name="connsiteY26" fmla="*/ 460417 h 995578"/>
                <a:gd name="connsiteX27" fmla="*/ 1007740 w 1319235"/>
                <a:gd name="connsiteY27" fmla="*/ 794978 h 995578"/>
                <a:gd name="connsiteX28" fmla="*/ 1007739 w 1319235"/>
                <a:gd name="connsiteY28" fmla="*/ 794979 h 995578"/>
                <a:gd name="connsiteX29" fmla="*/ 1007732 w 1319235"/>
                <a:gd name="connsiteY29" fmla="*/ 794989 h 995578"/>
                <a:gd name="connsiteX30" fmla="*/ 939909 w 1319235"/>
                <a:gd name="connsiteY30" fmla="*/ 880038 h 995578"/>
                <a:gd name="connsiteX31" fmla="*/ 854056 w 1319235"/>
                <a:gd name="connsiteY31" fmla="*/ 943458 h 995578"/>
                <a:gd name="connsiteX32" fmla="*/ 754795 w 1319235"/>
                <a:gd name="connsiteY32" fmla="*/ 982872 h 995578"/>
                <a:gd name="connsiteX33" fmla="*/ 646751 w 1319235"/>
                <a:gd name="connsiteY33" fmla="*/ 995528 h 995578"/>
                <a:gd name="connsiteX34" fmla="*/ 41017 w 1319235"/>
                <a:gd name="connsiteY34" fmla="*/ 985509 h 995578"/>
                <a:gd name="connsiteX35" fmla="*/ 8388 w 1319235"/>
                <a:gd name="connsiteY35" fmla="*/ 853596 h 995578"/>
                <a:gd name="connsiteX36" fmla="*/ 1 w 1319235"/>
                <a:gd name="connsiteY36" fmla="*/ 721764 h 995578"/>
                <a:gd name="connsiteX37" fmla="*/ 0 w 1319235"/>
                <a:gd name="connsiteY37" fmla="*/ 721764 h 995578"/>
                <a:gd name="connsiteX38" fmla="*/ 1 w 1319235"/>
                <a:gd name="connsiteY38" fmla="*/ 721764 h 995578"/>
                <a:gd name="connsiteX39" fmla="*/ 1 w 1319235"/>
                <a:gd name="connsiteY39" fmla="*/ 721763 h 995578"/>
                <a:gd name="connsiteX40" fmla="*/ 0 w 1319235"/>
                <a:gd name="connsiteY40" fmla="*/ 721763 h 995578"/>
                <a:gd name="connsiteX41" fmla="*/ 381770 w 1319235"/>
                <a:gd name="connsiteY41" fmla="*/ 93426 h 995578"/>
                <a:gd name="connsiteX42" fmla="*/ 756363 w 1319235"/>
                <a:gd name="connsiteY42" fmla="*/ 148 h 995578"/>
                <a:gd name="connsiteX0" fmla="*/ 1008473 w 1319235"/>
                <a:gd name="connsiteY0" fmla="*/ 794570 h 995578"/>
                <a:gd name="connsiteX1" fmla="*/ 854425 w 1319235"/>
                <a:gd name="connsiteY1" fmla="*/ 943312 h 995578"/>
                <a:gd name="connsiteX2" fmla="*/ 854056 w 1319235"/>
                <a:gd name="connsiteY2" fmla="*/ 943459 h 995578"/>
                <a:gd name="connsiteX3" fmla="*/ 939909 w 1319235"/>
                <a:gd name="connsiteY3" fmla="*/ 880039 h 995578"/>
                <a:gd name="connsiteX4" fmla="*/ 1007732 w 1319235"/>
                <a:gd name="connsiteY4" fmla="*/ 794990 h 995578"/>
                <a:gd name="connsiteX5" fmla="*/ 1007740 w 1319235"/>
                <a:gd name="connsiteY5" fmla="*/ 794978 h 995578"/>
                <a:gd name="connsiteX6" fmla="*/ 1008473 w 1319235"/>
                <a:gd name="connsiteY6" fmla="*/ 794570 h 995578"/>
                <a:gd name="connsiteX7" fmla="*/ 756363 w 1319235"/>
                <a:gd name="connsiteY7" fmla="*/ 148 h 995578"/>
                <a:gd name="connsiteX8" fmla="*/ 1116960 w 1319235"/>
                <a:gd name="connsiteY8" fmla="*/ 101224 h 995578"/>
                <a:gd name="connsiteX9" fmla="*/ 690275 w 1319235"/>
                <a:gd name="connsiteY9" fmla="*/ 728377 h 995578"/>
                <a:gd name="connsiteX10" fmla="*/ 650862 w 1319235"/>
                <a:gd name="connsiteY10" fmla="*/ 732846 h 995578"/>
                <a:gd name="connsiteX11" fmla="*/ 2706 w 1319235"/>
                <a:gd name="connsiteY11" fmla="*/ 721809 h 995578"/>
                <a:gd name="connsiteX12" fmla="*/ 171634 w 1319235"/>
                <a:gd name="connsiteY12" fmla="*/ 724686 h 995578"/>
                <a:gd name="connsiteX13" fmla="*/ 650862 w 1319235"/>
                <a:gd name="connsiteY13" fmla="*/ 732847 h 995578"/>
                <a:gd name="connsiteX14" fmla="*/ 1116967 w 1319235"/>
                <a:gd name="connsiteY14" fmla="*/ 101220 h 995578"/>
                <a:gd name="connsiteX15" fmla="*/ 1224470 w 1319235"/>
                <a:gd name="connsiteY15" fmla="*/ 177989 h 995578"/>
                <a:gd name="connsiteX16" fmla="*/ 1319235 w 1319235"/>
                <a:gd name="connsiteY16" fmla="*/ 275382 h 995578"/>
                <a:gd name="connsiteX17" fmla="*/ 1319231 w 1319235"/>
                <a:gd name="connsiteY17" fmla="*/ 275389 h 995578"/>
                <a:gd name="connsiteX18" fmla="*/ 1319229 w 1319235"/>
                <a:gd name="connsiteY18" fmla="*/ 275385 h 995578"/>
                <a:gd name="connsiteX19" fmla="*/ 1319228 w 1319235"/>
                <a:gd name="connsiteY19" fmla="*/ 275386 h 995578"/>
                <a:gd name="connsiteX20" fmla="*/ 1319230 w 1319235"/>
                <a:gd name="connsiteY20" fmla="*/ 275390 h 995578"/>
                <a:gd name="connsiteX21" fmla="*/ 1218339 w 1319235"/>
                <a:gd name="connsiteY21" fmla="*/ 443679 h 995578"/>
                <a:gd name="connsiteX22" fmla="*/ 1208305 w 1319235"/>
                <a:gd name="connsiteY22" fmla="*/ 460416 h 995578"/>
                <a:gd name="connsiteX23" fmla="*/ 1007728 w 1319235"/>
                <a:gd name="connsiteY23" fmla="*/ 794983 h 995578"/>
                <a:gd name="connsiteX24" fmla="*/ 1007729 w 1319235"/>
                <a:gd name="connsiteY24" fmla="*/ 794983 h 995578"/>
                <a:gd name="connsiteX25" fmla="*/ 1208305 w 1319235"/>
                <a:gd name="connsiteY25" fmla="*/ 460417 h 995578"/>
                <a:gd name="connsiteX26" fmla="*/ 1007740 w 1319235"/>
                <a:gd name="connsiteY26" fmla="*/ 794978 h 995578"/>
                <a:gd name="connsiteX27" fmla="*/ 1007739 w 1319235"/>
                <a:gd name="connsiteY27" fmla="*/ 794979 h 995578"/>
                <a:gd name="connsiteX28" fmla="*/ 1007732 w 1319235"/>
                <a:gd name="connsiteY28" fmla="*/ 794989 h 995578"/>
                <a:gd name="connsiteX29" fmla="*/ 939909 w 1319235"/>
                <a:gd name="connsiteY29" fmla="*/ 880038 h 995578"/>
                <a:gd name="connsiteX30" fmla="*/ 854056 w 1319235"/>
                <a:gd name="connsiteY30" fmla="*/ 943458 h 995578"/>
                <a:gd name="connsiteX31" fmla="*/ 754795 w 1319235"/>
                <a:gd name="connsiteY31" fmla="*/ 982872 h 995578"/>
                <a:gd name="connsiteX32" fmla="*/ 646751 w 1319235"/>
                <a:gd name="connsiteY32" fmla="*/ 995528 h 995578"/>
                <a:gd name="connsiteX33" fmla="*/ 41017 w 1319235"/>
                <a:gd name="connsiteY33" fmla="*/ 985509 h 995578"/>
                <a:gd name="connsiteX34" fmla="*/ 8388 w 1319235"/>
                <a:gd name="connsiteY34" fmla="*/ 853596 h 995578"/>
                <a:gd name="connsiteX35" fmla="*/ 1 w 1319235"/>
                <a:gd name="connsiteY35" fmla="*/ 721764 h 995578"/>
                <a:gd name="connsiteX36" fmla="*/ 0 w 1319235"/>
                <a:gd name="connsiteY36" fmla="*/ 721764 h 995578"/>
                <a:gd name="connsiteX37" fmla="*/ 1 w 1319235"/>
                <a:gd name="connsiteY37" fmla="*/ 721764 h 995578"/>
                <a:gd name="connsiteX38" fmla="*/ 1 w 1319235"/>
                <a:gd name="connsiteY38" fmla="*/ 721763 h 995578"/>
                <a:gd name="connsiteX39" fmla="*/ 0 w 1319235"/>
                <a:gd name="connsiteY39" fmla="*/ 721763 h 995578"/>
                <a:gd name="connsiteX40" fmla="*/ 381770 w 1319235"/>
                <a:gd name="connsiteY40" fmla="*/ 93426 h 995578"/>
                <a:gd name="connsiteX41" fmla="*/ 756363 w 1319235"/>
                <a:gd name="connsiteY41" fmla="*/ 148 h 995578"/>
                <a:gd name="connsiteX0" fmla="*/ 1008473 w 1319235"/>
                <a:gd name="connsiteY0" fmla="*/ 794570 h 995578"/>
                <a:gd name="connsiteX1" fmla="*/ 854425 w 1319235"/>
                <a:gd name="connsiteY1" fmla="*/ 943312 h 995578"/>
                <a:gd name="connsiteX2" fmla="*/ 854056 w 1319235"/>
                <a:gd name="connsiteY2" fmla="*/ 943459 h 995578"/>
                <a:gd name="connsiteX3" fmla="*/ 939909 w 1319235"/>
                <a:gd name="connsiteY3" fmla="*/ 880039 h 995578"/>
                <a:gd name="connsiteX4" fmla="*/ 1007732 w 1319235"/>
                <a:gd name="connsiteY4" fmla="*/ 794990 h 995578"/>
                <a:gd name="connsiteX5" fmla="*/ 1007740 w 1319235"/>
                <a:gd name="connsiteY5" fmla="*/ 794978 h 995578"/>
                <a:gd name="connsiteX6" fmla="*/ 1008473 w 1319235"/>
                <a:gd name="connsiteY6" fmla="*/ 794570 h 995578"/>
                <a:gd name="connsiteX7" fmla="*/ 756363 w 1319235"/>
                <a:gd name="connsiteY7" fmla="*/ 148 h 995578"/>
                <a:gd name="connsiteX8" fmla="*/ 1116960 w 1319235"/>
                <a:gd name="connsiteY8" fmla="*/ 101224 h 995578"/>
                <a:gd name="connsiteX9" fmla="*/ 690275 w 1319235"/>
                <a:gd name="connsiteY9" fmla="*/ 728377 h 995578"/>
                <a:gd name="connsiteX10" fmla="*/ 650862 w 1319235"/>
                <a:gd name="connsiteY10" fmla="*/ 732846 h 995578"/>
                <a:gd name="connsiteX11" fmla="*/ 2706 w 1319235"/>
                <a:gd name="connsiteY11" fmla="*/ 721809 h 995578"/>
                <a:gd name="connsiteX12" fmla="*/ 171634 w 1319235"/>
                <a:gd name="connsiteY12" fmla="*/ 724686 h 995578"/>
                <a:gd name="connsiteX13" fmla="*/ 1116967 w 1319235"/>
                <a:gd name="connsiteY13" fmla="*/ 101220 h 995578"/>
                <a:gd name="connsiteX14" fmla="*/ 1224470 w 1319235"/>
                <a:gd name="connsiteY14" fmla="*/ 177989 h 995578"/>
                <a:gd name="connsiteX15" fmla="*/ 1319235 w 1319235"/>
                <a:gd name="connsiteY15" fmla="*/ 275382 h 995578"/>
                <a:gd name="connsiteX16" fmla="*/ 1319231 w 1319235"/>
                <a:gd name="connsiteY16" fmla="*/ 275389 h 995578"/>
                <a:gd name="connsiteX17" fmla="*/ 1319229 w 1319235"/>
                <a:gd name="connsiteY17" fmla="*/ 275385 h 995578"/>
                <a:gd name="connsiteX18" fmla="*/ 1319228 w 1319235"/>
                <a:gd name="connsiteY18" fmla="*/ 275386 h 995578"/>
                <a:gd name="connsiteX19" fmla="*/ 1319230 w 1319235"/>
                <a:gd name="connsiteY19" fmla="*/ 275390 h 995578"/>
                <a:gd name="connsiteX20" fmla="*/ 1218339 w 1319235"/>
                <a:gd name="connsiteY20" fmla="*/ 443679 h 995578"/>
                <a:gd name="connsiteX21" fmla="*/ 1208305 w 1319235"/>
                <a:gd name="connsiteY21" fmla="*/ 460416 h 995578"/>
                <a:gd name="connsiteX22" fmla="*/ 1007728 w 1319235"/>
                <a:gd name="connsiteY22" fmla="*/ 794983 h 995578"/>
                <a:gd name="connsiteX23" fmla="*/ 1007729 w 1319235"/>
                <a:gd name="connsiteY23" fmla="*/ 794983 h 995578"/>
                <a:gd name="connsiteX24" fmla="*/ 1208305 w 1319235"/>
                <a:gd name="connsiteY24" fmla="*/ 460417 h 995578"/>
                <a:gd name="connsiteX25" fmla="*/ 1007740 w 1319235"/>
                <a:gd name="connsiteY25" fmla="*/ 794978 h 995578"/>
                <a:gd name="connsiteX26" fmla="*/ 1007739 w 1319235"/>
                <a:gd name="connsiteY26" fmla="*/ 794979 h 995578"/>
                <a:gd name="connsiteX27" fmla="*/ 1007732 w 1319235"/>
                <a:gd name="connsiteY27" fmla="*/ 794989 h 995578"/>
                <a:gd name="connsiteX28" fmla="*/ 939909 w 1319235"/>
                <a:gd name="connsiteY28" fmla="*/ 880038 h 995578"/>
                <a:gd name="connsiteX29" fmla="*/ 854056 w 1319235"/>
                <a:gd name="connsiteY29" fmla="*/ 943458 h 995578"/>
                <a:gd name="connsiteX30" fmla="*/ 754795 w 1319235"/>
                <a:gd name="connsiteY30" fmla="*/ 982872 h 995578"/>
                <a:gd name="connsiteX31" fmla="*/ 646751 w 1319235"/>
                <a:gd name="connsiteY31" fmla="*/ 995528 h 995578"/>
                <a:gd name="connsiteX32" fmla="*/ 41017 w 1319235"/>
                <a:gd name="connsiteY32" fmla="*/ 985509 h 995578"/>
                <a:gd name="connsiteX33" fmla="*/ 8388 w 1319235"/>
                <a:gd name="connsiteY33" fmla="*/ 853596 h 995578"/>
                <a:gd name="connsiteX34" fmla="*/ 1 w 1319235"/>
                <a:gd name="connsiteY34" fmla="*/ 721764 h 995578"/>
                <a:gd name="connsiteX35" fmla="*/ 0 w 1319235"/>
                <a:gd name="connsiteY35" fmla="*/ 721764 h 995578"/>
                <a:gd name="connsiteX36" fmla="*/ 1 w 1319235"/>
                <a:gd name="connsiteY36" fmla="*/ 721764 h 995578"/>
                <a:gd name="connsiteX37" fmla="*/ 1 w 1319235"/>
                <a:gd name="connsiteY37" fmla="*/ 721763 h 995578"/>
                <a:gd name="connsiteX38" fmla="*/ 0 w 1319235"/>
                <a:gd name="connsiteY38" fmla="*/ 721763 h 995578"/>
                <a:gd name="connsiteX39" fmla="*/ 381770 w 1319235"/>
                <a:gd name="connsiteY39" fmla="*/ 93426 h 995578"/>
                <a:gd name="connsiteX40" fmla="*/ 756363 w 1319235"/>
                <a:gd name="connsiteY40" fmla="*/ 148 h 995578"/>
                <a:gd name="connsiteX0" fmla="*/ 1008473 w 1319235"/>
                <a:gd name="connsiteY0" fmla="*/ 794570 h 995578"/>
                <a:gd name="connsiteX1" fmla="*/ 854425 w 1319235"/>
                <a:gd name="connsiteY1" fmla="*/ 943312 h 995578"/>
                <a:gd name="connsiteX2" fmla="*/ 854056 w 1319235"/>
                <a:gd name="connsiteY2" fmla="*/ 943459 h 995578"/>
                <a:gd name="connsiteX3" fmla="*/ 939909 w 1319235"/>
                <a:gd name="connsiteY3" fmla="*/ 880039 h 995578"/>
                <a:gd name="connsiteX4" fmla="*/ 1007732 w 1319235"/>
                <a:gd name="connsiteY4" fmla="*/ 794990 h 995578"/>
                <a:gd name="connsiteX5" fmla="*/ 1007740 w 1319235"/>
                <a:gd name="connsiteY5" fmla="*/ 794978 h 995578"/>
                <a:gd name="connsiteX6" fmla="*/ 1008473 w 1319235"/>
                <a:gd name="connsiteY6" fmla="*/ 794570 h 995578"/>
                <a:gd name="connsiteX7" fmla="*/ 756363 w 1319235"/>
                <a:gd name="connsiteY7" fmla="*/ 148 h 995578"/>
                <a:gd name="connsiteX8" fmla="*/ 1116960 w 1319235"/>
                <a:gd name="connsiteY8" fmla="*/ 101224 h 995578"/>
                <a:gd name="connsiteX9" fmla="*/ 690275 w 1319235"/>
                <a:gd name="connsiteY9" fmla="*/ 728377 h 995578"/>
                <a:gd name="connsiteX10" fmla="*/ 2706 w 1319235"/>
                <a:gd name="connsiteY10" fmla="*/ 721809 h 995578"/>
                <a:gd name="connsiteX11" fmla="*/ 171634 w 1319235"/>
                <a:gd name="connsiteY11" fmla="*/ 724686 h 995578"/>
                <a:gd name="connsiteX12" fmla="*/ 1116967 w 1319235"/>
                <a:gd name="connsiteY12" fmla="*/ 101220 h 995578"/>
                <a:gd name="connsiteX13" fmla="*/ 1224470 w 1319235"/>
                <a:gd name="connsiteY13" fmla="*/ 177989 h 995578"/>
                <a:gd name="connsiteX14" fmla="*/ 1319235 w 1319235"/>
                <a:gd name="connsiteY14" fmla="*/ 275382 h 995578"/>
                <a:gd name="connsiteX15" fmla="*/ 1319231 w 1319235"/>
                <a:gd name="connsiteY15" fmla="*/ 275389 h 995578"/>
                <a:gd name="connsiteX16" fmla="*/ 1319229 w 1319235"/>
                <a:gd name="connsiteY16" fmla="*/ 275385 h 995578"/>
                <a:gd name="connsiteX17" fmla="*/ 1319228 w 1319235"/>
                <a:gd name="connsiteY17" fmla="*/ 275386 h 995578"/>
                <a:gd name="connsiteX18" fmla="*/ 1319230 w 1319235"/>
                <a:gd name="connsiteY18" fmla="*/ 275390 h 995578"/>
                <a:gd name="connsiteX19" fmla="*/ 1218339 w 1319235"/>
                <a:gd name="connsiteY19" fmla="*/ 443679 h 995578"/>
                <a:gd name="connsiteX20" fmla="*/ 1208305 w 1319235"/>
                <a:gd name="connsiteY20" fmla="*/ 460416 h 995578"/>
                <a:gd name="connsiteX21" fmla="*/ 1007728 w 1319235"/>
                <a:gd name="connsiteY21" fmla="*/ 794983 h 995578"/>
                <a:gd name="connsiteX22" fmla="*/ 1007729 w 1319235"/>
                <a:gd name="connsiteY22" fmla="*/ 794983 h 995578"/>
                <a:gd name="connsiteX23" fmla="*/ 1208305 w 1319235"/>
                <a:gd name="connsiteY23" fmla="*/ 460417 h 995578"/>
                <a:gd name="connsiteX24" fmla="*/ 1007740 w 1319235"/>
                <a:gd name="connsiteY24" fmla="*/ 794978 h 995578"/>
                <a:gd name="connsiteX25" fmla="*/ 1007739 w 1319235"/>
                <a:gd name="connsiteY25" fmla="*/ 794979 h 995578"/>
                <a:gd name="connsiteX26" fmla="*/ 1007732 w 1319235"/>
                <a:gd name="connsiteY26" fmla="*/ 794989 h 995578"/>
                <a:gd name="connsiteX27" fmla="*/ 939909 w 1319235"/>
                <a:gd name="connsiteY27" fmla="*/ 880038 h 995578"/>
                <a:gd name="connsiteX28" fmla="*/ 854056 w 1319235"/>
                <a:gd name="connsiteY28" fmla="*/ 943458 h 995578"/>
                <a:gd name="connsiteX29" fmla="*/ 754795 w 1319235"/>
                <a:gd name="connsiteY29" fmla="*/ 982872 h 995578"/>
                <a:gd name="connsiteX30" fmla="*/ 646751 w 1319235"/>
                <a:gd name="connsiteY30" fmla="*/ 995528 h 995578"/>
                <a:gd name="connsiteX31" fmla="*/ 41017 w 1319235"/>
                <a:gd name="connsiteY31" fmla="*/ 985509 h 995578"/>
                <a:gd name="connsiteX32" fmla="*/ 8388 w 1319235"/>
                <a:gd name="connsiteY32" fmla="*/ 853596 h 995578"/>
                <a:gd name="connsiteX33" fmla="*/ 1 w 1319235"/>
                <a:gd name="connsiteY33" fmla="*/ 721764 h 995578"/>
                <a:gd name="connsiteX34" fmla="*/ 0 w 1319235"/>
                <a:gd name="connsiteY34" fmla="*/ 721764 h 995578"/>
                <a:gd name="connsiteX35" fmla="*/ 1 w 1319235"/>
                <a:gd name="connsiteY35" fmla="*/ 721764 h 995578"/>
                <a:gd name="connsiteX36" fmla="*/ 1 w 1319235"/>
                <a:gd name="connsiteY36" fmla="*/ 721763 h 995578"/>
                <a:gd name="connsiteX37" fmla="*/ 0 w 1319235"/>
                <a:gd name="connsiteY37" fmla="*/ 721763 h 995578"/>
                <a:gd name="connsiteX38" fmla="*/ 381770 w 1319235"/>
                <a:gd name="connsiteY38" fmla="*/ 93426 h 995578"/>
                <a:gd name="connsiteX39" fmla="*/ 756363 w 1319235"/>
                <a:gd name="connsiteY39" fmla="*/ 148 h 995578"/>
                <a:gd name="connsiteX0" fmla="*/ 1008473 w 1319235"/>
                <a:gd name="connsiteY0" fmla="*/ 794570 h 995578"/>
                <a:gd name="connsiteX1" fmla="*/ 854425 w 1319235"/>
                <a:gd name="connsiteY1" fmla="*/ 943312 h 995578"/>
                <a:gd name="connsiteX2" fmla="*/ 854056 w 1319235"/>
                <a:gd name="connsiteY2" fmla="*/ 943459 h 995578"/>
                <a:gd name="connsiteX3" fmla="*/ 939909 w 1319235"/>
                <a:gd name="connsiteY3" fmla="*/ 880039 h 995578"/>
                <a:gd name="connsiteX4" fmla="*/ 1007732 w 1319235"/>
                <a:gd name="connsiteY4" fmla="*/ 794990 h 995578"/>
                <a:gd name="connsiteX5" fmla="*/ 1007740 w 1319235"/>
                <a:gd name="connsiteY5" fmla="*/ 794978 h 995578"/>
                <a:gd name="connsiteX6" fmla="*/ 1008473 w 1319235"/>
                <a:gd name="connsiteY6" fmla="*/ 794570 h 995578"/>
                <a:gd name="connsiteX7" fmla="*/ 756363 w 1319235"/>
                <a:gd name="connsiteY7" fmla="*/ 148 h 995578"/>
                <a:gd name="connsiteX8" fmla="*/ 1116960 w 1319235"/>
                <a:gd name="connsiteY8" fmla="*/ 101224 h 995578"/>
                <a:gd name="connsiteX9" fmla="*/ 2706 w 1319235"/>
                <a:gd name="connsiteY9" fmla="*/ 721809 h 995578"/>
                <a:gd name="connsiteX10" fmla="*/ 171634 w 1319235"/>
                <a:gd name="connsiteY10" fmla="*/ 724686 h 995578"/>
                <a:gd name="connsiteX11" fmla="*/ 1116967 w 1319235"/>
                <a:gd name="connsiteY11" fmla="*/ 101220 h 995578"/>
                <a:gd name="connsiteX12" fmla="*/ 1224470 w 1319235"/>
                <a:gd name="connsiteY12" fmla="*/ 177989 h 995578"/>
                <a:gd name="connsiteX13" fmla="*/ 1319235 w 1319235"/>
                <a:gd name="connsiteY13" fmla="*/ 275382 h 995578"/>
                <a:gd name="connsiteX14" fmla="*/ 1319231 w 1319235"/>
                <a:gd name="connsiteY14" fmla="*/ 275389 h 995578"/>
                <a:gd name="connsiteX15" fmla="*/ 1319229 w 1319235"/>
                <a:gd name="connsiteY15" fmla="*/ 275385 h 995578"/>
                <a:gd name="connsiteX16" fmla="*/ 1319228 w 1319235"/>
                <a:gd name="connsiteY16" fmla="*/ 275386 h 995578"/>
                <a:gd name="connsiteX17" fmla="*/ 1319230 w 1319235"/>
                <a:gd name="connsiteY17" fmla="*/ 275390 h 995578"/>
                <a:gd name="connsiteX18" fmla="*/ 1218339 w 1319235"/>
                <a:gd name="connsiteY18" fmla="*/ 443679 h 995578"/>
                <a:gd name="connsiteX19" fmla="*/ 1208305 w 1319235"/>
                <a:gd name="connsiteY19" fmla="*/ 460416 h 995578"/>
                <a:gd name="connsiteX20" fmla="*/ 1007728 w 1319235"/>
                <a:gd name="connsiteY20" fmla="*/ 794983 h 995578"/>
                <a:gd name="connsiteX21" fmla="*/ 1007729 w 1319235"/>
                <a:gd name="connsiteY21" fmla="*/ 794983 h 995578"/>
                <a:gd name="connsiteX22" fmla="*/ 1208305 w 1319235"/>
                <a:gd name="connsiteY22" fmla="*/ 460417 h 995578"/>
                <a:gd name="connsiteX23" fmla="*/ 1007740 w 1319235"/>
                <a:gd name="connsiteY23" fmla="*/ 794978 h 995578"/>
                <a:gd name="connsiteX24" fmla="*/ 1007739 w 1319235"/>
                <a:gd name="connsiteY24" fmla="*/ 794979 h 995578"/>
                <a:gd name="connsiteX25" fmla="*/ 1007732 w 1319235"/>
                <a:gd name="connsiteY25" fmla="*/ 794989 h 995578"/>
                <a:gd name="connsiteX26" fmla="*/ 939909 w 1319235"/>
                <a:gd name="connsiteY26" fmla="*/ 880038 h 995578"/>
                <a:gd name="connsiteX27" fmla="*/ 854056 w 1319235"/>
                <a:gd name="connsiteY27" fmla="*/ 943458 h 995578"/>
                <a:gd name="connsiteX28" fmla="*/ 754795 w 1319235"/>
                <a:gd name="connsiteY28" fmla="*/ 982872 h 995578"/>
                <a:gd name="connsiteX29" fmla="*/ 646751 w 1319235"/>
                <a:gd name="connsiteY29" fmla="*/ 995528 h 995578"/>
                <a:gd name="connsiteX30" fmla="*/ 41017 w 1319235"/>
                <a:gd name="connsiteY30" fmla="*/ 985509 h 995578"/>
                <a:gd name="connsiteX31" fmla="*/ 8388 w 1319235"/>
                <a:gd name="connsiteY31" fmla="*/ 853596 h 995578"/>
                <a:gd name="connsiteX32" fmla="*/ 1 w 1319235"/>
                <a:gd name="connsiteY32" fmla="*/ 721764 h 995578"/>
                <a:gd name="connsiteX33" fmla="*/ 0 w 1319235"/>
                <a:gd name="connsiteY33" fmla="*/ 721764 h 995578"/>
                <a:gd name="connsiteX34" fmla="*/ 1 w 1319235"/>
                <a:gd name="connsiteY34" fmla="*/ 721764 h 995578"/>
                <a:gd name="connsiteX35" fmla="*/ 1 w 1319235"/>
                <a:gd name="connsiteY35" fmla="*/ 721763 h 995578"/>
                <a:gd name="connsiteX36" fmla="*/ 0 w 1319235"/>
                <a:gd name="connsiteY36" fmla="*/ 721763 h 995578"/>
                <a:gd name="connsiteX37" fmla="*/ 381770 w 1319235"/>
                <a:gd name="connsiteY37" fmla="*/ 93426 h 995578"/>
                <a:gd name="connsiteX38" fmla="*/ 756363 w 1319235"/>
                <a:gd name="connsiteY38" fmla="*/ 148 h 995578"/>
                <a:gd name="connsiteX0" fmla="*/ 1008473 w 1319235"/>
                <a:gd name="connsiteY0" fmla="*/ 794570 h 995578"/>
                <a:gd name="connsiteX1" fmla="*/ 854425 w 1319235"/>
                <a:gd name="connsiteY1" fmla="*/ 943312 h 995578"/>
                <a:gd name="connsiteX2" fmla="*/ 854056 w 1319235"/>
                <a:gd name="connsiteY2" fmla="*/ 943459 h 995578"/>
                <a:gd name="connsiteX3" fmla="*/ 939909 w 1319235"/>
                <a:gd name="connsiteY3" fmla="*/ 880039 h 995578"/>
                <a:gd name="connsiteX4" fmla="*/ 1007732 w 1319235"/>
                <a:gd name="connsiteY4" fmla="*/ 794990 h 995578"/>
                <a:gd name="connsiteX5" fmla="*/ 1007740 w 1319235"/>
                <a:gd name="connsiteY5" fmla="*/ 794978 h 995578"/>
                <a:gd name="connsiteX6" fmla="*/ 1008473 w 1319235"/>
                <a:gd name="connsiteY6" fmla="*/ 794570 h 995578"/>
                <a:gd name="connsiteX7" fmla="*/ 756363 w 1319235"/>
                <a:gd name="connsiteY7" fmla="*/ 148 h 995578"/>
                <a:gd name="connsiteX8" fmla="*/ 1116960 w 1319235"/>
                <a:gd name="connsiteY8" fmla="*/ 101224 h 995578"/>
                <a:gd name="connsiteX9" fmla="*/ 2706 w 1319235"/>
                <a:gd name="connsiteY9" fmla="*/ 721809 h 995578"/>
                <a:gd name="connsiteX10" fmla="*/ 1116967 w 1319235"/>
                <a:gd name="connsiteY10" fmla="*/ 101220 h 995578"/>
                <a:gd name="connsiteX11" fmla="*/ 1224470 w 1319235"/>
                <a:gd name="connsiteY11" fmla="*/ 177989 h 995578"/>
                <a:gd name="connsiteX12" fmla="*/ 1319235 w 1319235"/>
                <a:gd name="connsiteY12" fmla="*/ 275382 h 995578"/>
                <a:gd name="connsiteX13" fmla="*/ 1319231 w 1319235"/>
                <a:gd name="connsiteY13" fmla="*/ 275389 h 995578"/>
                <a:gd name="connsiteX14" fmla="*/ 1319229 w 1319235"/>
                <a:gd name="connsiteY14" fmla="*/ 275385 h 995578"/>
                <a:gd name="connsiteX15" fmla="*/ 1319228 w 1319235"/>
                <a:gd name="connsiteY15" fmla="*/ 275386 h 995578"/>
                <a:gd name="connsiteX16" fmla="*/ 1319230 w 1319235"/>
                <a:gd name="connsiteY16" fmla="*/ 275390 h 995578"/>
                <a:gd name="connsiteX17" fmla="*/ 1218339 w 1319235"/>
                <a:gd name="connsiteY17" fmla="*/ 443679 h 995578"/>
                <a:gd name="connsiteX18" fmla="*/ 1208305 w 1319235"/>
                <a:gd name="connsiteY18" fmla="*/ 460416 h 995578"/>
                <a:gd name="connsiteX19" fmla="*/ 1007728 w 1319235"/>
                <a:gd name="connsiteY19" fmla="*/ 794983 h 995578"/>
                <a:gd name="connsiteX20" fmla="*/ 1007729 w 1319235"/>
                <a:gd name="connsiteY20" fmla="*/ 794983 h 995578"/>
                <a:gd name="connsiteX21" fmla="*/ 1208305 w 1319235"/>
                <a:gd name="connsiteY21" fmla="*/ 460417 h 995578"/>
                <a:gd name="connsiteX22" fmla="*/ 1007740 w 1319235"/>
                <a:gd name="connsiteY22" fmla="*/ 794978 h 995578"/>
                <a:gd name="connsiteX23" fmla="*/ 1007739 w 1319235"/>
                <a:gd name="connsiteY23" fmla="*/ 794979 h 995578"/>
                <a:gd name="connsiteX24" fmla="*/ 1007732 w 1319235"/>
                <a:gd name="connsiteY24" fmla="*/ 794989 h 995578"/>
                <a:gd name="connsiteX25" fmla="*/ 939909 w 1319235"/>
                <a:gd name="connsiteY25" fmla="*/ 880038 h 995578"/>
                <a:gd name="connsiteX26" fmla="*/ 854056 w 1319235"/>
                <a:gd name="connsiteY26" fmla="*/ 943458 h 995578"/>
                <a:gd name="connsiteX27" fmla="*/ 754795 w 1319235"/>
                <a:gd name="connsiteY27" fmla="*/ 982872 h 995578"/>
                <a:gd name="connsiteX28" fmla="*/ 646751 w 1319235"/>
                <a:gd name="connsiteY28" fmla="*/ 995528 h 995578"/>
                <a:gd name="connsiteX29" fmla="*/ 41017 w 1319235"/>
                <a:gd name="connsiteY29" fmla="*/ 985509 h 995578"/>
                <a:gd name="connsiteX30" fmla="*/ 8388 w 1319235"/>
                <a:gd name="connsiteY30" fmla="*/ 853596 h 995578"/>
                <a:gd name="connsiteX31" fmla="*/ 1 w 1319235"/>
                <a:gd name="connsiteY31" fmla="*/ 721764 h 995578"/>
                <a:gd name="connsiteX32" fmla="*/ 0 w 1319235"/>
                <a:gd name="connsiteY32" fmla="*/ 721764 h 995578"/>
                <a:gd name="connsiteX33" fmla="*/ 1 w 1319235"/>
                <a:gd name="connsiteY33" fmla="*/ 721764 h 995578"/>
                <a:gd name="connsiteX34" fmla="*/ 1 w 1319235"/>
                <a:gd name="connsiteY34" fmla="*/ 721763 h 995578"/>
                <a:gd name="connsiteX35" fmla="*/ 0 w 1319235"/>
                <a:gd name="connsiteY35" fmla="*/ 721763 h 995578"/>
                <a:gd name="connsiteX36" fmla="*/ 381770 w 1319235"/>
                <a:gd name="connsiteY36" fmla="*/ 93426 h 995578"/>
                <a:gd name="connsiteX37" fmla="*/ 756363 w 1319235"/>
                <a:gd name="connsiteY37" fmla="*/ 148 h 9955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319235" h="995578">
                  <a:moveTo>
                    <a:pt x="1008473" y="794570"/>
                  </a:moveTo>
                  <a:cubicBezTo>
                    <a:pt x="970498" y="857774"/>
                    <a:pt x="916930" y="908587"/>
                    <a:pt x="854425" y="943312"/>
                  </a:cubicBezTo>
                  <a:lnTo>
                    <a:pt x="854056" y="943459"/>
                  </a:lnTo>
                  <a:lnTo>
                    <a:pt x="939909" y="880039"/>
                  </a:lnTo>
                  <a:cubicBezTo>
                    <a:pt x="965861" y="855095"/>
                    <a:pt x="988746" y="826591"/>
                    <a:pt x="1007732" y="794990"/>
                  </a:cubicBezTo>
                  <a:cubicBezTo>
                    <a:pt x="1007735" y="794986"/>
                    <a:pt x="1007737" y="794982"/>
                    <a:pt x="1007740" y="794978"/>
                  </a:cubicBezTo>
                  <a:lnTo>
                    <a:pt x="1008473" y="794570"/>
                  </a:lnTo>
                  <a:close/>
                  <a:moveTo>
                    <a:pt x="756363" y="148"/>
                  </a:moveTo>
                  <a:cubicBezTo>
                    <a:pt x="883130" y="2684"/>
                    <a:pt x="1007566" y="37613"/>
                    <a:pt x="1116960" y="101224"/>
                  </a:cubicBezTo>
                  <a:lnTo>
                    <a:pt x="2706" y="721809"/>
                  </a:lnTo>
                  <a:lnTo>
                    <a:pt x="1116967" y="101220"/>
                  </a:lnTo>
                  <a:cubicBezTo>
                    <a:pt x="1154688" y="123827"/>
                    <a:pt x="1191016" y="149140"/>
                    <a:pt x="1224470" y="177989"/>
                  </a:cubicBezTo>
                  <a:cubicBezTo>
                    <a:pt x="1258331" y="207570"/>
                    <a:pt x="1290388" y="239135"/>
                    <a:pt x="1319235" y="275382"/>
                  </a:cubicBezTo>
                  <a:cubicBezTo>
                    <a:pt x="1319234" y="275384"/>
                    <a:pt x="1319232" y="275387"/>
                    <a:pt x="1319231" y="275389"/>
                  </a:cubicBezTo>
                  <a:cubicBezTo>
                    <a:pt x="1319230" y="275388"/>
                    <a:pt x="1319230" y="275386"/>
                    <a:pt x="1319229" y="275385"/>
                  </a:cubicBezTo>
                  <a:lnTo>
                    <a:pt x="1319228" y="275386"/>
                  </a:lnTo>
                  <a:cubicBezTo>
                    <a:pt x="1319229" y="275387"/>
                    <a:pt x="1319229" y="275389"/>
                    <a:pt x="1319230" y="275390"/>
                  </a:cubicBezTo>
                  <a:lnTo>
                    <a:pt x="1218339" y="443679"/>
                  </a:lnTo>
                  <a:lnTo>
                    <a:pt x="1208305" y="460416"/>
                  </a:lnTo>
                  <a:lnTo>
                    <a:pt x="1007728" y="794983"/>
                  </a:lnTo>
                  <a:lnTo>
                    <a:pt x="1007729" y="794983"/>
                  </a:lnTo>
                  <a:lnTo>
                    <a:pt x="1208305" y="460417"/>
                  </a:lnTo>
                  <a:lnTo>
                    <a:pt x="1007740" y="794978"/>
                  </a:lnTo>
                  <a:lnTo>
                    <a:pt x="1007739" y="794979"/>
                  </a:lnTo>
                  <a:cubicBezTo>
                    <a:pt x="1007737" y="794982"/>
                    <a:pt x="1007734" y="794986"/>
                    <a:pt x="1007732" y="794989"/>
                  </a:cubicBezTo>
                  <a:cubicBezTo>
                    <a:pt x="988746" y="826590"/>
                    <a:pt x="965861" y="855094"/>
                    <a:pt x="939909" y="880038"/>
                  </a:cubicBezTo>
                  <a:lnTo>
                    <a:pt x="854056" y="943458"/>
                  </a:lnTo>
                  <a:lnTo>
                    <a:pt x="754795" y="982872"/>
                  </a:lnTo>
                  <a:cubicBezTo>
                    <a:pt x="719906" y="991729"/>
                    <a:pt x="683614" y="996102"/>
                    <a:pt x="646751" y="995528"/>
                  </a:cubicBezTo>
                  <a:lnTo>
                    <a:pt x="41017" y="985509"/>
                  </a:lnTo>
                  <a:cubicBezTo>
                    <a:pt x="25891" y="942606"/>
                    <a:pt x="14878" y="898383"/>
                    <a:pt x="8388" y="853596"/>
                  </a:cubicBezTo>
                  <a:lnTo>
                    <a:pt x="1" y="721764"/>
                  </a:lnTo>
                  <a:lnTo>
                    <a:pt x="0" y="721764"/>
                  </a:lnTo>
                  <a:lnTo>
                    <a:pt x="1" y="721764"/>
                  </a:lnTo>
                  <a:lnTo>
                    <a:pt x="1" y="721763"/>
                  </a:lnTo>
                  <a:lnTo>
                    <a:pt x="0" y="721763"/>
                  </a:lnTo>
                  <a:cubicBezTo>
                    <a:pt x="7558" y="468790"/>
                    <a:pt x="144327" y="225340"/>
                    <a:pt x="381770" y="93426"/>
                  </a:cubicBezTo>
                  <a:cubicBezTo>
                    <a:pt x="500495" y="27468"/>
                    <a:pt x="629595" y="-2389"/>
                    <a:pt x="756363" y="148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72C05252-F772-D0AB-3022-91D7FCD8C178}"/>
                </a:ext>
              </a:extLst>
            </p:cNvPr>
            <p:cNvSpPr/>
            <p:nvPr/>
          </p:nvSpPr>
          <p:spPr>
            <a:xfrm>
              <a:off x="4753281" y="4345038"/>
              <a:ext cx="837720" cy="549657"/>
            </a:xfrm>
            <a:custGeom>
              <a:avLst/>
              <a:gdLst>
                <a:gd name="connsiteX0" fmla="*/ 756363 w 1116960"/>
                <a:gd name="connsiteY0" fmla="*/ 149 h 732876"/>
                <a:gd name="connsiteX1" fmla="*/ 1116960 w 1116960"/>
                <a:gd name="connsiteY1" fmla="*/ 101225 h 732876"/>
                <a:gd name="connsiteX2" fmla="*/ 782522 w 1116960"/>
                <a:gd name="connsiteY2" fmla="*/ 659702 h 732876"/>
                <a:gd name="connsiteX3" fmla="*/ 757906 w 1116960"/>
                <a:gd name="connsiteY3" fmla="*/ 690805 h 732876"/>
                <a:gd name="connsiteX4" fmla="*/ 726556 w 1116960"/>
                <a:gd name="connsiteY4" fmla="*/ 714031 h 732876"/>
                <a:gd name="connsiteX5" fmla="*/ 690275 w 1116960"/>
                <a:gd name="connsiteY5" fmla="*/ 728378 h 732876"/>
                <a:gd name="connsiteX6" fmla="*/ 650862 w 1116960"/>
                <a:gd name="connsiteY6" fmla="*/ 732847 h 732876"/>
                <a:gd name="connsiteX7" fmla="*/ 0 w 1116960"/>
                <a:gd name="connsiteY7" fmla="*/ 721764 h 732876"/>
                <a:gd name="connsiteX8" fmla="*/ 381770 w 1116960"/>
                <a:gd name="connsiteY8" fmla="*/ 93427 h 732876"/>
                <a:gd name="connsiteX9" fmla="*/ 756363 w 1116960"/>
                <a:gd name="connsiteY9" fmla="*/ 149 h 732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16960" h="732876">
                  <a:moveTo>
                    <a:pt x="756363" y="149"/>
                  </a:moveTo>
                  <a:cubicBezTo>
                    <a:pt x="883130" y="2685"/>
                    <a:pt x="1007566" y="37614"/>
                    <a:pt x="1116960" y="101225"/>
                  </a:cubicBezTo>
                  <a:lnTo>
                    <a:pt x="782522" y="659702"/>
                  </a:lnTo>
                  <a:cubicBezTo>
                    <a:pt x="775640" y="671271"/>
                    <a:pt x="767334" y="681695"/>
                    <a:pt x="757906" y="690805"/>
                  </a:cubicBezTo>
                  <a:lnTo>
                    <a:pt x="726556" y="714031"/>
                  </a:lnTo>
                  <a:lnTo>
                    <a:pt x="690275" y="728378"/>
                  </a:lnTo>
                  <a:cubicBezTo>
                    <a:pt x="677559" y="731570"/>
                    <a:pt x="664321" y="733116"/>
                    <a:pt x="650862" y="732847"/>
                  </a:cubicBezTo>
                  <a:lnTo>
                    <a:pt x="0" y="721764"/>
                  </a:lnTo>
                  <a:cubicBezTo>
                    <a:pt x="7558" y="468791"/>
                    <a:pt x="144327" y="225341"/>
                    <a:pt x="381770" y="93427"/>
                  </a:cubicBezTo>
                  <a:cubicBezTo>
                    <a:pt x="500495" y="27469"/>
                    <a:pt x="629595" y="-2388"/>
                    <a:pt x="756363" y="149"/>
                  </a:cubicBezTo>
                  <a:close/>
                </a:path>
              </a:pathLst>
            </a:custGeom>
            <a:solidFill>
              <a:schemeClr val="accent2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pic>
          <p:nvPicPr>
            <p:cNvPr id="48" name="Graphic 47" descr="Bullseye with solid fill">
              <a:extLst>
                <a:ext uri="{FF2B5EF4-FFF2-40B4-BE49-F238E27FC236}">
                  <a16:creationId xmlns:a16="http://schemas.microsoft.com/office/drawing/2014/main" id="{B5D140AC-2E08-287B-F26D-617F699EF138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4956542" y="4467325"/>
              <a:ext cx="365267" cy="365267"/>
            </a:xfrm>
            <a:prstGeom prst="rect">
              <a:avLst/>
            </a:prstGeom>
          </p:spPr>
        </p:pic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457BE400-B382-B1A0-35B2-6B68C49FA000}"/>
              </a:ext>
            </a:extLst>
          </p:cNvPr>
          <p:cNvGrpSpPr/>
          <p:nvPr/>
        </p:nvGrpSpPr>
        <p:grpSpPr>
          <a:xfrm>
            <a:off x="3278199" y="4345037"/>
            <a:ext cx="1114380" cy="1114504"/>
            <a:chOff x="3278199" y="4345037"/>
            <a:chExt cx="1114380" cy="1114504"/>
          </a:xfrm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F22379E1-C31C-0FD7-1F25-868177CF9592}"/>
                </a:ext>
              </a:extLst>
            </p:cNvPr>
            <p:cNvSpPr/>
            <p:nvPr/>
          </p:nvSpPr>
          <p:spPr>
            <a:xfrm>
              <a:off x="3278199" y="4550195"/>
              <a:ext cx="1085897" cy="909346"/>
            </a:xfrm>
            <a:custGeom>
              <a:avLst/>
              <a:gdLst>
                <a:gd name="connsiteX0" fmla="*/ 477237 w 1447863"/>
                <a:gd name="connsiteY0" fmla="*/ 510868 h 1212461"/>
                <a:gd name="connsiteX1" fmla="*/ 631285 w 1447863"/>
                <a:gd name="connsiteY1" fmla="*/ 659610 h 1212461"/>
                <a:gd name="connsiteX2" fmla="*/ 631655 w 1447863"/>
                <a:gd name="connsiteY2" fmla="*/ 659757 h 1212461"/>
                <a:gd name="connsiteX3" fmla="*/ 545800 w 1447863"/>
                <a:gd name="connsiteY3" fmla="*/ 596337 h 1212461"/>
                <a:gd name="connsiteX4" fmla="*/ 477978 w 1447863"/>
                <a:gd name="connsiteY4" fmla="*/ 511288 h 1212461"/>
                <a:gd name="connsiteX5" fmla="*/ 477971 w 1447863"/>
                <a:gd name="connsiteY5" fmla="*/ 511277 h 1212461"/>
                <a:gd name="connsiteX6" fmla="*/ 171463 w 1447863"/>
                <a:gd name="connsiteY6" fmla="*/ 0 h 1212461"/>
                <a:gd name="connsiteX7" fmla="*/ 276983 w 1447863"/>
                <a:gd name="connsiteY7" fmla="*/ 176011 h 1212461"/>
                <a:gd name="connsiteX8" fmla="*/ 287678 w 1447863"/>
                <a:gd name="connsiteY8" fmla="*/ 193850 h 1212461"/>
                <a:gd name="connsiteX9" fmla="*/ 298204 w 1447863"/>
                <a:gd name="connsiteY9" fmla="*/ 211408 h 1212461"/>
                <a:gd name="connsiteX10" fmla="*/ 477972 w 1447863"/>
                <a:gd name="connsiteY10" fmla="*/ 511277 h 1212461"/>
                <a:gd name="connsiteX11" fmla="*/ 477971 w 1447863"/>
                <a:gd name="connsiteY11" fmla="*/ 511276 h 1212461"/>
                <a:gd name="connsiteX12" fmla="*/ 477978 w 1447863"/>
                <a:gd name="connsiteY12" fmla="*/ 511287 h 1212461"/>
                <a:gd name="connsiteX13" fmla="*/ 545800 w 1447863"/>
                <a:gd name="connsiteY13" fmla="*/ 596336 h 1212461"/>
                <a:gd name="connsiteX14" fmla="*/ 631655 w 1447863"/>
                <a:gd name="connsiteY14" fmla="*/ 659756 h 1212461"/>
                <a:gd name="connsiteX15" fmla="*/ 730915 w 1447863"/>
                <a:gd name="connsiteY15" fmla="*/ 699170 h 1212461"/>
                <a:gd name="connsiteX16" fmla="*/ 838959 w 1447863"/>
                <a:gd name="connsiteY16" fmla="*/ 711826 h 1212461"/>
                <a:gd name="connsiteX17" fmla="*/ 1444693 w 1447863"/>
                <a:gd name="connsiteY17" fmla="*/ 701807 h 1212461"/>
                <a:gd name="connsiteX18" fmla="*/ 1446943 w 1447863"/>
                <a:gd name="connsiteY18" fmla="*/ 692711 h 1212461"/>
                <a:gd name="connsiteX19" fmla="*/ 1447863 w 1447863"/>
                <a:gd name="connsiteY19" fmla="*/ 692934 h 1212461"/>
                <a:gd name="connsiteX20" fmla="*/ 1427460 w 1447863"/>
                <a:gd name="connsiteY20" fmla="*/ 758670 h 1212461"/>
                <a:gd name="connsiteX21" fmla="*/ 742921 w 1447863"/>
                <a:gd name="connsiteY21" fmla="*/ 1212461 h 1212461"/>
                <a:gd name="connsiteX22" fmla="*/ 0 w 1447863"/>
                <a:gd name="connsiteY22" fmla="*/ 469460 h 1212461"/>
                <a:gd name="connsiteX23" fmla="*/ 126879 w 1447863"/>
                <a:gd name="connsiteY23" fmla="*/ 54041 h 1212461"/>
                <a:gd name="connsiteX0" fmla="*/ 477237 w 1447863"/>
                <a:gd name="connsiteY0" fmla="*/ 510868 h 1212461"/>
                <a:gd name="connsiteX1" fmla="*/ 631285 w 1447863"/>
                <a:gd name="connsiteY1" fmla="*/ 659610 h 1212461"/>
                <a:gd name="connsiteX2" fmla="*/ 631655 w 1447863"/>
                <a:gd name="connsiteY2" fmla="*/ 659757 h 1212461"/>
                <a:gd name="connsiteX3" fmla="*/ 545800 w 1447863"/>
                <a:gd name="connsiteY3" fmla="*/ 596337 h 1212461"/>
                <a:gd name="connsiteX4" fmla="*/ 477978 w 1447863"/>
                <a:gd name="connsiteY4" fmla="*/ 511288 h 1212461"/>
                <a:gd name="connsiteX5" fmla="*/ 477971 w 1447863"/>
                <a:gd name="connsiteY5" fmla="*/ 511277 h 1212461"/>
                <a:gd name="connsiteX6" fmla="*/ 477237 w 1447863"/>
                <a:gd name="connsiteY6" fmla="*/ 510868 h 1212461"/>
                <a:gd name="connsiteX7" fmla="*/ 171463 w 1447863"/>
                <a:gd name="connsiteY7" fmla="*/ 0 h 1212461"/>
                <a:gd name="connsiteX8" fmla="*/ 276983 w 1447863"/>
                <a:gd name="connsiteY8" fmla="*/ 176011 h 1212461"/>
                <a:gd name="connsiteX9" fmla="*/ 287678 w 1447863"/>
                <a:gd name="connsiteY9" fmla="*/ 193850 h 1212461"/>
                <a:gd name="connsiteX10" fmla="*/ 298204 w 1447863"/>
                <a:gd name="connsiteY10" fmla="*/ 211408 h 1212461"/>
                <a:gd name="connsiteX11" fmla="*/ 477972 w 1447863"/>
                <a:gd name="connsiteY11" fmla="*/ 511277 h 1212461"/>
                <a:gd name="connsiteX12" fmla="*/ 477971 w 1447863"/>
                <a:gd name="connsiteY12" fmla="*/ 511276 h 1212461"/>
                <a:gd name="connsiteX13" fmla="*/ 477978 w 1447863"/>
                <a:gd name="connsiteY13" fmla="*/ 511287 h 1212461"/>
                <a:gd name="connsiteX14" fmla="*/ 545800 w 1447863"/>
                <a:gd name="connsiteY14" fmla="*/ 596336 h 1212461"/>
                <a:gd name="connsiteX15" fmla="*/ 631655 w 1447863"/>
                <a:gd name="connsiteY15" fmla="*/ 659756 h 1212461"/>
                <a:gd name="connsiteX16" fmla="*/ 730915 w 1447863"/>
                <a:gd name="connsiteY16" fmla="*/ 699170 h 1212461"/>
                <a:gd name="connsiteX17" fmla="*/ 1444693 w 1447863"/>
                <a:gd name="connsiteY17" fmla="*/ 701807 h 1212461"/>
                <a:gd name="connsiteX18" fmla="*/ 1446943 w 1447863"/>
                <a:gd name="connsiteY18" fmla="*/ 692711 h 1212461"/>
                <a:gd name="connsiteX19" fmla="*/ 1447863 w 1447863"/>
                <a:gd name="connsiteY19" fmla="*/ 692934 h 1212461"/>
                <a:gd name="connsiteX20" fmla="*/ 1427460 w 1447863"/>
                <a:gd name="connsiteY20" fmla="*/ 758670 h 1212461"/>
                <a:gd name="connsiteX21" fmla="*/ 742921 w 1447863"/>
                <a:gd name="connsiteY21" fmla="*/ 1212461 h 1212461"/>
                <a:gd name="connsiteX22" fmla="*/ 0 w 1447863"/>
                <a:gd name="connsiteY22" fmla="*/ 469460 h 1212461"/>
                <a:gd name="connsiteX23" fmla="*/ 126879 w 1447863"/>
                <a:gd name="connsiteY23" fmla="*/ 54041 h 1212461"/>
                <a:gd name="connsiteX24" fmla="*/ 171463 w 1447863"/>
                <a:gd name="connsiteY24" fmla="*/ 0 h 1212461"/>
                <a:gd name="connsiteX0" fmla="*/ 477237 w 1447863"/>
                <a:gd name="connsiteY0" fmla="*/ 510868 h 1212461"/>
                <a:gd name="connsiteX1" fmla="*/ 631285 w 1447863"/>
                <a:gd name="connsiteY1" fmla="*/ 659610 h 1212461"/>
                <a:gd name="connsiteX2" fmla="*/ 631655 w 1447863"/>
                <a:gd name="connsiteY2" fmla="*/ 659757 h 1212461"/>
                <a:gd name="connsiteX3" fmla="*/ 545800 w 1447863"/>
                <a:gd name="connsiteY3" fmla="*/ 596337 h 1212461"/>
                <a:gd name="connsiteX4" fmla="*/ 477978 w 1447863"/>
                <a:gd name="connsiteY4" fmla="*/ 511288 h 1212461"/>
                <a:gd name="connsiteX5" fmla="*/ 477971 w 1447863"/>
                <a:gd name="connsiteY5" fmla="*/ 511277 h 1212461"/>
                <a:gd name="connsiteX6" fmla="*/ 477237 w 1447863"/>
                <a:gd name="connsiteY6" fmla="*/ 510868 h 1212461"/>
                <a:gd name="connsiteX7" fmla="*/ 171463 w 1447863"/>
                <a:gd name="connsiteY7" fmla="*/ 0 h 1212461"/>
                <a:gd name="connsiteX8" fmla="*/ 276983 w 1447863"/>
                <a:gd name="connsiteY8" fmla="*/ 176011 h 1212461"/>
                <a:gd name="connsiteX9" fmla="*/ 287678 w 1447863"/>
                <a:gd name="connsiteY9" fmla="*/ 193850 h 1212461"/>
                <a:gd name="connsiteX10" fmla="*/ 477972 w 1447863"/>
                <a:gd name="connsiteY10" fmla="*/ 511277 h 1212461"/>
                <a:gd name="connsiteX11" fmla="*/ 477971 w 1447863"/>
                <a:gd name="connsiteY11" fmla="*/ 511276 h 1212461"/>
                <a:gd name="connsiteX12" fmla="*/ 477978 w 1447863"/>
                <a:gd name="connsiteY12" fmla="*/ 511287 h 1212461"/>
                <a:gd name="connsiteX13" fmla="*/ 545800 w 1447863"/>
                <a:gd name="connsiteY13" fmla="*/ 596336 h 1212461"/>
                <a:gd name="connsiteX14" fmla="*/ 631655 w 1447863"/>
                <a:gd name="connsiteY14" fmla="*/ 659756 h 1212461"/>
                <a:gd name="connsiteX15" fmla="*/ 730915 w 1447863"/>
                <a:gd name="connsiteY15" fmla="*/ 699170 h 1212461"/>
                <a:gd name="connsiteX16" fmla="*/ 1444693 w 1447863"/>
                <a:gd name="connsiteY16" fmla="*/ 701807 h 1212461"/>
                <a:gd name="connsiteX17" fmla="*/ 1446943 w 1447863"/>
                <a:gd name="connsiteY17" fmla="*/ 692711 h 1212461"/>
                <a:gd name="connsiteX18" fmla="*/ 1447863 w 1447863"/>
                <a:gd name="connsiteY18" fmla="*/ 692934 h 1212461"/>
                <a:gd name="connsiteX19" fmla="*/ 1427460 w 1447863"/>
                <a:gd name="connsiteY19" fmla="*/ 758670 h 1212461"/>
                <a:gd name="connsiteX20" fmla="*/ 742921 w 1447863"/>
                <a:gd name="connsiteY20" fmla="*/ 1212461 h 1212461"/>
                <a:gd name="connsiteX21" fmla="*/ 0 w 1447863"/>
                <a:gd name="connsiteY21" fmla="*/ 469460 h 1212461"/>
                <a:gd name="connsiteX22" fmla="*/ 126879 w 1447863"/>
                <a:gd name="connsiteY22" fmla="*/ 54041 h 1212461"/>
                <a:gd name="connsiteX23" fmla="*/ 171463 w 1447863"/>
                <a:gd name="connsiteY23" fmla="*/ 0 h 1212461"/>
                <a:gd name="connsiteX0" fmla="*/ 477237 w 1447863"/>
                <a:gd name="connsiteY0" fmla="*/ 510868 h 1212461"/>
                <a:gd name="connsiteX1" fmla="*/ 631285 w 1447863"/>
                <a:gd name="connsiteY1" fmla="*/ 659610 h 1212461"/>
                <a:gd name="connsiteX2" fmla="*/ 631655 w 1447863"/>
                <a:gd name="connsiteY2" fmla="*/ 659757 h 1212461"/>
                <a:gd name="connsiteX3" fmla="*/ 545800 w 1447863"/>
                <a:gd name="connsiteY3" fmla="*/ 596337 h 1212461"/>
                <a:gd name="connsiteX4" fmla="*/ 477978 w 1447863"/>
                <a:gd name="connsiteY4" fmla="*/ 511288 h 1212461"/>
                <a:gd name="connsiteX5" fmla="*/ 477971 w 1447863"/>
                <a:gd name="connsiteY5" fmla="*/ 511277 h 1212461"/>
                <a:gd name="connsiteX6" fmla="*/ 477237 w 1447863"/>
                <a:gd name="connsiteY6" fmla="*/ 510868 h 1212461"/>
                <a:gd name="connsiteX7" fmla="*/ 171463 w 1447863"/>
                <a:gd name="connsiteY7" fmla="*/ 0 h 1212461"/>
                <a:gd name="connsiteX8" fmla="*/ 276983 w 1447863"/>
                <a:gd name="connsiteY8" fmla="*/ 176011 h 1212461"/>
                <a:gd name="connsiteX9" fmla="*/ 477972 w 1447863"/>
                <a:gd name="connsiteY9" fmla="*/ 511277 h 1212461"/>
                <a:gd name="connsiteX10" fmla="*/ 477971 w 1447863"/>
                <a:gd name="connsiteY10" fmla="*/ 511276 h 1212461"/>
                <a:gd name="connsiteX11" fmla="*/ 477978 w 1447863"/>
                <a:gd name="connsiteY11" fmla="*/ 511287 h 1212461"/>
                <a:gd name="connsiteX12" fmla="*/ 545800 w 1447863"/>
                <a:gd name="connsiteY12" fmla="*/ 596336 h 1212461"/>
                <a:gd name="connsiteX13" fmla="*/ 631655 w 1447863"/>
                <a:gd name="connsiteY13" fmla="*/ 659756 h 1212461"/>
                <a:gd name="connsiteX14" fmla="*/ 730915 w 1447863"/>
                <a:gd name="connsiteY14" fmla="*/ 699170 h 1212461"/>
                <a:gd name="connsiteX15" fmla="*/ 1444693 w 1447863"/>
                <a:gd name="connsiteY15" fmla="*/ 701807 h 1212461"/>
                <a:gd name="connsiteX16" fmla="*/ 1446943 w 1447863"/>
                <a:gd name="connsiteY16" fmla="*/ 692711 h 1212461"/>
                <a:gd name="connsiteX17" fmla="*/ 1447863 w 1447863"/>
                <a:gd name="connsiteY17" fmla="*/ 692934 h 1212461"/>
                <a:gd name="connsiteX18" fmla="*/ 1427460 w 1447863"/>
                <a:gd name="connsiteY18" fmla="*/ 758670 h 1212461"/>
                <a:gd name="connsiteX19" fmla="*/ 742921 w 1447863"/>
                <a:gd name="connsiteY19" fmla="*/ 1212461 h 1212461"/>
                <a:gd name="connsiteX20" fmla="*/ 0 w 1447863"/>
                <a:gd name="connsiteY20" fmla="*/ 469460 h 1212461"/>
                <a:gd name="connsiteX21" fmla="*/ 126879 w 1447863"/>
                <a:gd name="connsiteY21" fmla="*/ 54041 h 1212461"/>
                <a:gd name="connsiteX22" fmla="*/ 171463 w 1447863"/>
                <a:gd name="connsiteY22" fmla="*/ 0 h 1212461"/>
                <a:gd name="connsiteX0" fmla="*/ 477237 w 1447863"/>
                <a:gd name="connsiteY0" fmla="*/ 510868 h 1212461"/>
                <a:gd name="connsiteX1" fmla="*/ 631285 w 1447863"/>
                <a:gd name="connsiteY1" fmla="*/ 659610 h 1212461"/>
                <a:gd name="connsiteX2" fmla="*/ 631655 w 1447863"/>
                <a:gd name="connsiteY2" fmla="*/ 659757 h 1212461"/>
                <a:gd name="connsiteX3" fmla="*/ 545800 w 1447863"/>
                <a:gd name="connsiteY3" fmla="*/ 596337 h 1212461"/>
                <a:gd name="connsiteX4" fmla="*/ 477978 w 1447863"/>
                <a:gd name="connsiteY4" fmla="*/ 511288 h 1212461"/>
                <a:gd name="connsiteX5" fmla="*/ 477971 w 1447863"/>
                <a:gd name="connsiteY5" fmla="*/ 511277 h 1212461"/>
                <a:gd name="connsiteX6" fmla="*/ 477237 w 1447863"/>
                <a:gd name="connsiteY6" fmla="*/ 510868 h 1212461"/>
                <a:gd name="connsiteX7" fmla="*/ 171463 w 1447863"/>
                <a:gd name="connsiteY7" fmla="*/ 0 h 1212461"/>
                <a:gd name="connsiteX8" fmla="*/ 477972 w 1447863"/>
                <a:gd name="connsiteY8" fmla="*/ 511277 h 1212461"/>
                <a:gd name="connsiteX9" fmla="*/ 477971 w 1447863"/>
                <a:gd name="connsiteY9" fmla="*/ 511276 h 1212461"/>
                <a:gd name="connsiteX10" fmla="*/ 477978 w 1447863"/>
                <a:gd name="connsiteY10" fmla="*/ 511287 h 1212461"/>
                <a:gd name="connsiteX11" fmla="*/ 545800 w 1447863"/>
                <a:gd name="connsiteY11" fmla="*/ 596336 h 1212461"/>
                <a:gd name="connsiteX12" fmla="*/ 631655 w 1447863"/>
                <a:gd name="connsiteY12" fmla="*/ 659756 h 1212461"/>
                <a:gd name="connsiteX13" fmla="*/ 730915 w 1447863"/>
                <a:gd name="connsiteY13" fmla="*/ 699170 h 1212461"/>
                <a:gd name="connsiteX14" fmla="*/ 1444693 w 1447863"/>
                <a:gd name="connsiteY14" fmla="*/ 701807 h 1212461"/>
                <a:gd name="connsiteX15" fmla="*/ 1446943 w 1447863"/>
                <a:gd name="connsiteY15" fmla="*/ 692711 h 1212461"/>
                <a:gd name="connsiteX16" fmla="*/ 1447863 w 1447863"/>
                <a:gd name="connsiteY16" fmla="*/ 692934 h 1212461"/>
                <a:gd name="connsiteX17" fmla="*/ 1427460 w 1447863"/>
                <a:gd name="connsiteY17" fmla="*/ 758670 h 1212461"/>
                <a:gd name="connsiteX18" fmla="*/ 742921 w 1447863"/>
                <a:gd name="connsiteY18" fmla="*/ 1212461 h 1212461"/>
                <a:gd name="connsiteX19" fmla="*/ 0 w 1447863"/>
                <a:gd name="connsiteY19" fmla="*/ 469460 h 1212461"/>
                <a:gd name="connsiteX20" fmla="*/ 126879 w 1447863"/>
                <a:gd name="connsiteY20" fmla="*/ 54041 h 1212461"/>
                <a:gd name="connsiteX21" fmla="*/ 171463 w 1447863"/>
                <a:gd name="connsiteY21" fmla="*/ 0 h 1212461"/>
                <a:gd name="connsiteX0" fmla="*/ 477237 w 1447863"/>
                <a:gd name="connsiteY0" fmla="*/ 510868 h 1212461"/>
                <a:gd name="connsiteX1" fmla="*/ 631285 w 1447863"/>
                <a:gd name="connsiteY1" fmla="*/ 659610 h 1212461"/>
                <a:gd name="connsiteX2" fmla="*/ 631655 w 1447863"/>
                <a:gd name="connsiteY2" fmla="*/ 659757 h 1212461"/>
                <a:gd name="connsiteX3" fmla="*/ 545800 w 1447863"/>
                <a:gd name="connsiteY3" fmla="*/ 596337 h 1212461"/>
                <a:gd name="connsiteX4" fmla="*/ 477978 w 1447863"/>
                <a:gd name="connsiteY4" fmla="*/ 511288 h 1212461"/>
                <a:gd name="connsiteX5" fmla="*/ 477971 w 1447863"/>
                <a:gd name="connsiteY5" fmla="*/ 511277 h 1212461"/>
                <a:gd name="connsiteX6" fmla="*/ 477237 w 1447863"/>
                <a:gd name="connsiteY6" fmla="*/ 510868 h 1212461"/>
                <a:gd name="connsiteX7" fmla="*/ 171463 w 1447863"/>
                <a:gd name="connsiteY7" fmla="*/ 0 h 1212461"/>
                <a:gd name="connsiteX8" fmla="*/ 477972 w 1447863"/>
                <a:gd name="connsiteY8" fmla="*/ 511277 h 1212461"/>
                <a:gd name="connsiteX9" fmla="*/ 477971 w 1447863"/>
                <a:gd name="connsiteY9" fmla="*/ 511276 h 1212461"/>
                <a:gd name="connsiteX10" fmla="*/ 545800 w 1447863"/>
                <a:gd name="connsiteY10" fmla="*/ 596336 h 1212461"/>
                <a:gd name="connsiteX11" fmla="*/ 631655 w 1447863"/>
                <a:gd name="connsiteY11" fmla="*/ 659756 h 1212461"/>
                <a:gd name="connsiteX12" fmla="*/ 730915 w 1447863"/>
                <a:gd name="connsiteY12" fmla="*/ 699170 h 1212461"/>
                <a:gd name="connsiteX13" fmla="*/ 1444693 w 1447863"/>
                <a:gd name="connsiteY13" fmla="*/ 701807 h 1212461"/>
                <a:gd name="connsiteX14" fmla="*/ 1446943 w 1447863"/>
                <a:gd name="connsiteY14" fmla="*/ 692711 h 1212461"/>
                <a:gd name="connsiteX15" fmla="*/ 1447863 w 1447863"/>
                <a:gd name="connsiteY15" fmla="*/ 692934 h 1212461"/>
                <a:gd name="connsiteX16" fmla="*/ 1427460 w 1447863"/>
                <a:gd name="connsiteY16" fmla="*/ 758670 h 1212461"/>
                <a:gd name="connsiteX17" fmla="*/ 742921 w 1447863"/>
                <a:gd name="connsiteY17" fmla="*/ 1212461 h 1212461"/>
                <a:gd name="connsiteX18" fmla="*/ 0 w 1447863"/>
                <a:gd name="connsiteY18" fmla="*/ 469460 h 1212461"/>
                <a:gd name="connsiteX19" fmla="*/ 126879 w 1447863"/>
                <a:gd name="connsiteY19" fmla="*/ 54041 h 1212461"/>
                <a:gd name="connsiteX20" fmla="*/ 171463 w 1447863"/>
                <a:gd name="connsiteY20" fmla="*/ 0 h 1212461"/>
                <a:gd name="connsiteX0" fmla="*/ 477237 w 1447863"/>
                <a:gd name="connsiteY0" fmla="*/ 510868 h 1212461"/>
                <a:gd name="connsiteX1" fmla="*/ 631285 w 1447863"/>
                <a:gd name="connsiteY1" fmla="*/ 659610 h 1212461"/>
                <a:gd name="connsiteX2" fmla="*/ 631655 w 1447863"/>
                <a:gd name="connsiteY2" fmla="*/ 659757 h 1212461"/>
                <a:gd name="connsiteX3" fmla="*/ 545800 w 1447863"/>
                <a:gd name="connsiteY3" fmla="*/ 596337 h 1212461"/>
                <a:gd name="connsiteX4" fmla="*/ 477978 w 1447863"/>
                <a:gd name="connsiteY4" fmla="*/ 511288 h 1212461"/>
                <a:gd name="connsiteX5" fmla="*/ 477971 w 1447863"/>
                <a:gd name="connsiteY5" fmla="*/ 511277 h 1212461"/>
                <a:gd name="connsiteX6" fmla="*/ 477237 w 1447863"/>
                <a:gd name="connsiteY6" fmla="*/ 510868 h 1212461"/>
                <a:gd name="connsiteX7" fmla="*/ 171463 w 1447863"/>
                <a:gd name="connsiteY7" fmla="*/ 0 h 1212461"/>
                <a:gd name="connsiteX8" fmla="*/ 477972 w 1447863"/>
                <a:gd name="connsiteY8" fmla="*/ 511277 h 1212461"/>
                <a:gd name="connsiteX9" fmla="*/ 545800 w 1447863"/>
                <a:gd name="connsiteY9" fmla="*/ 596336 h 1212461"/>
                <a:gd name="connsiteX10" fmla="*/ 631655 w 1447863"/>
                <a:gd name="connsiteY10" fmla="*/ 659756 h 1212461"/>
                <a:gd name="connsiteX11" fmla="*/ 730915 w 1447863"/>
                <a:gd name="connsiteY11" fmla="*/ 699170 h 1212461"/>
                <a:gd name="connsiteX12" fmla="*/ 1444693 w 1447863"/>
                <a:gd name="connsiteY12" fmla="*/ 701807 h 1212461"/>
                <a:gd name="connsiteX13" fmla="*/ 1446943 w 1447863"/>
                <a:gd name="connsiteY13" fmla="*/ 692711 h 1212461"/>
                <a:gd name="connsiteX14" fmla="*/ 1447863 w 1447863"/>
                <a:gd name="connsiteY14" fmla="*/ 692934 h 1212461"/>
                <a:gd name="connsiteX15" fmla="*/ 1427460 w 1447863"/>
                <a:gd name="connsiteY15" fmla="*/ 758670 h 1212461"/>
                <a:gd name="connsiteX16" fmla="*/ 742921 w 1447863"/>
                <a:gd name="connsiteY16" fmla="*/ 1212461 h 1212461"/>
                <a:gd name="connsiteX17" fmla="*/ 0 w 1447863"/>
                <a:gd name="connsiteY17" fmla="*/ 469460 h 1212461"/>
                <a:gd name="connsiteX18" fmla="*/ 126879 w 1447863"/>
                <a:gd name="connsiteY18" fmla="*/ 54041 h 1212461"/>
                <a:gd name="connsiteX19" fmla="*/ 171463 w 1447863"/>
                <a:gd name="connsiteY19" fmla="*/ 0 h 1212461"/>
                <a:gd name="connsiteX0" fmla="*/ 477237 w 1447863"/>
                <a:gd name="connsiteY0" fmla="*/ 510868 h 1212461"/>
                <a:gd name="connsiteX1" fmla="*/ 631285 w 1447863"/>
                <a:gd name="connsiteY1" fmla="*/ 659610 h 1212461"/>
                <a:gd name="connsiteX2" fmla="*/ 631655 w 1447863"/>
                <a:gd name="connsiteY2" fmla="*/ 659757 h 1212461"/>
                <a:gd name="connsiteX3" fmla="*/ 545800 w 1447863"/>
                <a:gd name="connsiteY3" fmla="*/ 596337 h 1212461"/>
                <a:gd name="connsiteX4" fmla="*/ 477978 w 1447863"/>
                <a:gd name="connsiteY4" fmla="*/ 511288 h 1212461"/>
                <a:gd name="connsiteX5" fmla="*/ 477971 w 1447863"/>
                <a:gd name="connsiteY5" fmla="*/ 511277 h 1212461"/>
                <a:gd name="connsiteX6" fmla="*/ 477237 w 1447863"/>
                <a:gd name="connsiteY6" fmla="*/ 510868 h 1212461"/>
                <a:gd name="connsiteX7" fmla="*/ 171463 w 1447863"/>
                <a:gd name="connsiteY7" fmla="*/ 0 h 1212461"/>
                <a:gd name="connsiteX8" fmla="*/ 545800 w 1447863"/>
                <a:gd name="connsiteY8" fmla="*/ 596336 h 1212461"/>
                <a:gd name="connsiteX9" fmla="*/ 631655 w 1447863"/>
                <a:gd name="connsiteY9" fmla="*/ 659756 h 1212461"/>
                <a:gd name="connsiteX10" fmla="*/ 730915 w 1447863"/>
                <a:gd name="connsiteY10" fmla="*/ 699170 h 1212461"/>
                <a:gd name="connsiteX11" fmla="*/ 1444693 w 1447863"/>
                <a:gd name="connsiteY11" fmla="*/ 701807 h 1212461"/>
                <a:gd name="connsiteX12" fmla="*/ 1446943 w 1447863"/>
                <a:gd name="connsiteY12" fmla="*/ 692711 h 1212461"/>
                <a:gd name="connsiteX13" fmla="*/ 1447863 w 1447863"/>
                <a:gd name="connsiteY13" fmla="*/ 692934 h 1212461"/>
                <a:gd name="connsiteX14" fmla="*/ 1427460 w 1447863"/>
                <a:gd name="connsiteY14" fmla="*/ 758670 h 1212461"/>
                <a:gd name="connsiteX15" fmla="*/ 742921 w 1447863"/>
                <a:gd name="connsiteY15" fmla="*/ 1212461 h 1212461"/>
                <a:gd name="connsiteX16" fmla="*/ 0 w 1447863"/>
                <a:gd name="connsiteY16" fmla="*/ 469460 h 1212461"/>
                <a:gd name="connsiteX17" fmla="*/ 126879 w 1447863"/>
                <a:gd name="connsiteY17" fmla="*/ 54041 h 1212461"/>
                <a:gd name="connsiteX18" fmla="*/ 171463 w 1447863"/>
                <a:gd name="connsiteY18" fmla="*/ 0 h 1212461"/>
                <a:gd name="connsiteX0" fmla="*/ 477971 w 1447863"/>
                <a:gd name="connsiteY0" fmla="*/ 511277 h 1212461"/>
                <a:gd name="connsiteX1" fmla="*/ 631285 w 1447863"/>
                <a:gd name="connsiteY1" fmla="*/ 659610 h 1212461"/>
                <a:gd name="connsiteX2" fmla="*/ 631655 w 1447863"/>
                <a:gd name="connsiteY2" fmla="*/ 659757 h 1212461"/>
                <a:gd name="connsiteX3" fmla="*/ 545800 w 1447863"/>
                <a:gd name="connsiteY3" fmla="*/ 596337 h 1212461"/>
                <a:gd name="connsiteX4" fmla="*/ 477978 w 1447863"/>
                <a:gd name="connsiteY4" fmla="*/ 511288 h 1212461"/>
                <a:gd name="connsiteX5" fmla="*/ 477971 w 1447863"/>
                <a:gd name="connsiteY5" fmla="*/ 511277 h 1212461"/>
                <a:gd name="connsiteX6" fmla="*/ 171463 w 1447863"/>
                <a:gd name="connsiteY6" fmla="*/ 0 h 1212461"/>
                <a:gd name="connsiteX7" fmla="*/ 545800 w 1447863"/>
                <a:gd name="connsiteY7" fmla="*/ 596336 h 1212461"/>
                <a:gd name="connsiteX8" fmla="*/ 631655 w 1447863"/>
                <a:gd name="connsiteY8" fmla="*/ 659756 h 1212461"/>
                <a:gd name="connsiteX9" fmla="*/ 730915 w 1447863"/>
                <a:gd name="connsiteY9" fmla="*/ 699170 h 1212461"/>
                <a:gd name="connsiteX10" fmla="*/ 1444693 w 1447863"/>
                <a:gd name="connsiteY10" fmla="*/ 701807 h 1212461"/>
                <a:gd name="connsiteX11" fmla="*/ 1446943 w 1447863"/>
                <a:gd name="connsiteY11" fmla="*/ 692711 h 1212461"/>
                <a:gd name="connsiteX12" fmla="*/ 1447863 w 1447863"/>
                <a:gd name="connsiteY12" fmla="*/ 692934 h 1212461"/>
                <a:gd name="connsiteX13" fmla="*/ 1427460 w 1447863"/>
                <a:gd name="connsiteY13" fmla="*/ 758670 h 1212461"/>
                <a:gd name="connsiteX14" fmla="*/ 742921 w 1447863"/>
                <a:gd name="connsiteY14" fmla="*/ 1212461 h 1212461"/>
                <a:gd name="connsiteX15" fmla="*/ 0 w 1447863"/>
                <a:gd name="connsiteY15" fmla="*/ 469460 h 1212461"/>
                <a:gd name="connsiteX16" fmla="*/ 126879 w 1447863"/>
                <a:gd name="connsiteY16" fmla="*/ 54041 h 1212461"/>
                <a:gd name="connsiteX17" fmla="*/ 171463 w 1447863"/>
                <a:gd name="connsiteY17" fmla="*/ 0 h 1212461"/>
                <a:gd name="connsiteX0" fmla="*/ 477978 w 1447863"/>
                <a:gd name="connsiteY0" fmla="*/ 511288 h 1212461"/>
                <a:gd name="connsiteX1" fmla="*/ 631285 w 1447863"/>
                <a:gd name="connsiteY1" fmla="*/ 659610 h 1212461"/>
                <a:gd name="connsiteX2" fmla="*/ 631655 w 1447863"/>
                <a:gd name="connsiteY2" fmla="*/ 659757 h 1212461"/>
                <a:gd name="connsiteX3" fmla="*/ 545800 w 1447863"/>
                <a:gd name="connsiteY3" fmla="*/ 596337 h 1212461"/>
                <a:gd name="connsiteX4" fmla="*/ 477978 w 1447863"/>
                <a:gd name="connsiteY4" fmla="*/ 511288 h 1212461"/>
                <a:gd name="connsiteX5" fmla="*/ 171463 w 1447863"/>
                <a:gd name="connsiteY5" fmla="*/ 0 h 1212461"/>
                <a:gd name="connsiteX6" fmla="*/ 545800 w 1447863"/>
                <a:gd name="connsiteY6" fmla="*/ 596336 h 1212461"/>
                <a:gd name="connsiteX7" fmla="*/ 631655 w 1447863"/>
                <a:gd name="connsiteY7" fmla="*/ 659756 h 1212461"/>
                <a:gd name="connsiteX8" fmla="*/ 730915 w 1447863"/>
                <a:gd name="connsiteY8" fmla="*/ 699170 h 1212461"/>
                <a:gd name="connsiteX9" fmla="*/ 1444693 w 1447863"/>
                <a:gd name="connsiteY9" fmla="*/ 701807 h 1212461"/>
                <a:gd name="connsiteX10" fmla="*/ 1446943 w 1447863"/>
                <a:gd name="connsiteY10" fmla="*/ 692711 h 1212461"/>
                <a:gd name="connsiteX11" fmla="*/ 1447863 w 1447863"/>
                <a:gd name="connsiteY11" fmla="*/ 692934 h 1212461"/>
                <a:gd name="connsiteX12" fmla="*/ 1427460 w 1447863"/>
                <a:gd name="connsiteY12" fmla="*/ 758670 h 1212461"/>
                <a:gd name="connsiteX13" fmla="*/ 742921 w 1447863"/>
                <a:gd name="connsiteY13" fmla="*/ 1212461 h 1212461"/>
                <a:gd name="connsiteX14" fmla="*/ 0 w 1447863"/>
                <a:gd name="connsiteY14" fmla="*/ 469460 h 1212461"/>
                <a:gd name="connsiteX15" fmla="*/ 126879 w 1447863"/>
                <a:gd name="connsiteY15" fmla="*/ 54041 h 1212461"/>
                <a:gd name="connsiteX16" fmla="*/ 171463 w 1447863"/>
                <a:gd name="connsiteY16" fmla="*/ 0 h 1212461"/>
                <a:gd name="connsiteX0" fmla="*/ 545800 w 1447863"/>
                <a:gd name="connsiteY0" fmla="*/ 596337 h 1212461"/>
                <a:gd name="connsiteX1" fmla="*/ 631285 w 1447863"/>
                <a:gd name="connsiteY1" fmla="*/ 659610 h 1212461"/>
                <a:gd name="connsiteX2" fmla="*/ 631655 w 1447863"/>
                <a:gd name="connsiteY2" fmla="*/ 659757 h 1212461"/>
                <a:gd name="connsiteX3" fmla="*/ 545800 w 1447863"/>
                <a:gd name="connsiteY3" fmla="*/ 596337 h 1212461"/>
                <a:gd name="connsiteX4" fmla="*/ 171463 w 1447863"/>
                <a:gd name="connsiteY4" fmla="*/ 0 h 1212461"/>
                <a:gd name="connsiteX5" fmla="*/ 545800 w 1447863"/>
                <a:gd name="connsiteY5" fmla="*/ 596336 h 1212461"/>
                <a:gd name="connsiteX6" fmla="*/ 631655 w 1447863"/>
                <a:gd name="connsiteY6" fmla="*/ 659756 h 1212461"/>
                <a:gd name="connsiteX7" fmla="*/ 730915 w 1447863"/>
                <a:gd name="connsiteY7" fmla="*/ 699170 h 1212461"/>
                <a:gd name="connsiteX8" fmla="*/ 1444693 w 1447863"/>
                <a:gd name="connsiteY8" fmla="*/ 701807 h 1212461"/>
                <a:gd name="connsiteX9" fmla="*/ 1446943 w 1447863"/>
                <a:gd name="connsiteY9" fmla="*/ 692711 h 1212461"/>
                <a:gd name="connsiteX10" fmla="*/ 1447863 w 1447863"/>
                <a:gd name="connsiteY10" fmla="*/ 692934 h 1212461"/>
                <a:gd name="connsiteX11" fmla="*/ 1427460 w 1447863"/>
                <a:gd name="connsiteY11" fmla="*/ 758670 h 1212461"/>
                <a:gd name="connsiteX12" fmla="*/ 742921 w 1447863"/>
                <a:gd name="connsiteY12" fmla="*/ 1212461 h 1212461"/>
                <a:gd name="connsiteX13" fmla="*/ 0 w 1447863"/>
                <a:gd name="connsiteY13" fmla="*/ 469460 h 1212461"/>
                <a:gd name="connsiteX14" fmla="*/ 126879 w 1447863"/>
                <a:gd name="connsiteY14" fmla="*/ 54041 h 1212461"/>
                <a:gd name="connsiteX15" fmla="*/ 171463 w 1447863"/>
                <a:gd name="connsiteY15" fmla="*/ 0 h 1212461"/>
                <a:gd name="connsiteX0" fmla="*/ 545800 w 1447863"/>
                <a:gd name="connsiteY0" fmla="*/ 596337 h 1212461"/>
                <a:gd name="connsiteX1" fmla="*/ 631285 w 1447863"/>
                <a:gd name="connsiteY1" fmla="*/ 659610 h 1212461"/>
                <a:gd name="connsiteX2" fmla="*/ 631655 w 1447863"/>
                <a:gd name="connsiteY2" fmla="*/ 659757 h 1212461"/>
                <a:gd name="connsiteX3" fmla="*/ 545800 w 1447863"/>
                <a:gd name="connsiteY3" fmla="*/ 596337 h 1212461"/>
                <a:gd name="connsiteX4" fmla="*/ 171463 w 1447863"/>
                <a:gd name="connsiteY4" fmla="*/ 0 h 1212461"/>
                <a:gd name="connsiteX5" fmla="*/ 545800 w 1447863"/>
                <a:gd name="connsiteY5" fmla="*/ 596336 h 1212461"/>
                <a:gd name="connsiteX6" fmla="*/ 631655 w 1447863"/>
                <a:gd name="connsiteY6" fmla="*/ 659756 h 1212461"/>
                <a:gd name="connsiteX7" fmla="*/ 1444693 w 1447863"/>
                <a:gd name="connsiteY7" fmla="*/ 701807 h 1212461"/>
                <a:gd name="connsiteX8" fmla="*/ 1446943 w 1447863"/>
                <a:gd name="connsiteY8" fmla="*/ 692711 h 1212461"/>
                <a:gd name="connsiteX9" fmla="*/ 1447863 w 1447863"/>
                <a:gd name="connsiteY9" fmla="*/ 692934 h 1212461"/>
                <a:gd name="connsiteX10" fmla="*/ 1427460 w 1447863"/>
                <a:gd name="connsiteY10" fmla="*/ 758670 h 1212461"/>
                <a:gd name="connsiteX11" fmla="*/ 742921 w 1447863"/>
                <a:gd name="connsiteY11" fmla="*/ 1212461 h 1212461"/>
                <a:gd name="connsiteX12" fmla="*/ 0 w 1447863"/>
                <a:gd name="connsiteY12" fmla="*/ 469460 h 1212461"/>
                <a:gd name="connsiteX13" fmla="*/ 126879 w 1447863"/>
                <a:gd name="connsiteY13" fmla="*/ 54041 h 1212461"/>
                <a:gd name="connsiteX14" fmla="*/ 171463 w 1447863"/>
                <a:gd name="connsiteY14" fmla="*/ 0 h 1212461"/>
                <a:gd name="connsiteX0" fmla="*/ 545800 w 1447863"/>
                <a:gd name="connsiteY0" fmla="*/ 596337 h 1212461"/>
                <a:gd name="connsiteX1" fmla="*/ 631285 w 1447863"/>
                <a:gd name="connsiteY1" fmla="*/ 659610 h 1212461"/>
                <a:gd name="connsiteX2" fmla="*/ 631655 w 1447863"/>
                <a:gd name="connsiteY2" fmla="*/ 659757 h 1212461"/>
                <a:gd name="connsiteX3" fmla="*/ 545800 w 1447863"/>
                <a:gd name="connsiteY3" fmla="*/ 596337 h 1212461"/>
                <a:gd name="connsiteX4" fmla="*/ 171463 w 1447863"/>
                <a:gd name="connsiteY4" fmla="*/ 0 h 1212461"/>
                <a:gd name="connsiteX5" fmla="*/ 631655 w 1447863"/>
                <a:gd name="connsiteY5" fmla="*/ 659756 h 1212461"/>
                <a:gd name="connsiteX6" fmla="*/ 1444693 w 1447863"/>
                <a:gd name="connsiteY6" fmla="*/ 701807 h 1212461"/>
                <a:gd name="connsiteX7" fmla="*/ 1446943 w 1447863"/>
                <a:gd name="connsiteY7" fmla="*/ 692711 h 1212461"/>
                <a:gd name="connsiteX8" fmla="*/ 1447863 w 1447863"/>
                <a:gd name="connsiteY8" fmla="*/ 692934 h 1212461"/>
                <a:gd name="connsiteX9" fmla="*/ 1427460 w 1447863"/>
                <a:gd name="connsiteY9" fmla="*/ 758670 h 1212461"/>
                <a:gd name="connsiteX10" fmla="*/ 742921 w 1447863"/>
                <a:gd name="connsiteY10" fmla="*/ 1212461 h 1212461"/>
                <a:gd name="connsiteX11" fmla="*/ 0 w 1447863"/>
                <a:gd name="connsiteY11" fmla="*/ 469460 h 1212461"/>
                <a:gd name="connsiteX12" fmla="*/ 126879 w 1447863"/>
                <a:gd name="connsiteY12" fmla="*/ 54041 h 1212461"/>
                <a:gd name="connsiteX13" fmla="*/ 171463 w 1447863"/>
                <a:gd name="connsiteY13" fmla="*/ 0 h 1212461"/>
                <a:gd name="connsiteX0" fmla="*/ 631655 w 1447863"/>
                <a:gd name="connsiteY0" fmla="*/ 659757 h 1212461"/>
                <a:gd name="connsiteX1" fmla="*/ 631285 w 1447863"/>
                <a:gd name="connsiteY1" fmla="*/ 659610 h 1212461"/>
                <a:gd name="connsiteX2" fmla="*/ 631655 w 1447863"/>
                <a:gd name="connsiteY2" fmla="*/ 659757 h 1212461"/>
                <a:gd name="connsiteX3" fmla="*/ 171463 w 1447863"/>
                <a:gd name="connsiteY3" fmla="*/ 0 h 1212461"/>
                <a:gd name="connsiteX4" fmla="*/ 631655 w 1447863"/>
                <a:gd name="connsiteY4" fmla="*/ 659756 h 1212461"/>
                <a:gd name="connsiteX5" fmla="*/ 1444693 w 1447863"/>
                <a:gd name="connsiteY5" fmla="*/ 701807 h 1212461"/>
                <a:gd name="connsiteX6" fmla="*/ 1446943 w 1447863"/>
                <a:gd name="connsiteY6" fmla="*/ 692711 h 1212461"/>
                <a:gd name="connsiteX7" fmla="*/ 1447863 w 1447863"/>
                <a:gd name="connsiteY7" fmla="*/ 692934 h 1212461"/>
                <a:gd name="connsiteX8" fmla="*/ 1427460 w 1447863"/>
                <a:gd name="connsiteY8" fmla="*/ 758670 h 1212461"/>
                <a:gd name="connsiteX9" fmla="*/ 742921 w 1447863"/>
                <a:gd name="connsiteY9" fmla="*/ 1212461 h 1212461"/>
                <a:gd name="connsiteX10" fmla="*/ 0 w 1447863"/>
                <a:gd name="connsiteY10" fmla="*/ 469460 h 1212461"/>
                <a:gd name="connsiteX11" fmla="*/ 126879 w 1447863"/>
                <a:gd name="connsiteY11" fmla="*/ 54041 h 1212461"/>
                <a:gd name="connsiteX12" fmla="*/ 171463 w 1447863"/>
                <a:gd name="connsiteY12" fmla="*/ 0 h 1212461"/>
                <a:gd name="connsiteX0" fmla="*/ 631655 w 1447863"/>
                <a:gd name="connsiteY0" fmla="*/ 659757 h 1212461"/>
                <a:gd name="connsiteX1" fmla="*/ 631285 w 1447863"/>
                <a:gd name="connsiteY1" fmla="*/ 659610 h 1212461"/>
                <a:gd name="connsiteX2" fmla="*/ 631655 w 1447863"/>
                <a:gd name="connsiteY2" fmla="*/ 659757 h 1212461"/>
                <a:gd name="connsiteX3" fmla="*/ 171463 w 1447863"/>
                <a:gd name="connsiteY3" fmla="*/ 0 h 1212461"/>
                <a:gd name="connsiteX4" fmla="*/ 698711 w 1447863"/>
                <a:gd name="connsiteY4" fmla="*/ 525644 h 1212461"/>
                <a:gd name="connsiteX5" fmla="*/ 1444693 w 1447863"/>
                <a:gd name="connsiteY5" fmla="*/ 701807 h 1212461"/>
                <a:gd name="connsiteX6" fmla="*/ 1446943 w 1447863"/>
                <a:gd name="connsiteY6" fmla="*/ 692711 h 1212461"/>
                <a:gd name="connsiteX7" fmla="*/ 1447863 w 1447863"/>
                <a:gd name="connsiteY7" fmla="*/ 692934 h 1212461"/>
                <a:gd name="connsiteX8" fmla="*/ 1427460 w 1447863"/>
                <a:gd name="connsiteY8" fmla="*/ 758670 h 1212461"/>
                <a:gd name="connsiteX9" fmla="*/ 742921 w 1447863"/>
                <a:gd name="connsiteY9" fmla="*/ 1212461 h 1212461"/>
                <a:gd name="connsiteX10" fmla="*/ 0 w 1447863"/>
                <a:gd name="connsiteY10" fmla="*/ 469460 h 1212461"/>
                <a:gd name="connsiteX11" fmla="*/ 126879 w 1447863"/>
                <a:gd name="connsiteY11" fmla="*/ 54041 h 1212461"/>
                <a:gd name="connsiteX12" fmla="*/ 171463 w 1447863"/>
                <a:gd name="connsiteY12" fmla="*/ 0 h 1212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447863" h="1212461">
                  <a:moveTo>
                    <a:pt x="631655" y="659757"/>
                  </a:moveTo>
                  <a:lnTo>
                    <a:pt x="631285" y="659610"/>
                  </a:lnTo>
                  <a:lnTo>
                    <a:pt x="631655" y="659757"/>
                  </a:lnTo>
                  <a:close/>
                  <a:moveTo>
                    <a:pt x="171463" y="0"/>
                  </a:moveTo>
                  <a:lnTo>
                    <a:pt x="698711" y="525644"/>
                  </a:lnTo>
                  <a:lnTo>
                    <a:pt x="1444693" y="701807"/>
                  </a:lnTo>
                  <a:lnTo>
                    <a:pt x="1446943" y="692711"/>
                  </a:lnTo>
                  <a:lnTo>
                    <a:pt x="1447863" y="692934"/>
                  </a:lnTo>
                  <a:lnTo>
                    <a:pt x="1427460" y="758670"/>
                  </a:lnTo>
                  <a:cubicBezTo>
                    <a:pt x="1314678" y="1025344"/>
                    <a:pt x="1050649" y="1212461"/>
                    <a:pt x="742921" y="1212461"/>
                  </a:cubicBezTo>
                  <a:cubicBezTo>
                    <a:pt x="332617" y="1212461"/>
                    <a:pt x="0" y="879808"/>
                    <a:pt x="0" y="469460"/>
                  </a:cubicBezTo>
                  <a:cubicBezTo>
                    <a:pt x="0" y="315580"/>
                    <a:pt x="46775" y="172625"/>
                    <a:pt x="126879" y="54041"/>
                  </a:cubicBezTo>
                  <a:lnTo>
                    <a:pt x="171463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CAA03143-CF1F-0439-B5F8-39BE0D60013C}"/>
                </a:ext>
              </a:extLst>
            </p:cNvPr>
            <p:cNvSpPr/>
            <p:nvPr/>
          </p:nvSpPr>
          <p:spPr>
            <a:xfrm>
              <a:off x="3403054" y="4345037"/>
              <a:ext cx="989525" cy="746684"/>
            </a:xfrm>
            <a:custGeom>
              <a:avLst/>
              <a:gdLst>
                <a:gd name="connsiteX0" fmla="*/ 310762 w 1319366"/>
                <a:gd name="connsiteY0" fmla="*/ 794570 h 995578"/>
                <a:gd name="connsiteX1" fmla="*/ 311496 w 1319366"/>
                <a:gd name="connsiteY1" fmla="*/ 794979 h 995578"/>
                <a:gd name="connsiteX2" fmla="*/ 311503 w 1319366"/>
                <a:gd name="connsiteY2" fmla="*/ 794990 h 995578"/>
                <a:gd name="connsiteX3" fmla="*/ 379325 w 1319366"/>
                <a:gd name="connsiteY3" fmla="*/ 880039 h 995578"/>
                <a:gd name="connsiteX4" fmla="*/ 465180 w 1319366"/>
                <a:gd name="connsiteY4" fmla="*/ 943459 h 995578"/>
                <a:gd name="connsiteX5" fmla="*/ 464810 w 1319366"/>
                <a:gd name="connsiteY5" fmla="*/ 943312 h 995578"/>
                <a:gd name="connsiteX6" fmla="*/ 310762 w 1319366"/>
                <a:gd name="connsiteY6" fmla="*/ 794570 h 995578"/>
                <a:gd name="connsiteX7" fmla="*/ 562871 w 1319366"/>
                <a:gd name="connsiteY7" fmla="*/ 148 h 995578"/>
                <a:gd name="connsiteX8" fmla="*/ 937464 w 1319366"/>
                <a:gd name="connsiteY8" fmla="*/ 93426 h 995578"/>
                <a:gd name="connsiteX9" fmla="*/ 1319234 w 1319366"/>
                <a:gd name="connsiteY9" fmla="*/ 721763 h 995578"/>
                <a:gd name="connsiteX10" fmla="*/ 1310846 w 1319366"/>
                <a:gd name="connsiteY10" fmla="*/ 853596 h 995578"/>
                <a:gd name="connsiteX11" fmla="*/ 1278218 w 1319366"/>
                <a:gd name="connsiteY11" fmla="*/ 985509 h 995578"/>
                <a:gd name="connsiteX12" fmla="*/ 672484 w 1319366"/>
                <a:gd name="connsiteY12" fmla="*/ 995528 h 995578"/>
                <a:gd name="connsiteX13" fmla="*/ 564440 w 1319366"/>
                <a:gd name="connsiteY13" fmla="*/ 982872 h 995578"/>
                <a:gd name="connsiteX14" fmla="*/ 465180 w 1319366"/>
                <a:gd name="connsiteY14" fmla="*/ 943458 h 995578"/>
                <a:gd name="connsiteX15" fmla="*/ 379325 w 1319366"/>
                <a:gd name="connsiteY15" fmla="*/ 880038 h 995578"/>
                <a:gd name="connsiteX16" fmla="*/ 311503 w 1319366"/>
                <a:gd name="connsiteY16" fmla="*/ 794989 h 995578"/>
                <a:gd name="connsiteX17" fmla="*/ 311496 w 1319366"/>
                <a:gd name="connsiteY17" fmla="*/ 794978 h 995578"/>
                <a:gd name="connsiteX18" fmla="*/ 311497 w 1319366"/>
                <a:gd name="connsiteY18" fmla="*/ 794979 h 995578"/>
                <a:gd name="connsiteX19" fmla="*/ 131729 w 1319366"/>
                <a:gd name="connsiteY19" fmla="*/ 495110 h 995578"/>
                <a:gd name="connsiteX20" fmla="*/ 121203 w 1319366"/>
                <a:gd name="connsiteY20" fmla="*/ 477552 h 995578"/>
                <a:gd name="connsiteX21" fmla="*/ 110508 w 1319366"/>
                <a:gd name="connsiteY21" fmla="*/ 459713 h 995578"/>
                <a:gd name="connsiteX22" fmla="*/ 5 w 1319366"/>
                <a:gd name="connsiteY22" fmla="*/ 275390 h 995578"/>
                <a:gd name="connsiteX23" fmla="*/ 7 w 1319366"/>
                <a:gd name="connsiteY23" fmla="*/ 275386 h 995578"/>
                <a:gd name="connsiteX24" fmla="*/ 6 w 1319366"/>
                <a:gd name="connsiteY24" fmla="*/ 275385 h 995578"/>
                <a:gd name="connsiteX25" fmla="*/ 4 w 1319366"/>
                <a:gd name="connsiteY25" fmla="*/ 275389 h 995578"/>
                <a:gd name="connsiteX26" fmla="*/ 0 w 1319366"/>
                <a:gd name="connsiteY26" fmla="*/ 275382 h 995578"/>
                <a:gd name="connsiteX27" fmla="*/ 94764 w 1319366"/>
                <a:gd name="connsiteY27" fmla="*/ 177989 h 995578"/>
                <a:gd name="connsiteX28" fmla="*/ 202268 w 1319366"/>
                <a:gd name="connsiteY28" fmla="*/ 101220 h 995578"/>
                <a:gd name="connsiteX29" fmla="*/ 536705 w 1319366"/>
                <a:gd name="connsiteY29" fmla="*/ 659698 h 995578"/>
                <a:gd name="connsiteX30" fmla="*/ 592673 w 1319366"/>
                <a:gd name="connsiteY30" fmla="*/ 714028 h 995578"/>
                <a:gd name="connsiteX31" fmla="*/ 592680 w 1319366"/>
                <a:gd name="connsiteY31" fmla="*/ 714031 h 995578"/>
                <a:gd name="connsiteX32" fmla="*/ 561327 w 1319366"/>
                <a:gd name="connsiteY32" fmla="*/ 690804 h 995578"/>
                <a:gd name="connsiteX33" fmla="*/ 536711 w 1319366"/>
                <a:gd name="connsiteY33" fmla="*/ 659701 h 995578"/>
                <a:gd name="connsiteX34" fmla="*/ 202274 w 1319366"/>
                <a:gd name="connsiteY34" fmla="*/ 101224 h 995578"/>
                <a:gd name="connsiteX35" fmla="*/ 562871 w 1319366"/>
                <a:gd name="connsiteY35" fmla="*/ 148 h 995578"/>
                <a:gd name="connsiteX0" fmla="*/ 310762 w 1319366"/>
                <a:gd name="connsiteY0" fmla="*/ 794570 h 995578"/>
                <a:gd name="connsiteX1" fmla="*/ 311496 w 1319366"/>
                <a:gd name="connsiteY1" fmla="*/ 794979 h 995578"/>
                <a:gd name="connsiteX2" fmla="*/ 311503 w 1319366"/>
                <a:gd name="connsiteY2" fmla="*/ 794990 h 995578"/>
                <a:gd name="connsiteX3" fmla="*/ 379325 w 1319366"/>
                <a:gd name="connsiteY3" fmla="*/ 880039 h 995578"/>
                <a:gd name="connsiteX4" fmla="*/ 465180 w 1319366"/>
                <a:gd name="connsiteY4" fmla="*/ 943459 h 995578"/>
                <a:gd name="connsiteX5" fmla="*/ 464810 w 1319366"/>
                <a:gd name="connsiteY5" fmla="*/ 943312 h 995578"/>
                <a:gd name="connsiteX6" fmla="*/ 310762 w 1319366"/>
                <a:gd name="connsiteY6" fmla="*/ 794570 h 995578"/>
                <a:gd name="connsiteX7" fmla="*/ 562871 w 1319366"/>
                <a:gd name="connsiteY7" fmla="*/ 148 h 995578"/>
                <a:gd name="connsiteX8" fmla="*/ 937464 w 1319366"/>
                <a:gd name="connsiteY8" fmla="*/ 93426 h 995578"/>
                <a:gd name="connsiteX9" fmla="*/ 1319234 w 1319366"/>
                <a:gd name="connsiteY9" fmla="*/ 721763 h 995578"/>
                <a:gd name="connsiteX10" fmla="*/ 1310846 w 1319366"/>
                <a:gd name="connsiteY10" fmla="*/ 853596 h 995578"/>
                <a:gd name="connsiteX11" fmla="*/ 1278218 w 1319366"/>
                <a:gd name="connsiteY11" fmla="*/ 985509 h 995578"/>
                <a:gd name="connsiteX12" fmla="*/ 672484 w 1319366"/>
                <a:gd name="connsiteY12" fmla="*/ 995528 h 995578"/>
                <a:gd name="connsiteX13" fmla="*/ 564440 w 1319366"/>
                <a:gd name="connsiteY13" fmla="*/ 982872 h 995578"/>
                <a:gd name="connsiteX14" fmla="*/ 465180 w 1319366"/>
                <a:gd name="connsiteY14" fmla="*/ 943458 h 995578"/>
                <a:gd name="connsiteX15" fmla="*/ 379325 w 1319366"/>
                <a:gd name="connsiteY15" fmla="*/ 880038 h 995578"/>
                <a:gd name="connsiteX16" fmla="*/ 311503 w 1319366"/>
                <a:gd name="connsiteY16" fmla="*/ 794989 h 995578"/>
                <a:gd name="connsiteX17" fmla="*/ 311496 w 1319366"/>
                <a:gd name="connsiteY17" fmla="*/ 794978 h 995578"/>
                <a:gd name="connsiteX18" fmla="*/ 311497 w 1319366"/>
                <a:gd name="connsiteY18" fmla="*/ 794979 h 995578"/>
                <a:gd name="connsiteX19" fmla="*/ 131729 w 1319366"/>
                <a:gd name="connsiteY19" fmla="*/ 495110 h 995578"/>
                <a:gd name="connsiteX20" fmla="*/ 121203 w 1319366"/>
                <a:gd name="connsiteY20" fmla="*/ 477552 h 995578"/>
                <a:gd name="connsiteX21" fmla="*/ 110508 w 1319366"/>
                <a:gd name="connsiteY21" fmla="*/ 459713 h 995578"/>
                <a:gd name="connsiteX22" fmla="*/ 5 w 1319366"/>
                <a:gd name="connsiteY22" fmla="*/ 275390 h 995578"/>
                <a:gd name="connsiteX23" fmla="*/ 7 w 1319366"/>
                <a:gd name="connsiteY23" fmla="*/ 275386 h 995578"/>
                <a:gd name="connsiteX24" fmla="*/ 6 w 1319366"/>
                <a:gd name="connsiteY24" fmla="*/ 275385 h 995578"/>
                <a:gd name="connsiteX25" fmla="*/ 4 w 1319366"/>
                <a:gd name="connsiteY25" fmla="*/ 275389 h 995578"/>
                <a:gd name="connsiteX26" fmla="*/ 0 w 1319366"/>
                <a:gd name="connsiteY26" fmla="*/ 275382 h 995578"/>
                <a:gd name="connsiteX27" fmla="*/ 94764 w 1319366"/>
                <a:gd name="connsiteY27" fmla="*/ 177989 h 995578"/>
                <a:gd name="connsiteX28" fmla="*/ 202268 w 1319366"/>
                <a:gd name="connsiteY28" fmla="*/ 101220 h 995578"/>
                <a:gd name="connsiteX29" fmla="*/ 536705 w 1319366"/>
                <a:gd name="connsiteY29" fmla="*/ 659698 h 995578"/>
                <a:gd name="connsiteX30" fmla="*/ 592673 w 1319366"/>
                <a:gd name="connsiteY30" fmla="*/ 714028 h 995578"/>
                <a:gd name="connsiteX31" fmla="*/ 592680 w 1319366"/>
                <a:gd name="connsiteY31" fmla="*/ 714031 h 995578"/>
                <a:gd name="connsiteX32" fmla="*/ 536711 w 1319366"/>
                <a:gd name="connsiteY32" fmla="*/ 659701 h 995578"/>
                <a:gd name="connsiteX33" fmla="*/ 202274 w 1319366"/>
                <a:gd name="connsiteY33" fmla="*/ 101224 h 995578"/>
                <a:gd name="connsiteX34" fmla="*/ 562871 w 1319366"/>
                <a:gd name="connsiteY34" fmla="*/ 148 h 995578"/>
                <a:gd name="connsiteX0" fmla="*/ 310762 w 1319366"/>
                <a:gd name="connsiteY0" fmla="*/ 794570 h 995578"/>
                <a:gd name="connsiteX1" fmla="*/ 311496 w 1319366"/>
                <a:gd name="connsiteY1" fmla="*/ 794979 h 995578"/>
                <a:gd name="connsiteX2" fmla="*/ 311503 w 1319366"/>
                <a:gd name="connsiteY2" fmla="*/ 794990 h 995578"/>
                <a:gd name="connsiteX3" fmla="*/ 379325 w 1319366"/>
                <a:gd name="connsiteY3" fmla="*/ 880039 h 995578"/>
                <a:gd name="connsiteX4" fmla="*/ 465180 w 1319366"/>
                <a:gd name="connsiteY4" fmla="*/ 943459 h 995578"/>
                <a:gd name="connsiteX5" fmla="*/ 464810 w 1319366"/>
                <a:gd name="connsiteY5" fmla="*/ 943312 h 995578"/>
                <a:gd name="connsiteX6" fmla="*/ 310762 w 1319366"/>
                <a:gd name="connsiteY6" fmla="*/ 794570 h 995578"/>
                <a:gd name="connsiteX7" fmla="*/ 562871 w 1319366"/>
                <a:gd name="connsiteY7" fmla="*/ 148 h 995578"/>
                <a:gd name="connsiteX8" fmla="*/ 937464 w 1319366"/>
                <a:gd name="connsiteY8" fmla="*/ 93426 h 995578"/>
                <a:gd name="connsiteX9" fmla="*/ 1319234 w 1319366"/>
                <a:gd name="connsiteY9" fmla="*/ 721763 h 995578"/>
                <a:gd name="connsiteX10" fmla="*/ 1310846 w 1319366"/>
                <a:gd name="connsiteY10" fmla="*/ 853596 h 995578"/>
                <a:gd name="connsiteX11" fmla="*/ 1278218 w 1319366"/>
                <a:gd name="connsiteY11" fmla="*/ 985509 h 995578"/>
                <a:gd name="connsiteX12" fmla="*/ 672484 w 1319366"/>
                <a:gd name="connsiteY12" fmla="*/ 995528 h 995578"/>
                <a:gd name="connsiteX13" fmla="*/ 564440 w 1319366"/>
                <a:gd name="connsiteY13" fmla="*/ 982872 h 995578"/>
                <a:gd name="connsiteX14" fmla="*/ 465180 w 1319366"/>
                <a:gd name="connsiteY14" fmla="*/ 943458 h 995578"/>
                <a:gd name="connsiteX15" fmla="*/ 379325 w 1319366"/>
                <a:gd name="connsiteY15" fmla="*/ 880038 h 995578"/>
                <a:gd name="connsiteX16" fmla="*/ 311503 w 1319366"/>
                <a:gd name="connsiteY16" fmla="*/ 794989 h 995578"/>
                <a:gd name="connsiteX17" fmla="*/ 311496 w 1319366"/>
                <a:gd name="connsiteY17" fmla="*/ 794978 h 995578"/>
                <a:gd name="connsiteX18" fmla="*/ 311497 w 1319366"/>
                <a:gd name="connsiteY18" fmla="*/ 794979 h 995578"/>
                <a:gd name="connsiteX19" fmla="*/ 131729 w 1319366"/>
                <a:gd name="connsiteY19" fmla="*/ 495110 h 995578"/>
                <a:gd name="connsiteX20" fmla="*/ 121203 w 1319366"/>
                <a:gd name="connsiteY20" fmla="*/ 477552 h 995578"/>
                <a:gd name="connsiteX21" fmla="*/ 110508 w 1319366"/>
                <a:gd name="connsiteY21" fmla="*/ 459713 h 995578"/>
                <a:gd name="connsiteX22" fmla="*/ 5 w 1319366"/>
                <a:gd name="connsiteY22" fmla="*/ 275390 h 995578"/>
                <a:gd name="connsiteX23" fmla="*/ 7 w 1319366"/>
                <a:gd name="connsiteY23" fmla="*/ 275386 h 995578"/>
                <a:gd name="connsiteX24" fmla="*/ 6 w 1319366"/>
                <a:gd name="connsiteY24" fmla="*/ 275385 h 995578"/>
                <a:gd name="connsiteX25" fmla="*/ 4 w 1319366"/>
                <a:gd name="connsiteY25" fmla="*/ 275389 h 995578"/>
                <a:gd name="connsiteX26" fmla="*/ 0 w 1319366"/>
                <a:gd name="connsiteY26" fmla="*/ 275382 h 995578"/>
                <a:gd name="connsiteX27" fmla="*/ 94764 w 1319366"/>
                <a:gd name="connsiteY27" fmla="*/ 177989 h 995578"/>
                <a:gd name="connsiteX28" fmla="*/ 202268 w 1319366"/>
                <a:gd name="connsiteY28" fmla="*/ 101220 h 995578"/>
                <a:gd name="connsiteX29" fmla="*/ 536705 w 1319366"/>
                <a:gd name="connsiteY29" fmla="*/ 659698 h 995578"/>
                <a:gd name="connsiteX30" fmla="*/ 592673 w 1319366"/>
                <a:gd name="connsiteY30" fmla="*/ 714028 h 995578"/>
                <a:gd name="connsiteX31" fmla="*/ 536711 w 1319366"/>
                <a:gd name="connsiteY31" fmla="*/ 659701 h 995578"/>
                <a:gd name="connsiteX32" fmla="*/ 202274 w 1319366"/>
                <a:gd name="connsiteY32" fmla="*/ 101224 h 995578"/>
                <a:gd name="connsiteX33" fmla="*/ 562871 w 1319366"/>
                <a:gd name="connsiteY33" fmla="*/ 148 h 995578"/>
                <a:gd name="connsiteX0" fmla="*/ 310762 w 1319366"/>
                <a:gd name="connsiteY0" fmla="*/ 794570 h 995578"/>
                <a:gd name="connsiteX1" fmla="*/ 311496 w 1319366"/>
                <a:gd name="connsiteY1" fmla="*/ 794979 h 995578"/>
                <a:gd name="connsiteX2" fmla="*/ 311503 w 1319366"/>
                <a:gd name="connsiteY2" fmla="*/ 794990 h 995578"/>
                <a:gd name="connsiteX3" fmla="*/ 379325 w 1319366"/>
                <a:gd name="connsiteY3" fmla="*/ 880039 h 995578"/>
                <a:gd name="connsiteX4" fmla="*/ 465180 w 1319366"/>
                <a:gd name="connsiteY4" fmla="*/ 943459 h 995578"/>
                <a:gd name="connsiteX5" fmla="*/ 464810 w 1319366"/>
                <a:gd name="connsiteY5" fmla="*/ 943312 h 995578"/>
                <a:gd name="connsiteX6" fmla="*/ 310762 w 1319366"/>
                <a:gd name="connsiteY6" fmla="*/ 794570 h 995578"/>
                <a:gd name="connsiteX7" fmla="*/ 562871 w 1319366"/>
                <a:gd name="connsiteY7" fmla="*/ 148 h 995578"/>
                <a:gd name="connsiteX8" fmla="*/ 937464 w 1319366"/>
                <a:gd name="connsiteY8" fmla="*/ 93426 h 995578"/>
                <a:gd name="connsiteX9" fmla="*/ 1319234 w 1319366"/>
                <a:gd name="connsiteY9" fmla="*/ 721763 h 995578"/>
                <a:gd name="connsiteX10" fmla="*/ 1310846 w 1319366"/>
                <a:gd name="connsiteY10" fmla="*/ 853596 h 995578"/>
                <a:gd name="connsiteX11" fmla="*/ 1278218 w 1319366"/>
                <a:gd name="connsiteY11" fmla="*/ 985509 h 995578"/>
                <a:gd name="connsiteX12" fmla="*/ 672484 w 1319366"/>
                <a:gd name="connsiteY12" fmla="*/ 995528 h 995578"/>
                <a:gd name="connsiteX13" fmla="*/ 564440 w 1319366"/>
                <a:gd name="connsiteY13" fmla="*/ 982872 h 995578"/>
                <a:gd name="connsiteX14" fmla="*/ 465180 w 1319366"/>
                <a:gd name="connsiteY14" fmla="*/ 943458 h 995578"/>
                <a:gd name="connsiteX15" fmla="*/ 379325 w 1319366"/>
                <a:gd name="connsiteY15" fmla="*/ 880038 h 995578"/>
                <a:gd name="connsiteX16" fmla="*/ 311503 w 1319366"/>
                <a:gd name="connsiteY16" fmla="*/ 794989 h 995578"/>
                <a:gd name="connsiteX17" fmla="*/ 311496 w 1319366"/>
                <a:gd name="connsiteY17" fmla="*/ 794978 h 995578"/>
                <a:gd name="connsiteX18" fmla="*/ 311497 w 1319366"/>
                <a:gd name="connsiteY18" fmla="*/ 794979 h 995578"/>
                <a:gd name="connsiteX19" fmla="*/ 131729 w 1319366"/>
                <a:gd name="connsiteY19" fmla="*/ 495110 h 995578"/>
                <a:gd name="connsiteX20" fmla="*/ 121203 w 1319366"/>
                <a:gd name="connsiteY20" fmla="*/ 477552 h 995578"/>
                <a:gd name="connsiteX21" fmla="*/ 110508 w 1319366"/>
                <a:gd name="connsiteY21" fmla="*/ 459713 h 995578"/>
                <a:gd name="connsiteX22" fmla="*/ 5 w 1319366"/>
                <a:gd name="connsiteY22" fmla="*/ 275390 h 995578"/>
                <a:gd name="connsiteX23" fmla="*/ 7 w 1319366"/>
                <a:gd name="connsiteY23" fmla="*/ 275386 h 995578"/>
                <a:gd name="connsiteX24" fmla="*/ 6 w 1319366"/>
                <a:gd name="connsiteY24" fmla="*/ 275385 h 995578"/>
                <a:gd name="connsiteX25" fmla="*/ 4 w 1319366"/>
                <a:gd name="connsiteY25" fmla="*/ 275389 h 995578"/>
                <a:gd name="connsiteX26" fmla="*/ 0 w 1319366"/>
                <a:gd name="connsiteY26" fmla="*/ 275382 h 995578"/>
                <a:gd name="connsiteX27" fmla="*/ 94764 w 1319366"/>
                <a:gd name="connsiteY27" fmla="*/ 177989 h 995578"/>
                <a:gd name="connsiteX28" fmla="*/ 202268 w 1319366"/>
                <a:gd name="connsiteY28" fmla="*/ 101220 h 995578"/>
                <a:gd name="connsiteX29" fmla="*/ 536705 w 1319366"/>
                <a:gd name="connsiteY29" fmla="*/ 659698 h 995578"/>
                <a:gd name="connsiteX30" fmla="*/ 536711 w 1319366"/>
                <a:gd name="connsiteY30" fmla="*/ 659701 h 995578"/>
                <a:gd name="connsiteX31" fmla="*/ 202274 w 1319366"/>
                <a:gd name="connsiteY31" fmla="*/ 101224 h 995578"/>
                <a:gd name="connsiteX32" fmla="*/ 562871 w 1319366"/>
                <a:gd name="connsiteY32" fmla="*/ 148 h 9955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319366" h="995578">
                  <a:moveTo>
                    <a:pt x="310762" y="794570"/>
                  </a:moveTo>
                  <a:lnTo>
                    <a:pt x="311496" y="794979"/>
                  </a:lnTo>
                  <a:cubicBezTo>
                    <a:pt x="311498" y="794983"/>
                    <a:pt x="311501" y="794986"/>
                    <a:pt x="311503" y="794990"/>
                  </a:cubicBezTo>
                  <a:cubicBezTo>
                    <a:pt x="330489" y="826591"/>
                    <a:pt x="353374" y="855095"/>
                    <a:pt x="379325" y="880039"/>
                  </a:cubicBezTo>
                  <a:lnTo>
                    <a:pt x="465180" y="943459"/>
                  </a:lnTo>
                  <a:lnTo>
                    <a:pt x="464810" y="943312"/>
                  </a:lnTo>
                  <a:cubicBezTo>
                    <a:pt x="402305" y="908587"/>
                    <a:pt x="348737" y="857774"/>
                    <a:pt x="310762" y="794570"/>
                  </a:cubicBezTo>
                  <a:close/>
                  <a:moveTo>
                    <a:pt x="562871" y="148"/>
                  </a:moveTo>
                  <a:cubicBezTo>
                    <a:pt x="689639" y="-2389"/>
                    <a:pt x="818739" y="27468"/>
                    <a:pt x="937464" y="93426"/>
                  </a:cubicBezTo>
                  <a:cubicBezTo>
                    <a:pt x="1174906" y="225340"/>
                    <a:pt x="1311675" y="468790"/>
                    <a:pt x="1319234" y="721763"/>
                  </a:cubicBezTo>
                  <a:cubicBezTo>
                    <a:pt x="1319974" y="765737"/>
                    <a:pt x="1317673" y="809954"/>
                    <a:pt x="1310846" y="853596"/>
                  </a:cubicBezTo>
                  <a:cubicBezTo>
                    <a:pt x="1304357" y="898383"/>
                    <a:pt x="1293344" y="942606"/>
                    <a:pt x="1278218" y="985509"/>
                  </a:cubicBezTo>
                  <a:lnTo>
                    <a:pt x="672484" y="995528"/>
                  </a:lnTo>
                  <a:cubicBezTo>
                    <a:pt x="635621" y="996102"/>
                    <a:pt x="599329" y="991729"/>
                    <a:pt x="564440" y="982872"/>
                  </a:cubicBezTo>
                  <a:lnTo>
                    <a:pt x="465180" y="943458"/>
                  </a:lnTo>
                  <a:lnTo>
                    <a:pt x="379325" y="880038"/>
                  </a:lnTo>
                  <a:cubicBezTo>
                    <a:pt x="353374" y="855094"/>
                    <a:pt x="330489" y="826590"/>
                    <a:pt x="311503" y="794989"/>
                  </a:cubicBezTo>
                  <a:cubicBezTo>
                    <a:pt x="311501" y="794985"/>
                    <a:pt x="311498" y="794982"/>
                    <a:pt x="311496" y="794978"/>
                  </a:cubicBezTo>
                  <a:lnTo>
                    <a:pt x="311497" y="794979"/>
                  </a:lnTo>
                  <a:lnTo>
                    <a:pt x="131729" y="495110"/>
                  </a:lnTo>
                  <a:lnTo>
                    <a:pt x="121203" y="477552"/>
                  </a:lnTo>
                  <a:lnTo>
                    <a:pt x="110508" y="459713"/>
                  </a:lnTo>
                  <a:lnTo>
                    <a:pt x="5" y="275390"/>
                  </a:lnTo>
                  <a:cubicBezTo>
                    <a:pt x="6" y="275389"/>
                    <a:pt x="6" y="275387"/>
                    <a:pt x="7" y="275386"/>
                  </a:cubicBezTo>
                  <a:lnTo>
                    <a:pt x="6" y="275385"/>
                  </a:lnTo>
                  <a:cubicBezTo>
                    <a:pt x="5" y="275386"/>
                    <a:pt x="5" y="275388"/>
                    <a:pt x="4" y="275389"/>
                  </a:cubicBezTo>
                  <a:cubicBezTo>
                    <a:pt x="3" y="275387"/>
                    <a:pt x="1" y="275384"/>
                    <a:pt x="0" y="275382"/>
                  </a:cubicBezTo>
                  <a:cubicBezTo>
                    <a:pt x="28846" y="239135"/>
                    <a:pt x="60904" y="207570"/>
                    <a:pt x="94764" y="177989"/>
                  </a:cubicBezTo>
                  <a:cubicBezTo>
                    <a:pt x="128219" y="149140"/>
                    <a:pt x="164546" y="123827"/>
                    <a:pt x="202268" y="101220"/>
                  </a:cubicBezTo>
                  <a:lnTo>
                    <a:pt x="536705" y="659698"/>
                  </a:lnTo>
                  <a:cubicBezTo>
                    <a:pt x="592445" y="752778"/>
                    <a:pt x="592449" y="752780"/>
                    <a:pt x="536711" y="659701"/>
                  </a:cubicBezTo>
                  <a:lnTo>
                    <a:pt x="202274" y="101224"/>
                  </a:lnTo>
                  <a:cubicBezTo>
                    <a:pt x="311668" y="37613"/>
                    <a:pt x="436103" y="2684"/>
                    <a:pt x="562871" y="148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A4D85464-0171-7853-3986-ADBC3678AE8B}"/>
                </a:ext>
              </a:extLst>
            </p:cNvPr>
            <p:cNvSpPr/>
            <p:nvPr/>
          </p:nvSpPr>
          <p:spPr>
            <a:xfrm>
              <a:off x="3554760" y="4345038"/>
              <a:ext cx="837720" cy="549657"/>
            </a:xfrm>
            <a:custGeom>
              <a:avLst/>
              <a:gdLst>
                <a:gd name="connsiteX0" fmla="*/ 360597 w 1116960"/>
                <a:gd name="connsiteY0" fmla="*/ 149 h 732876"/>
                <a:gd name="connsiteX1" fmla="*/ 735190 w 1116960"/>
                <a:gd name="connsiteY1" fmla="*/ 93427 h 732876"/>
                <a:gd name="connsiteX2" fmla="*/ 1116960 w 1116960"/>
                <a:gd name="connsiteY2" fmla="*/ 721764 h 732876"/>
                <a:gd name="connsiteX3" fmla="*/ 466097 w 1116960"/>
                <a:gd name="connsiteY3" fmla="*/ 732847 h 732876"/>
                <a:gd name="connsiteX4" fmla="*/ 426684 w 1116960"/>
                <a:gd name="connsiteY4" fmla="*/ 728378 h 732876"/>
                <a:gd name="connsiteX5" fmla="*/ 390406 w 1116960"/>
                <a:gd name="connsiteY5" fmla="*/ 714032 h 732876"/>
                <a:gd name="connsiteX6" fmla="*/ 359053 w 1116960"/>
                <a:gd name="connsiteY6" fmla="*/ 690805 h 732876"/>
                <a:gd name="connsiteX7" fmla="*/ 334437 w 1116960"/>
                <a:gd name="connsiteY7" fmla="*/ 659702 h 732876"/>
                <a:gd name="connsiteX8" fmla="*/ 0 w 1116960"/>
                <a:gd name="connsiteY8" fmla="*/ 101225 h 732876"/>
                <a:gd name="connsiteX9" fmla="*/ 360597 w 1116960"/>
                <a:gd name="connsiteY9" fmla="*/ 149 h 732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16960" h="732876">
                  <a:moveTo>
                    <a:pt x="360597" y="149"/>
                  </a:moveTo>
                  <a:cubicBezTo>
                    <a:pt x="487365" y="-2388"/>
                    <a:pt x="616465" y="27469"/>
                    <a:pt x="735190" y="93427"/>
                  </a:cubicBezTo>
                  <a:cubicBezTo>
                    <a:pt x="972632" y="225341"/>
                    <a:pt x="1109401" y="468791"/>
                    <a:pt x="1116960" y="721764"/>
                  </a:cubicBezTo>
                  <a:lnTo>
                    <a:pt x="466097" y="732847"/>
                  </a:lnTo>
                  <a:cubicBezTo>
                    <a:pt x="452638" y="733116"/>
                    <a:pt x="439401" y="731570"/>
                    <a:pt x="426684" y="728378"/>
                  </a:cubicBezTo>
                  <a:lnTo>
                    <a:pt x="390406" y="714032"/>
                  </a:lnTo>
                  <a:lnTo>
                    <a:pt x="359053" y="690805"/>
                  </a:lnTo>
                  <a:cubicBezTo>
                    <a:pt x="349625" y="681695"/>
                    <a:pt x="341319" y="671271"/>
                    <a:pt x="334437" y="659702"/>
                  </a:cubicBezTo>
                  <a:lnTo>
                    <a:pt x="0" y="101225"/>
                  </a:lnTo>
                  <a:cubicBezTo>
                    <a:pt x="109394" y="37614"/>
                    <a:pt x="233829" y="2685"/>
                    <a:pt x="360597" y="149"/>
                  </a:cubicBezTo>
                  <a:close/>
                </a:path>
              </a:pathLst>
            </a:custGeom>
            <a:solidFill>
              <a:schemeClr val="accent1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pic>
          <p:nvPicPr>
            <p:cNvPr id="53" name="Graphic 52" descr="Gears with solid fill">
              <a:extLst>
                <a:ext uri="{FF2B5EF4-FFF2-40B4-BE49-F238E27FC236}">
                  <a16:creationId xmlns:a16="http://schemas.microsoft.com/office/drawing/2014/main" id="{3DED0159-790E-87E5-1979-BA5149750F47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3787013" y="4467325"/>
              <a:ext cx="365267" cy="365267"/>
            </a:xfrm>
            <a:prstGeom prst="rect">
              <a:avLst/>
            </a:prstGeom>
          </p:spPr>
        </p:pic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D4D13450-20F8-D74E-3646-3FD994D1117E}"/>
              </a:ext>
            </a:extLst>
          </p:cNvPr>
          <p:cNvGrpSpPr/>
          <p:nvPr/>
        </p:nvGrpSpPr>
        <p:grpSpPr>
          <a:xfrm>
            <a:off x="6796605" y="3201076"/>
            <a:ext cx="2194560" cy="952226"/>
            <a:chOff x="8921977" y="1170335"/>
            <a:chExt cx="2926080" cy="1269635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796EF5C6-2EFE-0223-B52A-2E3B6109C65A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9E7310F3-5106-9431-4DC9-FD870D2942D3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1640521C-6566-F93B-C2A1-82E0FBA75B94}"/>
              </a:ext>
            </a:extLst>
          </p:cNvPr>
          <p:cNvGrpSpPr/>
          <p:nvPr/>
        </p:nvGrpSpPr>
        <p:grpSpPr>
          <a:xfrm>
            <a:off x="152835" y="3201077"/>
            <a:ext cx="2194560" cy="952226"/>
            <a:chOff x="332936" y="2555951"/>
            <a:chExt cx="2926080" cy="1269635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D2D19D62-7569-2E29-5909-A4CF99E7CF8E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459EBE91-8C3F-E3B5-238B-D00CC2B5248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A52EB1C5-0C3E-0567-F683-EF77755C7E18}"/>
              </a:ext>
            </a:extLst>
          </p:cNvPr>
          <p:cNvGrpSpPr/>
          <p:nvPr/>
        </p:nvGrpSpPr>
        <p:grpSpPr>
          <a:xfrm>
            <a:off x="874696" y="4512272"/>
            <a:ext cx="2194560" cy="952226"/>
            <a:chOff x="332936" y="2555951"/>
            <a:chExt cx="2926080" cy="1269635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2DEF3D8C-1CC7-95F9-DE37-0C8C99783847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AF84CC36-FE30-5575-580C-5DF9174CD234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648F45CD-0D15-8246-4630-90A7F1436B0E}"/>
              </a:ext>
            </a:extLst>
          </p:cNvPr>
          <p:cNvGrpSpPr/>
          <p:nvPr/>
        </p:nvGrpSpPr>
        <p:grpSpPr>
          <a:xfrm>
            <a:off x="6074744" y="4512271"/>
            <a:ext cx="2194560" cy="952226"/>
            <a:chOff x="8921977" y="1170335"/>
            <a:chExt cx="2926080" cy="1269635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49B0A400-44CF-E7B8-D02B-D1BD02CCB938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CD028D82-E365-4100-C35A-3B27465FDD8F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</a:t>
              </a: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84B950B0-AACB-3F56-0091-0C2C55CF7D8F}"/>
              </a:ext>
            </a:extLst>
          </p:cNvPr>
          <p:cNvGrpSpPr/>
          <p:nvPr/>
        </p:nvGrpSpPr>
        <p:grpSpPr>
          <a:xfrm>
            <a:off x="6074744" y="1889880"/>
            <a:ext cx="2194560" cy="952226"/>
            <a:chOff x="8921977" y="1170335"/>
            <a:chExt cx="2926080" cy="1269635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9D0762C5-BE62-491F-3F49-00AE31BB986E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24B1FC11-8002-E4FF-1FA8-B846115C0CAC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</a:t>
              </a: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E7A415A2-A3D4-9B6B-8BDD-6CEEF4D70031}"/>
              </a:ext>
            </a:extLst>
          </p:cNvPr>
          <p:cNvGrpSpPr/>
          <p:nvPr/>
        </p:nvGrpSpPr>
        <p:grpSpPr>
          <a:xfrm>
            <a:off x="874696" y="1889881"/>
            <a:ext cx="2194560" cy="952226"/>
            <a:chOff x="332936" y="2555951"/>
            <a:chExt cx="2926080" cy="1269635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90020008-8D5B-09DA-73F5-57D866FC6ACD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C8F74E11-E037-7D33-08BB-F08A941A40D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</a:t>
              </a:r>
            </a:p>
          </p:txBody>
        </p:sp>
      </p:grpSp>
      <p:sp>
        <p:nvSpPr>
          <p:cNvPr id="75" name="TextBox 74">
            <a:extLst>
              <a:ext uri="{FF2B5EF4-FFF2-40B4-BE49-F238E27FC236}">
                <a16:creationId xmlns:a16="http://schemas.microsoft.com/office/drawing/2014/main" id="{BC4D0EEF-2A81-9DF2-70FC-BA3C2A2B8B83}"/>
              </a:ext>
            </a:extLst>
          </p:cNvPr>
          <p:cNvSpPr txBox="1"/>
          <p:nvPr/>
        </p:nvSpPr>
        <p:spPr>
          <a:xfrm>
            <a:off x="3787013" y="3213960"/>
            <a:ext cx="1574697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400" b="1" cap="all" noProof="1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23041415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Hexagon Cycle Circles – Slide Template</a:t>
            </a:r>
          </a:p>
        </p:txBody>
      </p:sp>
      <p:grpSp>
        <p:nvGrpSpPr>
          <p:cNvPr id="86" name="Group 85">
            <a:extLst>
              <a:ext uri="{FF2B5EF4-FFF2-40B4-BE49-F238E27FC236}">
                <a16:creationId xmlns:a16="http://schemas.microsoft.com/office/drawing/2014/main" id="{C8EF1C8C-7E19-309F-B22B-E514C04E8B00}"/>
              </a:ext>
            </a:extLst>
          </p:cNvPr>
          <p:cNvGrpSpPr/>
          <p:nvPr/>
        </p:nvGrpSpPr>
        <p:grpSpPr>
          <a:xfrm>
            <a:off x="2539930" y="3071345"/>
            <a:ext cx="1114426" cy="1114443"/>
            <a:chOff x="2539930" y="3071345"/>
            <a:chExt cx="1114426" cy="1114443"/>
          </a:xfrm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F1F5B0CE-9CA1-C7EC-1A6F-70DC86BAE2A3}"/>
                </a:ext>
              </a:extLst>
            </p:cNvPr>
            <p:cNvSpPr/>
            <p:nvPr/>
          </p:nvSpPr>
          <p:spPr>
            <a:xfrm>
              <a:off x="2539930" y="3071345"/>
              <a:ext cx="660671" cy="1114443"/>
            </a:xfrm>
            <a:custGeom>
              <a:avLst/>
              <a:gdLst>
                <a:gd name="connsiteX0" fmla="*/ 742951 w 880895"/>
                <a:gd name="connsiteY0" fmla="*/ 0 h 1485924"/>
                <a:gd name="connsiteX1" fmla="*/ 818914 w 880895"/>
                <a:gd name="connsiteY1" fmla="*/ 3836 h 1485924"/>
                <a:gd name="connsiteX2" fmla="*/ 880891 w 880895"/>
                <a:gd name="connsiteY2" fmla="*/ 13295 h 1485924"/>
                <a:gd name="connsiteX3" fmla="*/ 778482 w 880895"/>
                <a:gd name="connsiteY3" fmla="*/ 190656 h 1485924"/>
                <a:gd name="connsiteX4" fmla="*/ 578798 w 880895"/>
                <a:gd name="connsiteY4" fmla="*/ 536478 h 1485924"/>
                <a:gd name="connsiteX5" fmla="*/ 578798 w 880895"/>
                <a:gd name="connsiteY5" fmla="*/ 535638 h 1485924"/>
                <a:gd name="connsiteX6" fmla="*/ 523588 w 880895"/>
                <a:gd name="connsiteY6" fmla="*/ 742536 h 1485924"/>
                <a:gd name="connsiteX7" fmla="*/ 523639 w 880895"/>
                <a:gd name="connsiteY7" fmla="*/ 742930 h 1485924"/>
                <a:gd name="connsiteX8" fmla="*/ 537390 w 880895"/>
                <a:gd name="connsiteY8" fmla="*/ 848840 h 1485924"/>
                <a:gd name="connsiteX9" fmla="*/ 578798 w 880895"/>
                <a:gd name="connsiteY9" fmla="*/ 949434 h 1485924"/>
                <a:gd name="connsiteX10" fmla="*/ 880895 w 880895"/>
                <a:gd name="connsiteY10" fmla="*/ 1472629 h 1485924"/>
                <a:gd name="connsiteX11" fmla="*/ 818914 w 880895"/>
                <a:gd name="connsiteY11" fmla="*/ 1482088 h 1485924"/>
                <a:gd name="connsiteX12" fmla="*/ 742951 w 880895"/>
                <a:gd name="connsiteY12" fmla="*/ 1485924 h 1485924"/>
                <a:gd name="connsiteX13" fmla="*/ 0 w 880895"/>
                <a:gd name="connsiteY13" fmla="*/ 742962 h 1485924"/>
                <a:gd name="connsiteX14" fmla="*/ 742951 w 880895"/>
                <a:gd name="connsiteY14" fmla="*/ 0 h 1485924"/>
                <a:gd name="connsiteX0" fmla="*/ 742951 w 880895"/>
                <a:gd name="connsiteY0" fmla="*/ 0 h 1485924"/>
                <a:gd name="connsiteX1" fmla="*/ 818914 w 880895"/>
                <a:gd name="connsiteY1" fmla="*/ 3836 h 1485924"/>
                <a:gd name="connsiteX2" fmla="*/ 880891 w 880895"/>
                <a:gd name="connsiteY2" fmla="*/ 13295 h 1485924"/>
                <a:gd name="connsiteX3" fmla="*/ 778482 w 880895"/>
                <a:gd name="connsiteY3" fmla="*/ 190656 h 1485924"/>
                <a:gd name="connsiteX4" fmla="*/ 578798 w 880895"/>
                <a:gd name="connsiteY4" fmla="*/ 536478 h 1485924"/>
                <a:gd name="connsiteX5" fmla="*/ 578798 w 880895"/>
                <a:gd name="connsiteY5" fmla="*/ 535638 h 1485924"/>
                <a:gd name="connsiteX6" fmla="*/ 523588 w 880895"/>
                <a:gd name="connsiteY6" fmla="*/ 742536 h 1485924"/>
                <a:gd name="connsiteX7" fmla="*/ 523639 w 880895"/>
                <a:gd name="connsiteY7" fmla="*/ 742930 h 1485924"/>
                <a:gd name="connsiteX8" fmla="*/ 537390 w 880895"/>
                <a:gd name="connsiteY8" fmla="*/ 848840 h 1485924"/>
                <a:gd name="connsiteX9" fmla="*/ 880895 w 880895"/>
                <a:gd name="connsiteY9" fmla="*/ 1472629 h 1485924"/>
                <a:gd name="connsiteX10" fmla="*/ 818914 w 880895"/>
                <a:gd name="connsiteY10" fmla="*/ 1482088 h 1485924"/>
                <a:gd name="connsiteX11" fmla="*/ 742951 w 880895"/>
                <a:gd name="connsiteY11" fmla="*/ 1485924 h 1485924"/>
                <a:gd name="connsiteX12" fmla="*/ 0 w 880895"/>
                <a:gd name="connsiteY12" fmla="*/ 742962 h 1485924"/>
                <a:gd name="connsiteX13" fmla="*/ 742951 w 880895"/>
                <a:gd name="connsiteY13" fmla="*/ 0 h 1485924"/>
                <a:gd name="connsiteX0" fmla="*/ 742951 w 880895"/>
                <a:gd name="connsiteY0" fmla="*/ 0 h 1485924"/>
                <a:gd name="connsiteX1" fmla="*/ 818914 w 880895"/>
                <a:gd name="connsiteY1" fmla="*/ 3836 h 1485924"/>
                <a:gd name="connsiteX2" fmla="*/ 880891 w 880895"/>
                <a:gd name="connsiteY2" fmla="*/ 13295 h 1485924"/>
                <a:gd name="connsiteX3" fmla="*/ 778482 w 880895"/>
                <a:gd name="connsiteY3" fmla="*/ 190656 h 1485924"/>
                <a:gd name="connsiteX4" fmla="*/ 578798 w 880895"/>
                <a:gd name="connsiteY4" fmla="*/ 536478 h 1485924"/>
                <a:gd name="connsiteX5" fmla="*/ 578798 w 880895"/>
                <a:gd name="connsiteY5" fmla="*/ 535638 h 1485924"/>
                <a:gd name="connsiteX6" fmla="*/ 523588 w 880895"/>
                <a:gd name="connsiteY6" fmla="*/ 742536 h 1485924"/>
                <a:gd name="connsiteX7" fmla="*/ 523639 w 880895"/>
                <a:gd name="connsiteY7" fmla="*/ 742930 h 1485924"/>
                <a:gd name="connsiteX8" fmla="*/ 880895 w 880895"/>
                <a:gd name="connsiteY8" fmla="*/ 1472629 h 1485924"/>
                <a:gd name="connsiteX9" fmla="*/ 818914 w 880895"/>
                <a:gd name="connsiteY9" fmla="*/ 1482088 h 1485924"/>
                <a:gd name="connsiteX10" fmla="*/ 742951 w 880895"/>
                <a:gd name="connsiteY10" fmla="*/ 1485924 h 1485924"/>
                <a:gd name="connsiteX11" fmla="*/ 0 w 880895"/>
                <a:gd name="connsiteY11" fmla="*/ 742962 h 1485924"/>
                <a:gd name="connsiteX12" fmla="*/ 742951 w 880895"/>
                <a:gd name="connsiteY12" fmla="*/ 0 h 1485924"/>
                <a:gd name="connsiteX0" fmla="*/ 742951 w 880895"/>
                <a:gd name="connsiteY0" fmla="*/ 0 h 1485924"/>
                <a:gd name="connsiteX1" fmla="*/ 818914 w 880895"/>
                <a:gd name="connsiteY1" fmla="*/ 3836 h 1485924"/>
                <a:gd name="connsiteX2" fmla="*/ 880891 w 880895"/>
                <a:gd name="connsiteY2" fmla="*/ 13295 h 1485924"/>
                <a:gd name="connsiteX3" fmla="*/ 778482 w 880895"/>
                <a:gd name="connsiteY3" fmla="*/ 190656 h 1485924"/>
                <a:gd name="connsiteX4" fmla="*/ 578798 w 880895"/>
                <a:gd name="connsiteY4" fmla="*/ 536478 h 1485924"/>
                <a:gd name="connsiteX5" fmla="*/ 523588 w 880895"/>
                <a:gd name="connsiteY5" fmla="*/ 742536 h 1485924"/>
                <a:gd name="connsiteX6" fmla="*/ 523639 w 880895"/>
                <a:gd name="connsiteY6" fmla="*/ 742930 h 1485924"/>
                <a:gd name="connsiteX7" fmla="*/ 880895 w 880895"/>
                <a:gd name="connsiteY7" fmla="*/ 1472629 h 1485924"/>
                <a:gd name="connsiteX8" fmla="*/ 818914 w 880895"/>
                <a:gd name="connsiteY8" fmla="*/ 1482088 h 1485924"/>
                <a:gd name="connsiteX9" fmla="*/ 742951 w 880895"/>
                <a:gd name="connsiteY9" fmla="*/ 1485924 h 1485924"/>
                <a:gd name="connsiteX10" fmla="*/ 0 w 880895"/>
                <a:gd name="connsiteY10" fmla="*/ 742962 h 1485924"/>
                <a:gd name="connsiteX11" fmla="*/ 742951 w 880895"/>
                <a:gd name="connsiteY11" fmla="*/ 0 h 1485924"/>
                <a:gd name="connsiteX0" fmla="*/ 742951 w 880895"/>
                <a:gd name="connsiteY0" fmla="*/ 0 h 1485924"/>
                <a:gd name="connsiteX1" fmla="*/ 818914 w 880895"/>
                <a:gd name="connsiteY1" fmla="*/ 3836 h 1485924"/>
                <a:gd name="connsiteX2" fmla="*/ 880891 w 880895"/>
                <a:gd name="connsiteY2" fmla="*/ 13295 h 1485924"/>
                <a:gd name="connsiteX3" fmla="*/ 778482 w 880895"/>
                <a:gd name="connsiteY3" fmla="*/ 190656 h 1485924"/>
                <a:gd name="connsiteX4" fmla="*/ 523588 w 880895"/>
                <a:gd name="connsiteY4" fmla="*/ 742536 h 1485924"/>
                <a:gd name="connsiteX5" fmla="*/ 523639 w 880895"/>
                <a:gd name="connsiteY5" fmla="*/ 742930 h 1485924"/>
                <a:gd name="connsiteX6" fmla="*/ 880895 w 880895"/>
                <a:gd name="connsiteY6" fmla="*/ 1472629 h 1485924"/>
                <a:gd name="connsiteX7" fmla="*/ 818914 w 880895"/>
                <a:gd name="connsiteY7" fmla="*/ 1482088 h 1485924"/>
                <a:gd name="connsiteX8" fmla="*/ 742951 w 880895"/>
                <a:gd name="connsiteY8" fmla="*/ 1485924 h 1485924"/>
                <a:gd name="connsiteX9" fmla="*/ 0 w 880895"/>
                <a:gd name="connsiteY9" fmla="*/ 742962 h 1485924"/>
                <a:gd name="connsiteX10" fmla="*/ 742951 w 880895"/>
                <a:gd name="connsiteY10" fmla="*/ 0 h 1485924"/>
                <a:gd name="connsiteX0" fmla="*/ 742951 w 880895"/>
                <a:gd name="connsiteY0" fmla="*/ 0 h 1485924"/>
                <a:gd name="connsiteX1" fmla="*/ 818914 w 880895"/>
                <a:gd name="connsiteY1" fmla="*/ 3836 h 1485924"/>
                <a:gd name="connsiteX2" fmla="*/ 880891 w 880895"/>
                <a:gd name="connsiteY2" fmla="*/ 13295 h 1485924"/>
                <a:gd name="connsiteX3" fmla="*/ 778482 w 880895"/>
                <a:gd name="connsiteY3" fmla="*/ 190656 h 1485924"/>
                <a:gd name="connsiteX4" fmla="*/ 523588 w 880895"/>
                <a:gd name="connsiteY4" fmla="*/ 742536 h 1485924"/>
                <a:gd name="connsiteX5" fmla="*/ 615079 w 880895"/>
                <a:gd name="connsiteY5" fmla="*/ 732770 h 1485924"/>
                <a:gd name="connsiteX6" fmla="*/ 880895 w 880895"/>
                <a:gd name="connsiteY6" fmla="*/ 1472629 h 1485924"/>
                <a:gd name="connsiteX7" fmla="*/ 818914 w 880895"/>
                <a:gd name="connsiteY7" fmla="*/ 1482088 h 1485924"/>
                <a:gd name="connsiteX8" fmla="*/ 742951 w 880895"/>
                <a:gd name="connsiteY8" fmla="*/ 1485924 h 1485924"/>
                <a:gd name="connsiteX9" fmla="*/ 0 w 880895"/>
                <a:gd name="connsiteY9" fmla="*/ 742962 h 1485924"/>
                <a:gd name="connsiteX10" fmla="*/ 742951 w 880895"/>
                <a:gd name="connsiteY10" fmla="*/ 0 h 1485924"/>
                <a:gd name="connsiteX0" fmla="*/ 742951 w 880895"/>
                <a:gd name="connsiteY0" fmla="*/ 0 h 1485924"/>
                <a:gd name="connsiteX1" fmla="*/ 818914 w 880895"/>
                <a:gd name="connsiteY1" fmla="*/ 3836 h 1485924"/>
                <a:gd name="connsiteX2" fmla="*/ 880891 w 880895"/>
                <a:gd name="connsiteY2" fmla="*/ 13295 h 1485924"/>
                <a:gd name="connsiteX3" fmla="*/ 778482 w 880895"/>
                <a:gd name="connsiteY3" fmla="*/ 190656 h 1485924"/>
                <a:gd name="connsiteX4" fmla="*/ 523588 w 880895"/>
                <a:gd name="connsiteY4" fmla="*/ 742536 h 1485924"/>
                <a:gd name="connsiteX5" fmla="*/ 726839 w 880895"/>
                <a:gd name="connsiteY5" fmla="*/ 712450 h 1485924"/>
                <a:gd name="connsiteX6" fmla="*/ 880895 w 880895"/>
                <a:gd name="connsiteY6" fmla="*/ 1472629 h 1485924"/>
                <a:gd name="connsiteX7" fmla="*/ 818914 w 880895"/>
                <a:gd name="connsiteY7" fmla="*/ 1482088 h 1485924"/>
                <a:gd name="connsiteX8" fmla="*/ 742951 w 880895"/>
                <a:gd name="connsiteY8" fmla="*/ 1485924 h 1485924"/>
                <a:gd name="connsiteX9" fmla="*/ 0 w 880895"/>
                <a:gd name="connsiteY9" fmla="*/ 742962 h 1485924"/>
                <a:gd name="connsiteX10" fmla="*/ 742951 w 880895"/>
                <a:gd name="connsiteY10" fmla="*/ 0 h 1485924"/>
                <a:gd name="connsiteX0" fmla="*/ 742951 w 880895"/>
                <a:gd name="connsiteY0" fmla="*/ 0 h 1485924"/>
                <a:gd name="connsiteX1" fmla="*/ 818914 w 880895"/>
                <a:gd name="connsiteY1" fmla="*/ 3836 h 1485924"/>
                <a:gd name="connsiteX2" fmla="*/ 880891 w 880895"/>
                <a:gd name="connsiteY2" fmla="*/ 13295 h 1485924"/>
                <a:gd name="connsiteX3" fmla="*/ 778482 w 880895"/>
                <a:gd name="connsiteY3" fmla="*/ 190656 h 1485924"/>
                <a:gd name="connsiteX4" fmla="*/ 726839 w 880895"/>
                <a:gd name="connsiteY4" fmla="*/ 712450 h 1485924"/>
                <a:gd name="connsiteX5" fmla="*/ 880895 w 880895"/>
                <a:gd name="connsiteY5" fmla="*/ 1472629 h 1485924"/>
                <a:gd name="connsiteX6" fmla="*/ 818914 w 880895"/>
                <a:gd name="connsiteY6" fmla="*/ 1482088 h 1485924"/>
                <a:gd name="connsiteX7" fmla="*/ 742951 w 880895"/>
                <a:gd name="connsiteY7" fmla="*/ 1485924 h 1485924"/>
                <a:gd name="connsiteX8" fmla="*/ 0 w 880895"/>
                <a:gd name="connsiteY8" fmla="*/ 742962 h 1485924"/>
                <a:gd name="connsiteX9" fmla="*/ 742951 w 880895"/>
                <a:gd name="connsiteY9" fmla="*/ 0 h 1485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80895" h="1485924">
                  <a:moveTo>
                    <a:pt x="742951" y="0"/>
                  </a:moveTo>
                  <a:cubicBezTo>
                    <a:pt x="768596" y="0"/>
                    <a:pt x="793938" y="1300"/>
                    <a:pt x="818914" y="3836"/>
                  </a:cubicBezTo>
                  <a:lnTo>
                    <a:pt x="880891" y="13295"/>
                  </a:lnTo>
                  <a:lnTo>
                    <a:pt x="778482" y="190656"/>
                  </a:lnTo>
                  <a:lnTo>
                    <a:pt x="726839" y="712450"/>
                  </a:lnTo>
                  <a:lnTo>
                    <a:pt x="880895" y="1472629"/>
                  </a:lnTo>
                  <a:lnTo>
                    <a:pt x="818914" y="1482088"/>
                  </a:lnTo>
                  <a:cubicBezTo>
                    <a:pt x="793938" y="1484625"/>
                    <a:pt x="768596" y="1485924"/>
                    <a:pt x="742951" y="1485924"/>
                  </a:cubicBezTo>
                  <a:cubicBezTo>
                    <a:pt x="332630" y="1485924"/>
                    <a:pt x="0" y="1153289"/>
                    <a:pt x="0" y="742962"/>
                  </a:cubicBezTo>
                  <a:cubicBezTo>
                    <a:pt x="0" y="332635"/>
                    <a:pt x="332630" y="0"/>
                    <a:pt x="742951" y="0"/>
                  </a:cubicBezTo>
                  <a:close/>
                </a:path>
              </a:pathLst>
            </a:custGeom>
            <a:solidFill>
              <a:schemeClr val="bg1">
                <a:alpha val="69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F91FB7D7-63FF-6D8E-B674-B41774061CA3}"/>
                </a:ext>
              </a:extLst>
            </p:cNvPr>
            <p:cNvSpPr/>
            <p:nvPr/>
          </p:nvSpPr>
          <p:spPr>
            <a:xfrm>
              <a:off x="2925000" y="3080229"/>
              <a:ext cx="729356" cy="1096674"/>
            </a:xfrm>
            <a:custGeom>
              <a:avLst/>
              <a:gdLst>
                <a:gd name="connsiteX0" fmla="*/ 608616 w 972474"/>
                <a:gd name="connsiteY0" fmla="*/ 92241 h 1462232"/>
                <a:gd name="connsiteX1" fmla="*/ 972474 w 972474"/>
                <a:gd name="connsiteY1" fmla="*/ 731124 h 1462232"/>
                <a:gd name="connsiteX2" fmla="*/ 608616 w 972474"/>
                <a:gd name="connsiteY2" fmla="*/ 1370000 h 1462232"/>
                <a:gd name="connsiteX3" fmla="*/ 282839 w 972474"/>
                <a:gd name="connsiteY3" fmla="*/ 806428 h 1462232"/>
                <a:gd name="connsiteX4" fmla="*/ 267604 w 972474"/>
                <a:gd name="connsiteY4" fmla="*/ 769804 h 1462232"/>
                <a:gd name="connsiteX5" fmla="*/ 262527 w 972474"/>
                <a:gd name="connsiteY5" fmla="*/ 731121 h 1462232"/>
                <a:gd name="connsiteX6" fmla="*/ 267604 w 972474"/>
                <a:gd name="connsiteY6" fmla="*/ 692437 h 1462232"/>
                <a:gd name="connsiteX7" fmla="*/ 282838 w 972474"/>
                <a:gd name="connsiteY7" fmla="*/ 655814 h 1462232"/>
                <a:gd name="connsiteX8" fmla="*/ 358141 w 972474"/>
                <a:gd name="connsiteY8" fmla="*/ 0 h 1462232"/>
                <a:gd name="connsiteX9" fmla="*/ 489299 w 972474"/>
                <a:gd name="connsiteY9" fmla="*/ 35541 h 1462232"/>
                <a:gd name="connsiteX10" fmla="*/ 608615 w 972474"/>
                <a:gd name="connsiteY10" fmla="*/ 92233 h 1462232"/>
                <a:gd name="connsiteX11" fmla="*/ 282838 w 972474"/>
                <a:gd name="connsiteY11" fmla="*/ 655806 h 1462232"/>
                <a:gd name="connsiteX12" fmla="*/ 262525 w 972474"/>
                <a:gd name="connsiteY12" fmla="*/ 731116 h 1462232"/>
                <a:gd name="connsiteX13" fmla="*/ 262526 w 972474"/>
                <a:gd name="connsiteY13" fmla="*/ 731120 h 1462232"/>
                <a:gd name="connsiteX14" fmla="*/ 262525 w 972474"/>
                <a:gd name="connsiteY14" fmla="*/ 731123 h 1462232"/>
                <a:gd name="connsiteX15" fmla="*/ 262525 w 972474"/>
                <a:gd name="connsiteY15" fmla="*/ 731124 h 1462232"/>
                <a:gd name="connsiteX16" fmla="*/ 262526 w 972474"/>
                <a:gd name="connsiteY16" fmla="*/ 731121 h 1462232"/>
                <a:gd name="connsiteX17" fmla="*/ 267603 w 972474"/>
                <a:gd name="connsiteY17" fmla="*/ 769804 h 1462232"/>
                <a:gd name="connsiteX18" fmla="*/ 282838 w 972474"/>
                <a:gd name="connsiteY18" fmla="*/ 806428 h 1462232"/>
                <a:gd name="connsiteX19" fmla="*/ 571169 w 972474"/>
                <a:gd name="connsiteY19" fmla="*/ 1305221 h 1462232"/>
                <a:gd name="connsiteX20" fmla="*/ 608615 w 972474"/>
                <a:gd name="connsiteY20" fmla="*/ 1369999 h 1462232"/>
                <a:gd name="connsiteX21" fmla="*/ 608615 w 972474"/>
                <a:gd name="connsiteY21" fmla="*/ 1369999 h 1462232"/>
                <a:gd name="connsiteX22" fmla="*/ 489299 w 972474"/>
                <a:gd name="connsiteY22" fmla="*/ 1426691 h 1462232"/>
                <a:gd name="connsiteX23" fmla="*/ 358141 w 972474"/>
                <a:gd name="connsiteY23" fmla="*/ 1462232 h 1462232"/>
                <a:gd name="connsiteX24" fmla="*/ 55210 w 972474"/>
                <a:gd name="connsiteY24" fmla="*/ 937592 h 1462232"/>
                <a:gd name="connsiteX25" fmla="*/ 13802 w 972474"/>
                <a:gd name="connsiteY25" fmla="*/ 836998 h 1462232"/>
                <a:gd name="connsiteX26" fmla="*/ 51 w 972474"/>
                <a:gd name="connsiteY26" fmla="*/ 731088 h 1462232"/>
                <a:gd name="connsiteX27" fmla="*/ 0 w 972474"/>
                <a:gd name="connsiteY27" fmla="*/ 730694 h 1462232"/>
                <a:gd name="connsiteX28" fmla="*/ 55210 w 972474"/>
                <a:gd name="connsiteY28" fmla="*/ 523796 h 1462232"/>
                <a:gd name="connsiteX29" fmla="*/ 55210 w 972474"/>
                <a:gd name="connsiteY29" fmla="*/ 524636 h 1462232"/>
                <a:gd name="connsiteX30" fmla="*/ 254894 w 972474"/>
                <a:gd name="connsiteY30" fmla="*/ 178814 h 1462232"/>
                <a:gd name="connsiteX31" fmla="*/ 358137 w 972474"/>
                <a:gd name="connsiteY31" fmla="*/ 8 h 1462232"/>
                <a:gd name="connsiteX0" fmla="*/ 608616 w 972474"/>
                <a:gd name="connsiteY0" fmla="*/ 92241 h 1462232"/>
                <a:gd name="connsiteX1" fmla="*/ 972474 w 972474"/>
                <a:gd name="connsiteY1" fmla="*/ 731124 h 1462232"/>
                <a:gd name="connsiteX2" fmla="*/ 608616 w 972474"/>
                <a:gd name="connsiteY2" fmla="*/ 1370000 h 1462232"/>
                <a:gd name="connsiteX3" fmla="*/ 282839 w 972474"/>
                <a:gd name="connsiteY3" fmla="*/ 806428 h 1462232"/>
                <a:gd name="connsiteX4" fmla="*/ 267604 w 972474"/>
                <a:gd name="connsiteY4" fmla="*/ 769804 h 1462232"/>
                <a:gd name="connsiteX5" fmla="*/ 262527 w 972474"/>
                <a:gd name="connsiteY5" fmla="*/ 731121 h 1462232"/>
                <a:gd name="connsiteX6" fmla="*/ 267604 w 972474"/>
                <a:gd name="connsiteY6" fmla="*/ 692437 h 1462232"/>
                <a:gd name="connsiteX7" fmla="*/ 282838 w 972474"/>
                <a:gd name="connsiteY7" fmla="*/ 655814 h 1462232"/>
                <a:gd name="connsiteX8" fmla="*/ 608616 w 972474"/>
                <a:gd name="connsiteY8" fmla="*/ 92241 h 1462232"/>
                <a:gd name="connsiteX9" fmla="*/ 358141 w 972474"/>
                <a:gd name="connsiteY9" fmla="*/ 0 h 1462232"/>
                <a:gd name="connsiteX10" fmla="*/ 489299 w 972474"/>
                <a:gd name="connsiteY10" fmla="*/ 35541 h 1462232"/>
                <a:gd name="connsiteX11" fmla="*/ 608615 w 972474"/>
                <a:gd name="connsiteY11" fmla="*/ 92233 h 1462232"/>
                <a:gd name="connsiteX12" fmla="*/ 282838 w 972474"/>
                <a:gd name="connsiteY12" fmla="*/ 655806 h 1462232"/>
                <a:gd name="connsiteX13" fmla="*/ 262525 w 972474"/>
                <a:gd name="connsiteY13" fmla="*/ 731116 h 1462232"/>
                <a:gd name="connsiteX14" fmla="*/ 262526 w 972474"/>
                <a:gd name="connsiteY14" fmla="*/ 731120 h 1462232"/>
                <a:gd name="connsiteX15" fmla="*/ 262525 w 972474"/>
                <a:gd name="connsiteY15" fmla="*/ 731123 h 1462232"/>
                <a:gd name="connsiteX16" fmla="*/ 262525 w 972474"/>
                <a:gd name="connsiteY16" fmla="*/ 731124 h 1462232"/>
                <a:gd name="connsiteX17" fmla="*/ 262526 w 972474"/>
                <a:gd name="connsiteY17" fmla="*/ 731121 h 1462232"/>
                <a:gd name="connsiteX18" fmla="*/ 267603 w 972474"/>
                <a:gd name="connsiteY18" fmla="*/ 769804 h 1462232"/>
                <a:gd name="connsiteX19" fmla="*/ 571169 w 972474"/>
                <a:gd name="connsiteY19" fmla="*/ 1305221 h 1462232"/>
                <a:gd name="connsiteX20" fmla="*/ 608615 w 972474"/>
                <a:gd name="connsiteY20" fmla="*/ 1369999 h 1462232"/>
                <a:gd name="connsiteX21" fmla="*/ 608615 w 972474"/>
                <a:gd name="connsiteY21" fmla="*/ 1369999 h 1462232"/>
                <a:gd name="connsiteX22" fmla="*/ 489299 w 972474"/>
                <a:gd name="connsiteY22" fmla="*/ 1426691 h 1462232"/>
                <a:gd name="connsiteX23" fmla="*/ 358141 w 972474"/>
                <a:gd name="connsiteY23" fmla="*/ 1462232 h 1462232"/>
                <a:gd name="connsiteX24" fmla="*/ 55210 w 972474"/>
                <a:gd name="connsiteY24" fmla="*/ 937592 h 1462232"/>
                <a:gd name="connsiteX25" fmla="*/ 13802 w 972474"/>
                <a:gd name="connsiteY25" fmla="*/ 836998 h 1462232"/>
                <a:gd name="connsiteX26" fmla="*/ 51 w 972474"/>
                <a:gd name="connsiteY26" fmla="*/ 731088 h 1462232"/>
                <a:gd name="connsiteX27" fmla="*/ 0 w 972474"/>
                <a:gd name="connsiteY27" fmla="*/ 730694 h 1462232"/>
                <a:gd name="connsiteX28" fmla="*/ 55210 w 972474"/>
                <a:gd name="connsiteY28" fmla="*/ 523796 h 1462232"/>
                <a:gd name="connsiteX29" fmla="*/ 55210 w 972474"/>
                <a:gd name="connsiteY29" fmla="*/ 524636 h 1462232"/>
                <a:gd name="connsiteX30" fmla="*/ 254894 w 972474"/>
                <a:gd name="connsiteY30" fmla="*/ 178814 h 1462232"/>
                <a:gd name="connsiteX31" fmla="*/ 358137 w 972474"/>
                <a:gd name="connsiteY31" fmla="*/ 8 h 1462232"/>
                <a:gd name="connsiteX32" fmla="*/ 358141 w 972474"/>
                <a:gd name="connsiteY32" fmla="*/ 0 h 1462232"/>
                <a:gd name="connsiteX0" fmla="*/ 608616 w 972474"/>
                <a:gd name="connsiteY0" fmla="*/ 92241 h 1462232"/>
                <a:gd name="connsiteX1" fmla="*/ 972474 w 972474"/>
                <a:gd name="connsiteY1" fmla="*/ 731124 h 1462232"/>
                <a:gd name="connsiteX2" fmla="*/ 608616 w 972474"/>
                <a:gd name="connsiteY2" fmla="*/ 1370000 h 1462232"/>
                <a:gd name="connsiteX3" fmla="*/ 282839 w 972474"/>
                <a:gd name="connsiteY3" fmla="*/ 806428 h 1462232"/>
                <a:gd name="connsiteX4" fmla="*/ 267604 w 972474"/>
                <a:gd name="connsiteY4" fmla="*/ 769804 h 1462232"/>
                <a:gd name="connsiteX5" fmla="*/ 262527 w 972474"/>
                <a:gd name="connsiteY5" fmla="*/ 731121 h 1462232"/>
                <a:gd name="connsiteX6" fmla="*/ 267604 w 972474"/>
                <a:gd name="connsiteY6" fmla="*/ 692437 h 1462232"/>
                <a:gd name="connsiteX7" fmla="*/ 282838 w 972474"/>
                <a:gd name="connsiteY7" fmla="*/ 655814 h 1462232"/>
                <a:gd name="connsiteX8" fmla="*/ 608616 w 972474"/>
                <a:gd name="connsiteY8" fmla="*/ 92241 h 1462232"/>
                <a:gd name="connsiteX9" fmla="*/ 358141 w 972474"/>
                <a:gd name="connsiteY9" fmla="*/ 0 h 1462232"/>
                <a:gd name="connsiteX10" fmla="*/ 489299 w 972474"/>
                <a:gd name="connsiteY10" fmla="*/ 35541 h 1462232"/>
                <a:gd name="connsiteX11" fmla="*/ 608615 w 972474"/>
                <a:gd name="connsiteY11" fmla="*/ 92233 h 1462232"/>
                <a:gd name="connsiteX12" fmla="*/ 282838 w 972474"/>
                <a:gd name="connsiteY12" fmla="*/ 655806 h 1462232"/>
                <a:gd name="connsiteX13" fmla="*/ 262525 w 972474"/>
                <a:gd name="connsiteY13" fmla="*/ 731116 h 1462232"/>
                <a:gd name="connsiteX14" fmla="*/ 262526 w 972474"/>
                <a:gd name="connsiteY14" fmla="*/ 731120 h 1462232"/>
                <a:gd name="connsiteX15" fmla="*/ 262525 w 972474"/>
                <a:gd name="connsiteY15" fmla="*/ 731123 h 1462232"/>
                <a:gd name="connsiteX16" fmla="*/ 262525 w 972474"/>
                <a:gd name="connsiteY16" fmla="*/ 731124 h 1462232"/>
                <a:gd name="connsiteX17" fmla="*/ 262526 w 972474"/>
                <a:gd name="connsiteY17" fmla="*/ 731121 h 1462232"/>
                <a:gd name="connsiteX18" fmla="*/ 571169 w 972474"/>
                <a:gd name="connsiteY18" fmla="*/ 1305221 h 1462232"/>
                <a:gd name="connsiteX19" fmla="*/ 608615 w 972474"/>
                <a:gd name="connsiteY19" fmla="*/ 1369999 h 1462232"/>
                <a:gd name="connsiteX20" fmla="*/ 608615 w 972474"/>
                <a:gd name="connsiteY20" fmla="*/ 1369999 h 1462232"/>
                <a:gd name="connsiteX21" fmla="*/ 489299 w 972474"/>
                <a:gd name="connsiteY21" fmla="*/ 1426691 h 1462232"/>
                <a:gd name="connsiteX22" fmla="*/ 358141 w 972474"/>
                <a:gd name="connsiteY22" fmla="*/ 1462232 h 1462232"/>
                <a:gd name="connsiteX23" fmla="*/ 55210 w 972474"/>
                <a:gd name="connsiteY23" fmla="*/ 937592 h 1462232"/>
                <a:gd name="connsiteX24" fmla="*/ 13802 w 972474"/>
                <a:gd name="connsiteY24" fmla="*/ 836998 h 1462232"/>
                <a:gd name="connsiteX25" fmla="*/ 51 w 972474"/>
                <a:gd name="connsiteY25" fmla="*/ 731088 h 1462232"/>
                <a:gd name="connsiteX26" fmla="*/ 0 w 972474"/>
                <a:gd name="connsiteY26" fmla="*/ 730694 h 1462232"/>
                <a:gd name="connsiteX27" fmla="*/ 55210 w 972474"/>
                <a:gd name="connsiteY27" fmla="*/ 523796 h 1462232"/>
                <a:gd name="connsiteX28" fmla="*/ 55210 w 972474"/>
                <a:gd name="connsiteY28" fmla="*/ 524636 h 1462232"/>
                <a:gd name="connsiteX29" fmla="*/ 254894 w 972474"/>
                <a:gd name="connsiteY29" fmla="*/ 178814 h 1462232"/>
                <a:gd name="connsiteX30" fmla="*/ 358137 w 972474"/>
                <a:gd name="connsiteY30" fmla="*/ 8 h 1462232"/>
                <a:gd name="connsiteX31" fmla="*/ 358141 w 972474"/>
                <a:gd name="connsiteY31" fmla="*/ 0 h 1462232"/>
                <a:gd name="connsiteX0" fmla="*/ 608616 w 972474"/>
                <a:gd name="connsiteY0" fmla="*/ 92241 h 1462232"/>
                <a:gd name="connsiteX1" fmla="*/ 972474 w 972474"/>
                <a:gd name="connsiteY1" fmla="*/ 731124 h 1462232"/>
                <a:gd name="connsiteX2" fmla="*/ 608616 w 972474"/>
                <a:gd name="connsiteY2" fmla="*/ 1370000 h 1462232"/>
                <a:gd name="connsiteX3" fmla="*/ 282839 w 972474"/>
                <a:gd name="connsiteY3" fmla="*/ 806428 h 1462232"/>
                <a:gd name="connsiteX4" fmla="*/ 267604 w 972474"/>
                <a:gd name="connsiteY4" fmla="*/ 769804 h 1462232"/>
                <a:gd name="connsiteX5" fmla="*/ 262527 w 972474"/>
                <a:gd name="connsiteY5" fmla="*/ 731121 h 1462232"/>
                <a:gd name="connsiteX6" fmla="*/ 267604 w 972474"/>
                <a:gd name="connsiteY6" fmla="*/ 692437 h 1462232"/>
                <a:gd name="connsiteX7" fmla="*/ 282838 w 972474"/>
                <a:gd name="connsiteY7" fmla="*/ 655814 h 1462232"/>
                <a:gd name="connsiteX8" fmla="*/ 608616 w 972474"/>
                <a:gd name="connsiteY8" fmla="*/ 92241 h 1462232"/>
                <a:gd name="connsiteX9" fmla="*/ 358141 w 972474"/>
                <a:gd name="connsiteY9" fmla="*/ 0 h 1462232"/>
                <a:gd name="connsiteX10" fmla="*/ 489299 w 972474"/>
                <a:gd name="connsiteY10" fmla="*/ 35541 h 1462232"/>
                <a:gd name="connsiteX11" fmla="*/ 608615 w 972474"/>
                <a:gd name="connsiteY11" fmla="*/ 92233 h 1462232"/>
                <a:gd name="connsiteX12" fmla="*/ 282838 w 972474"/>
                <a:gd name="connsiteY12" fmla="*/ 655806 h 1462232"/>
                <a:gd name="connsiteX13" fmla="*/ 262525 w 972474"/>
                <a:gd name="connsiteY13" fmla="*/ 731116 h 1462232"/>
                <a:gd name="connsiteX14" fmla="*/ 262526 w 972474"/>
                <a:gd name="connsiteY14" fmla="*/ 731120 h 1462232"/>
                <a:gd name="connsiteX15" fmla="*/ 262525 w 972474"/>
                <a:gd name="connsiteY15" fmla="*/ 731123 h 1462232"/>
                <a:gd name="connsiteX16" fmla="*/ 262525 w 972474"/>
                <a:gd name="connsiteY16" fmla="*/ 731124 h 1462232"/>
                <a:gd name="connsiteX17" fmla="*/ 571169 w 972474"/>
                <a:gd name="connsiteY17" fmla="*/ 1305221 h 1462232"/>
                <a:gd name="connsiteX18" fmla="*/ 608615 w 972474"/>
                <a:gd name="connsiteY18" fmla="*/ 1369999 h 1462232"/>
                <a:gd name="connsiteX19" fmla="*/ 608615 w 972474"/>
                <a:gd name="connsiteY19" fmla="*/ 1369999 h 1462232"/>
                <a:gd name="connsiteX20" fmla="*/ 489299 w 972474"/>
                <a:gd name="connsiteY20" fmla="*/ 1426691 h 1462232"/>
                <a:gd name="connsiteX21" fmla="*/ 358141 w 972474"/>
                <a:gd name="connsiteY21" fmla="*/ 1462232 h 1462232"/>
                <a:gd name="connsiteX22" fmla="*/ 55210 w 972474"/>
                <a:gd name="connsiteY22" fmla="*/ 937592 h 1462232"/>
                <a:gd name="connsiteX23" fmla="*/ 13802 w 972474"/>
                <a:gd name="connsiteY23" fmla="*/ 836998 h 1462232"/>
                <a:gd name="connsiteX24" fmla="*/ 51 w 972474"/>
                <a:gd name="connsiteY24" fmla="*/ 731088 h 1462232"/>
                <a:gd name="connsiteX25" fmla="*/ 0 w 972474"/>
                <a:gd name="connsiteY25" fmla="*/ 730694 h 1462232"/>
                <a:gd name="connsiteX26" fmla="*/ 55210 w 972474"/>
                <a:gd name="connsiteY26" fmla="*/ 523796 h 1462232"/>
                <a:gd name="connsiteX27" fmla="*/ 55210 w 972474"/>
                <a:gd name="connsiteY27" fmla="*/ 524636 h 1462232"/>
                <a:gd name="connsiteX28" fmla="*/ 254894 w 972474"/>
                <a:gd name="connsiteY28" fmla="*/ 178814 h 1462232"/>
                <a:gd name="connsiteX29" fmla="*/ 358137 w 972474"/>
                <a:gd name="connsiteY29" fmla="*/ 8 h 1462232"/>
                <a:gd name="connsiteX30" fmla="*/ 358141 w 972474"/>
                <a:gd name="connsiteY30" fmla="*/ 0 h 1462232"/>
                <a:gd name="connsiteX0" fmla="*/ 608616 w 972474"/>
                <a:gd name="connsiteY0" fmla="*/ 92241 h 1462232"/>
                <a:gd name="connsiteX1" fmla="*/ 972474 w 972474"/>
                <a:gd name="connsiteY1" fmla="*/ 731124 h 1462232"/>
                <a:gd name="connsiteX2" fmla="*/ 608616 w 972474"/>
                <a:gd name="connsiteY2" fmla="*/ 1370000 h 1462232"/>
                <a:gd name="connsiteX3" fmla="*/ 282839 w 972474"/>
                <a:gd name="connsiteY3" fmla="*/ 806428 h 1462232"/>
                <a:gd name="connsiteX4" fmla="*/ 267604 w 972474"/>
                <a:gd name="connsiteY4" fmla="*/ 769804 h 1462232"/>
                <a:gd name="connsiteX5" fmla="*/ 262527 w 972474"/>
                <a:gd name="connsiteY5" fmla="*/ 731121 h 1462232"/>
                <a:gd name="connsiteX6" fmla="*/ 267604 w 972474"/>
                <a:gd name="connsiteY6" fmla="*/ 692437 h 1462232"/>
                <a:gd name="connsiteX7" fmla="*/ 282838 w 972474"/>
                <a:gd name="connsiteY7" fmla="*/ 655814 h 1462232"/>
                <a:gd name="connsiteX8" fmla="*/ 608616 w 972474"/>
                <a:gd name="connsiteY8" fmla="*/ 92241 h 1462232"/>
                <a:gd name="connsiteX9" fmla="*/ 358141 w 972474"/>
                <a:gd name="connsiteY9" fmla="*/ 0 h 1462232"/>
                <a:gd name="connsiteX10" fmla="*/ 489299 w 972474"/>
                <a:gd name="connsiteY10" fmla="*/ 35541 h 1462232"/>
                <a:gd name="connsiteX11" fmla="*/ 608615 w 972474"/>
                <a:gd name="connsiteY11" fmla="*/ 92233 h 1462232"/>
                <a:gd name="connsiteX12" fmla="*/ 282838 w 972474"/>
                <a:gd name="connsiteY12" fmla="*/ 655806 h 1462232"/>
                <a:gd name="connsiteX13" fmla="*/ 262525 w 972474"/>
                <a:gd name="connsiteY13" fmla="*/ 731116 h 1462232"/>
                <a:gd name="connsiteX14" fmla="*/ 262526 w 972474"/>
                <a:gd name="connsiteY14" fmla="*/ 731120 h 1462232"/>
                <a:gd name="connsiteX15" fmla="*/ 262525 w 972474"/>
                <a:gd name="connsiteY15" fmla="*/ 731123 h 1462232"/>
                <a:gd name="connsiteX16" fmla="*/ 571169 w 972474"/>
                <a:gd name="connsiteY16" fmla="*/ 1305221 h 1462232"/>
                <a:gd name="connsiteX17" fmla="*/ 608615 w 972474"/>
                <a:gd name="connsiteY17" fmla="*/ 1369999 h 1462232"/>
                <a:gd name="connsiteX18" fmla="*/ 608615 w 972474"/>
                <a:gd name="connsiteY18" fmla="*/ 1369999 h 1462232"/>
                <a:gd name="connsiteX19" fmla="*/ 489299 w 972474"/>
                <a:gd name="connsiteY19" fmla="*/ 1426691 h 1462232"/>
                <a:gd name="connsiteX20" fmla="*/ 358141 w 972474"/>
                <a:gd name="connsiteY20" fmla="*/ 1462232 h 1462232"/>
                <a:gd name="connsiteX21" fmla="*/ 55210 w 972474"/>
                <a:gd name="connsiteY21" fmla="*/ 937592 h 1462232"/>
                <a:gd name="connsiteX22" fmla="*/ 13802 w 972474"/>
                <a:gd name="connsiteY22" fmla="*/ 836998 h 1462232"/>
                <a:gd name="connsiteX23" fmla="*/ 51 w 972474"/>
                <a:gd name="connsiteY23" fmla="*/ 731088 h 1462232"/>
                <a:gd name="connsiteX24" fmla="*/ 0 w 972474"/>
                <a:gd name="connsiteY24" fmla="*/ 730694 h 1462232"/>
                <a:gd name="connsiteX25" fmla="*/ 55210 w 972474"/>
                <a:gd name="connsiteY25" fmla="*/ 523796 h 1462232"/>
                <a:gd name="connsiteX26" fmla="*/ 55210 w 972474"/>
                <a:gd name="connsiteY26" fmla="*/ 524636 h 1462232"/>
                <a:gd name="connsiteX27" fmla="*/ 254894 w 972474"/>
                <a:gd name="connsiteY27" fmla="*/ 178814 h 1462232"/>
                <a:gd name="connsiteX28" fmla="*/ 358137 w 972474"/>
                <a:gd name="connsiteY28" fmla="*/ 8 h 1462232"/>
                <a:gd name="connsiteX29" fmla="*/ 358141 w 972474"/>
                <a:gd name="connsiteY29" fmla="*/ 0 h 1462232"/>
                <a:gd name="connsiteX0" fmla="*/ 608616 w 972474"/>
                <a:gd name="connsiteY0" fmla="*/ 92241 h 1462232"/>
                <a:gd name="connsiteX1" fmla="*/ 972474 w 972474"/>
                <a:gd name="connsiteY1" fmla="*/ 731124 h 1462232"/>
                <a:gd name="connsiteX2" fmla="*/ 608616 w 972474"/>
                <a:gd name="connsiteY2" fmla="*/ 1370000 h 1462232"/>
                <a:gd name="connsiteX3" fmla="*/ 267604 w 972474"/>
                <a:gd name="connsiteY3" fmla="*/ 769804 h 1462232"/>
                <a:gd name="connsiteX4" fmla="*/ 262527 w 972474"/>
                <a:gd name="connsiteY4" fmla="*/ 731121 h 1462232"/>
                <a:gd name="connsiteX5" fmla="*/ 267604 w 972474"/>
                <a:gd name="connsiteY5" fmla="*/ 692437 h 1462232"/>
                <a:gd name="connsiteX6" fmla="*/ 282838 w 972474"/>
                <a:gd name="connsiteY6" fmla="*/ 655814 h 1462232"/>
                <a:gd name="connsiteX7" fmla="*/ 608616 w 972474"/>
                <a:gd name="connsiteY7" fmla="*/ 92241 h 1462232"/>
                <a:gd name="connsiteX8" fmla="*/ 358141 w 972474"/>
                <a:gd name="connsiteY8" fmla="*/ 0 h 1462232"/>
                <a:gd name="connsiteX9" fmla="*/ 489299 w 972474"/>
                <a:gd name="connsiteY9" fmla="*/ 35541 h 1462232"/>
                <a:gd name="connsiteX10" fmla="*/ 608615 w 972474"/>
                <a:gd name="connsiteY10" fmla="*/ 92233 h 1462232"/>
                <a:gd name="connsiteX11" fmla="*/ 282838 w 972474"/>
                <a:gd name="connsiteY11" fmla="*/ 655806 h 1462232"/>
                <a:gd name="connsiteX12" fmla="*/ 262525 w 972474"/>
                <a:gd name="connsiteY12" fmla="*/ 731116 h 1462232"/>
                <a:gd name="connsiteX13" fmla="*/ 262526 w 972474"/>
                <a:gd name="connsiteY13" fmla="*/ 731120 h 1462232"/>
                <a:gd name="connsiteX14" fmla="*/ 262525 w 972474"/>
                <a:gd name="connsiteY14" fmla="*/ 731123 h 1462232"/>
                <a:gd name="connsiteX15" fmla="*/ 571169 w 972474"/>
                <a:gd name="connsiteY15" fmla="*/ 1305221 h 1462232"/>
                <a:gd name="connsiteX16" fmla="*/ 608615 w 972474"/>
                <a:gd name="connsiteY16" fmla="*/ 1369999 h 1462232"/>
                <a:gd name="connsiteX17" fmla="*/ 608615 w 972474"/>
                <a:gd name="connsiteY17" fmla="*/ 1369999 h 1462232"/>
                <a:gd name="connsiteX18" fmla="*/ 489299 w 972474"/>
                <a:gd name="connsiteY18" fmla="*/ 1426691 h 1462232"/>
                <a:gd name="connsiteX19" fmla="*/ 358141 w 972474"/>
                <a:gd name="connsiteY19" fmla="*/ 1462232 h 1462232"/>
                <a:gd name="connsiteX20" fmla="*/ 55210 w 972474"/>
                <a:gd name="connsiteY20" fmla="*/ 937592 h 1462232"/>
                <a:gd name="connsiteX21" fmla="*/ 13802 w 972474"/>
                <a:gd name="connsiteY21" fmla="*/ 836998 h 1462232"/>
                <a:gd name="connsiteX22" fmla="*/ 51 w 972474"/>
                <a:gd name="connsiteY22" fmla="*/ 731088 h 1462232"/>
                <a:gd name="connsiteX23" fmla="*/ 0 w 972474"/>
                <a:gd name="connsiteY23" fmla="*/ 730694 h 1462232"/>
                <a:gd name="connsiteX24" fmla="*/ 55210 w 972474"/>
                <a:gd name="connsiteY24" fmla="*/ 523796 h 1462232"/>
                <a:gd name="connsiteX25" fmla="*/ 55210 w 972474"/>
                <a:gd name="connsiteY25" fmla="*/ 524636 h 1462232"/>
                <a:gd name="connsiteX26" fmla="*/ 254894 w 972474"/>
                <a:gd name="connsiteY26" fmla="*/ 178814 h 1462232"/>
                <a:gd name="connsiteX27" fmla="*/ 358137 w 972474"/>
                <a:gd name="connsiteY27" fmla="*/ 8 h 1462232"/>
                <a:gd name="connsiteX28" fmla="*/ 358141 w 972474"/>
                <a:gd name="connsiteY28" fmla="*/ 0 h 1462232"/>
                <a:gd name="connsiteX0" fmla="*/ 608616 w 972474"/>
                <a:gd name="connsiteY0" fmla="*/ 92241 h 1462232"/>
                <a:gd name="connsiteX1" fmla="*/ 972474 w 972474"/>
                <a:gd name="connsiteY1" fmla="*/ 731124 h 1462232"/>
                <a:gd name="connsiteX2" fmla="*/ 608616 w 972474"/>
                <a:gd name="connsiteY2" fmla="*/ 1370000 h 1462232"/>
                <a:gd name="connsiteX3" fmla="*/ 262527 w 972474"/>
                <a:gd name="connsiteY3" fmla="*/ 731121 h 1462232"/>
                <a:gd name="connsiteX4" fmla="*/ 267604 w 972474"/>
                <a:gd name="connsiteY4" fmla="*/ 692437 h 1462232"/>
                <a:gd name="connsiteX5" fmla="*/ 282838 w 972474"/>
                <a:gd name="connsiteY5" fmla="*/ 655814 h 1462232"/>
                <a:gd name="connsiteX6" fmla="*/ 608616 w 972474"/>
                <a:gd name="connsiteY6" fmla="*/ 92241 h 1462232"/>
                <a:gd name="connsiteX7" fmla="*/ 358141 w 972474"/>
                <a:gd name="connsiteY7" fmla="*/ 0 h 1462232"/>
                <a:gd name="connsiteX8" fmla="*/ 489299 w 972474"/>
                <a:gd name="connsiteY8" fmla="*/ 35541 h 1462232"/>
                <a:gd name="connsiteX9" fmla="*/ 608615 w 972474"/>
                <a:gd name="connsiteY9" fmla="*/ 92233 h 1462232"/>
                <a:gd name="connsiteX10" fmla="*/ 282838 w 972474"/>
                <a:gd name="connsiteY10" fmla="*/ 655806 h 1462232"/>
                <a:gd name="connsiteX11" fmla="*/ 262525 w 972474"/>
                <a:gd name="connsiteY11" fmla="*/ 731116 h 1462232"/>
                <a:gd name="connsiteX12" fmla="*/ 262526 w 972474"/>
                <a:gd name="connsiteY12" fmla="*/ 731120 h 1462232"/>
                <a:gd name="connsiteX13" fmla="*/ 262525 w 972474"/>
                <a:gd name="connsiteY13" fmla="*/ 731123 h 1462232"/>
                <a:gd name="connsiteX14" fmla="*/ 571169 w 972474"/>
                <a:gd name="connsiteY14" fmla="*/ 1305221 h 1462232"/>
                <a:gd name="connsiteX15" fmla="*/ 608615 w 972474"/>
                <a:gd name="connsiteY15" fmla="*/ 1369999 h 1462232"/>
                <a:gd name="connsiteX16" fmla="*/ 608615 w 972474"/>
                <a:gd name="connsiteY16" fmla="*/ 1369999 h 1462232"/>
                <a:gd name="connsiteX17" fmla="*/ 489299 w 972474"/>
                <a:gd name="connsiteY17" fmla="*/ 1426691 h 1462232"/>
                <a:gd name="connsiteX18" fmla="*/ 358141 w 972474"/>
                <a:gd name="connsiteY18" fmla="*/ 1462232 h 1462232"/>
                <a:gd name="connsiteX19" fmla="*/ 55210 w 972474"/>
                <a:gd name="connsiteY19" fmla="*/ 937592 h 1462232"/>
                <a:gd name="connsiteX20" fmla="*/ 13802 w 972474"/>
                <a:gd name="connsiteY20" fmla="*/ 836998 h 1462232"/>
                <a:gd name="connsiteX21" fmla="*/ 51 w 972474"/>
                <a:gd name="connsiteY21" fmla="*/ 731088 h 1462232"/>
                <a:gd name="connsiteX22" fmla="*/ 0 w 972474"/>
                <a:gd name="connsiteY22" fmla="*/ 730694 h 1462232"/>
                <a:gd name="connsiteX23" fmla="*/ 55210 w 972474"/>
                <a:gd name="connsiteY23" fmla="*/ 523796 h 1462232"/>
                <a:gd name="connsiteX24" fmla="*/ 55210 w 972474"/>
                <a:gd name="connsiteY24" fmla="*/ 524636 h 1462232"/>
                <a:gd name="connsiteX25" fmla="*/ 254894 w 972474"/>
                <a:gd name="connsiteY25" fmla="*/ 178814 h 1462232"/>
                <a:gd name="connsiteX26" fmla="*/ 358137 w 972474"/>
                <a:gd name="connsiteY26" fmla="*/ 8 h 1462232"/>
                <a:gd name="connsiteX27" fmla="*/ 358141 w 972474"/>
                <a:gd name="connsiteY27" fmla="*/ 0 h 1462232"/>
                <a:gd name="connsiteX0" fmla="*/ 608616 w 972474"/>
                <a:gd name="connsiteY0" fmla="*/ 92241 h 1462232"/>
                <a:gd name="connsiteX1" fmla="*/ 972474 w 972474"/>
                <a:gd name="connsiteY1" fmla="*/ 731124 h 1462232"/>
                <a:gd name="connsiteX2" fmla="*/ 608616 w 972474"/>
                <a:gd name="connsiteY2" fmla="*/ 1370000 h 1462232"/>
                <a:gd name="connsiteX3" fmla="*/ 262527 w 972474"/>
                <a:gd name="connsiteY3" fmla="*/ 731121 h 1462232"/>
                <a:gd name="connsiteX4" fmla="*/ 267604 w 972474"/>
                <a:gd name="connsiteY4" fmla="*/ 692437 h 1462232"/>
                <a:gd name="connsiteX5" fmla="*/ 282838 w 972474"/>
                <a:gd name="connsiteY5" fmla="*/ 655814 h 1462232"/>
                <a:gd name="connsiteX6" fmla="*/ 608616 w 972474"/>
                <a:gd name="connsiteY6" fmla="*/ 92241 h 1462232"/>
                <a:gd name="connsiteX7" fmla="*/ 358141 w 972474"/>
                <a:gd name="connsiteY7" fmla="*/ 0 h 1462232"/>
                <a:gd name="connsiteX8" fmla="*/ 489299 w 972474"/>
                <a:gd name="connsiteY8" fmla="*/ 35541 h 1462232"/>
                <a:gd name="connsiteX9" fmla="*/ 608615 w 972474"/>
                <a:gd name="connsiteY9" fmla="*/ 92233 h 1462232"/>
                <a:gd name="connsiteX10" fmla="*/ 282838 w 972474"/>
                <a:gd name="connsiteY10" fmla="*/ 655806 h 1462232"/>
                <a:gd name="connsiteX11" fmla="*/ 262525 w 972474"/>
                <a:gd name="connsiteY11" fmla="*/ 731116 h 1462232"/>
                <a:gd name="connsiteX12" fmla="*/ 262526 w 972474"/>
                <a:gd name="connsiteY12" fmla="*/ 731120 h 1462232"/>
                <a:gd name="connsiteX13" fmla="*/ 571169 w 972474"/>
                <a:gd name="connsiteY13" fmla="*/ 1305221 h 1462232"/>
                <a:gd name="connsiteX14" fmla="*/ 608615 w 972474"/>
                <a:gd name="connsiteY14" fmla="*/ 1369999 h 1462232"/>
                <a:gd name="connsiteX15" fmla="*/ 608615 w 972474"/>
                <a:gd name="connsiteY15" fmla="*/ 1369999 h 1462232"/>
                <a:gd name="connsiteX16" fmla="*/ 489299 w 972474"/>
                <a:gd name="connsiteY16" fmla="*/ 1426691 h 1462232"/>
                <a:gd name="connsiteX17" fmla="*/ 358141 w 972474"/>
                <a:gd name="connsiteY17" fmla="*/ 1462232 h 1462232"/>
                <a:gd name="connsiteX18" fmla="*/ 55210 w 972474"/>
                <a:gd name="connsiteY18" fmla="*/ 937592 h 1462232"/>
                <a:gd name="connsiteX19" fmla="*/ 13802 w 972474"/>
                <a:gd name="connsiteY19" fmla="*/ 836998 h 1462232"/>
                <a:gd name="connsiteX20" fmla="*/ 51 w 972474"/>
                <a:gd name="connsiteY20" fmla="*/ 731088 h 1462232"/>
                <a:gd name="connsiteX21" fmla="*/ 0 w 972474"/>
                <a:gd name="connsiteY21" fmla="*/ 730694 h 1462232"/>
                <a:gd name="connsiteX22" fmla="*/ 55210 w 972474"/>
                <a:gd name="connsiteY22" fmla="*/ 523796 h 1462232"/>
                <a:gd name="connsiteX23" fmla="*/ 55210 w 972474"/>
                <a:gd name="connsiteY23" fmla="*/ 524636 h 1462232"/>
                <a:gd name="connsiteX24" fmla="*/ 254894 w 972474"/>
                <a:gd name="connsiteY24" fmla="*/ 178814 h 1462232"/>
                <a:gd name="connsiteX25" fmla="*/ 358137 w 972474"/>
                <a:gd name="connsiteY25" fmla="*/ 8 h 1462232"/>
                <a:gd name="connsiteX26" fmla="*/ 358141 w 972474"/>
                <a:gd name="connsiteY26" fmla="*/ 0 h 1462232"/>
                <a:gd name="connsiteX0" fmla="*/ 608616 w 972474"/>
                <a:gd name="connsiteY0" fmla="*/ 92241 h 1462232"/>
                <a:gd name="connsiteX1" fmla="*/ 972474 w 972474"/>
                <a:gd name="connsiteY1" fmla="*/ 731124 h 1462232"/>
                <a:gd name="connsiteX2" fmla="*/ 608616 w 972474"/>
                <a:gd name="connsiteY2" fmla="*/ 1370000 h 1462232"/>
                <a:gd name="connsiteX3" fmla="*/ 262527 w 972474"/>
                <a:gd name="connsiteY3" fmla="*/ 731121 h 1462232"/>
                <a:gd name="connsiteX4" fmla="*/ 267604 w 972474"/>
                <a:gd name="connsiteY4" fmla="*/ 692437 h 1462232"/>
                <a:gd name="connsiteX5" fmla="*/ 282838 w 972474"/>
                <a:gd name="connsiteY5" fmla="*/ 655814 h 1462232"/>
                <a:gd name="connsiteX6" fmla="*/ 608616 w 972474"/>
                <a:gd name="connsiteY6" fmla="*/ 92241 h 1462232"/>
                <a:gd name="connsiteX7" fmla="*/ 358141 w 972474"/>
                <a:gd name="connsiteY7" fmla="*/ 0 h 1462232"/>
                <a:gd name="connsiteX8" fmla="*/ 489299 w 972474"/>
                <a:gd name="connsiteY8" fmla="*/ 35541 h 1462232"/>
                <a:gd name="connsiteX9" fmla="*/ 608615 w 972474"/>
                <a:gd name="connsiteY9" fmla="*/ 92233 h 1462232"/>
                <a:gd name="connsiteX10" fmla="*/ 282838 w 972474"/>
                <a:gd name="connsiteY10" fmla="*/ 655806 h 1462232"/>
                <a:gd name="connsiteX11" fmla="*/ 262525 w 972474"/>
                <a:gd name="connsiteY11" fmla="*/ 731116 h 1462232"/>
                <a:gd name="connsiteX12" fmla="*/ 571169 w 972474"/>
                <a:gd name="connsiteY12" fmla="*/ 1305221 h 1462232"/>
                <a:gd name="connsiteX13" fmla="*/ 608615 w 972474"/>
                <a:gd name="connsiteY13" fmla="*/ 1369999 h 1462232"/>
                <a:gd name="connsiteX14" fmla="*/ 608615 w 972474"/>
                <a:gd name="connsiteY14" fmla="*/ 1369999 h 1462232"/>
                <a:gd name="connsiteX15" fmla="*/ 489299 w 972474"/>
                <a:gd name="connsiteY15" fmla="*/ 1426691 h 1462232"/>
                <a:gd name="connsiteX16" fmla="*/ 358141 w 972474"/>
                <a:gd name="connsiteY16" fmla="*/ 1462232 h 1462232"/>
                <a:gd name="connsiteX17" fmla="*/ 55210 w 972474"/>
                <a:gd name="connsiteY17" fmla="*/ 937592 h 1462232"/>
                <a:gd name="connsiteX18" fmla="*/ 13802 w 972474"/>
                <a:gd name="connsiteY18" fmla="*/ 836998 h 1462232"/>
                <a:gd name="connsiteX19" fmla="*/ 51 w 972474"/>
                <a:gd name="connsiteY19" fmla="*/ 731088 h 1462232"/>
                <a:gd name="connsiteX20" fmla="*/ 0 w 972474"/>
                <a:gd name="connsiteY20" fmla="*/ 730694 h 1462232"/>
                <a:gd name="connsiteX21" fmla="*/ 55210 w 972474"/>
                <a:gd name="connsiteY21" fmla="*/ 523796 h 1462232"/>
                <a:gd name="connsiteX22" fmla="*/ 55210 w 972474"/>
                <a:gd name="connsiteY22" fmla="*/ 524636 h 1462232"/>
                <a:gd name="connsiteX23" fmla="*/ 254894 w 972474"/>
                <a:gd name="connsiteY23" fmla="*/ 178814 h 1462232"/>
                <a:gd name="connsiteX24" fmla="*/ 358137 w 972474"/>
                <a:gd name="connsiteY24" fmla="*/ 8 h 1462232"/>
                <a:gd name="connsiteX25" fmla="*/ 358141 w 972474"/>
                <a:gd name="connsiteY25" fmla="*/ 0 h 1462232"/>
                <a:gd name="connsiteX0" fmla="*/ 608616 w 972474"/>
                <a:gd name="connsiteY0" fmla="*/ 92241 h 1462232"/>
                <a:gd name="connsiteX1" fmla="*/ 972474 w 972474"/>
                <a:gd name="connsiteY1" fmla="*/ 731124 h 1462232"/>
                <a:gd name="connsiteX2" fmla="*/ 608616 w 972474"/>
                <a:gd name="connsiteY2" fmla="*/ 1370000 h 1462232"/>
                <a:gd name="connsiteX3" fmla="*/ 262527 w 972474"/>
                <a:gd name="connsiteY3" fmla="*/ 731121 h 1462232"/>
                <a:gd name="connsiteX4" fmla="*/ 267604 w 972474"/>
                <a:gd name="connsiteY4" fmla="*/ 692437 h 1462232"/>
                <a:gd name="connsiteX5" fmla="*/ 282838 w 972474"/>
                <a:gd name="connsiteY5" fmla="*/ 655814 h 1462232"/>
                <a:gd name="connsiteX6" fmla="*/ 608616 w 972474"/>
                <a:gd name="connsiteY6" fmla="*/ 92241 h 1462232"/>
                <a:gd name="connsiteX7" fmla="*/ 358141 w 972474"/>
                <a:gd name="connsiteY7" fmla="*/ 0 h 1462232"/>
                <a:gd name="connsiteX8" fmla="*/ 489299 w 972474"/>
                <a:gd name="connsiteY8" fmla="*/ 35541 h 1462232"/>
                <a:gd name="connsiteX9" fmla="*/ 608615 w 972474"/>
                <a:gd name="connsiteY9" fmla="*/ 92233 h 1462232"/>
                <a:gd name="connsiteX10" fmla="*/ 282838 w 972474"/>
                <a:gd name="connsiteY10" fmla="*/ 655806 h 1462232"/>
                <a:gd name="connsiteX11" fmla="*/ 571169 w 972474"/>
                <a:gd name="connsiteY11" fmla="*/ 1305221 h 1462232"/>
                <a:gd name="connsiteX12" fmla="*/ 608615 w 972474"/>
                <a:gd name="connsiteY12" fmla="*/ 1369999 h 1462232"/>
                <a:gd name="connsiteX13" fmla="*/ 608615 w 972474"/>
                <a:gd name="connsiteY13" fmla="*/ 1369999 h 1462232"/>
                <a:gd name="connsiteX14" fmla="*/ 489299 w 972474"/>
                <a:gd name="connsiteY14" fmla="*/ 1426691 h 1462232"/>
                <a:gd name="connsiteX15" fmla="*/ 358141 w 972474"/>
                <a:gd name="connsiteY15" fmla="*/ 1462232 h 1462232"/>
                <a:gd name="connsiteX16" fmla="*/ 55210 w 972474"/>
                <a:gd name="connsiteY16" fmla="*/ 937592 h 1462232"/>
                <a:gd name="connsiteX17" fmla="*/ 13802 w 972474"/>
                <a:gd name="connsiteY17" fmla="*/ 836998 h 1462232"/>
                <a:gd name="connsiteX18" fmla="*/ 51 w 972474"/>
                <a:gd name="connsiteY18" fmla="*/ 731088 h 1462232"/>
                <a:gd name="connsiteX19" fmla="*/ 0 w 972474"/>
                <a:gd name="connsiteY19" fmla="*/ 730694 h 1462232"/>
                <a:gd name="connsiteX20" fmla="*/ 55210 w 972474"/>
                <a:gd name="connsiteY20" fmla="*/ 523796 h 1462232"/>
                <a:gd name="connsiteX21" fmla="*/ 55210 w 972474"/>
                <a:gd name="connsiteY21" fmla="*/ 524636 h 1462232"/>
                <a:gd name="connsiteX22" fmla="*/ 254894 w 972474"/>
                <a:gd name="connsiteY22" fmla="*/ 178814 h 1462232"/>
                <a:gd name="connsiteX23" fmla="*/ 358137 w 972474"/>
                <a:gd name="connsiteY23" fmla="*/ 8 h 1462232"/>
                <a:gd name="connsiteX24" fmla="*/ 358141 w 972474"/>
                <a:gd name="connsiteY24" fmla="*/ 0 h 1462232"/>
                <a:gd name="connsiteX0" fmla="*/ 608616 w 972474"/>
                <a:gd name="connsiteY0" fmla="*/ 92241 h 1462232"/>
                <a:gd name="connsiteX1" fmla="*/ 972474 w 972474"/>
                <a:gd name="connsiteY1" fmla="*/ 731124 h 1462232"/>
                <a:gd name="connsiteX2" fmla="*/ 608616 w 972474"/>
                <a:gd name="connsiteY2" fmla="*/ 1370000 h 1462232"/>
                <a:gd name="connsiteX3" fmla="*/ 262527 w 972474"/>
                <a:gd name="connsiteY3" fmla="*/ 731121 h 1462232"/>
                <a:gd name="connsiteX4" fmla="*/ 282838 w 972474"/>
                <a:gd name="connsiteY4" fmla="*/ 655814 h 1462232"/>
                <a:gd name="connsiteX5" fmla="*/ 608616 w 972474"/>
                <a:gd name="connsiteY5" fmla="*/ 92241 h 1462232"/>
                <a:gd name="connsiteX6" fmla="*/ 358141 w 972474"/>
                <a:gd name="connsiteY6" fmla="*/ 0 h 1462232"/>
                <a:gd name="connsiteX7" fmla="*/ 489299 w 972474"/>
                <a:gd name="connsiteY7" fmla="*/ 35541 h 1462232"/>
                <a:gd name="connsiteX8" fmla="*/ 608615 w 972474"/>
                <a:gd name="connsiteY8" fmla="*/ 92233 h 1462232"/>
                <a:gd name="connsiteX9" fmla="*/ 282838 w 972474"/>
                <a:gd name="connsiteY9" fmla="*/ 655806 h 1462232"/>
                <a:gd name="connsiteX10" fmla="*/ 571169 w 972474"/>
                <a:gd name="connsiteY10" fmla="*/ 1305221 h 1462232"/>
                <a:gd name="connsiteX11" fmla="*/ 608615 w 972474"/>
                <a:gd name="connsiteY11" fmla="*/ 1369999 h 1462232"/>
                <a:gd name="connsiteX12" fmla="*/ 608615 w 972474"/>
                <a:gd name="connsiteY12" fmla="*/ 1369999 h 1462232"/>
                <a:gd name="connsiteX13" fmla="*/ 489299 w 972474"/>
                <a:gd name="connsiteY13" fmla="*/ 1426691 h 1462232"/>
                <a:gd name="connsiteX14" fmla="*/ 358141 w 972474"/>
                <a:gd name="connsiteY14" fmla="*/ 1462232 h 1462232"/>
                <a:gd name="connsiteX15" fmla="*/ 55210 w 972474"/>
                <a:gd name="connsiteY15" fmla="*/ 937592 h 1462232"/>
                <a:gd name="connsiteX16" fmla="*/ 13802 w 972474"/>
                <a:gd name="connsiteY16" fmla="*/ 836998 h 1462232"/>
                <a:gd name="connsiteX17" fmla="*/ 51 w 972474"/>
                <a:gd name="connsiteY17" fmla="*/ 731088 h 1462232"/>
                <a:gd name="connsiteX18" fmla="*/ 0 w 972474"/>
                <a:gd name="connsiteY18" fmla="*/ 730694 h 1462232"/>
                <a:gd name="connsiteX19" fmla="*/ 55210 w 972474"/>
                <a:gd name="connsiteY19" fmla="*/ 523796 h 1462232"/>
                <a:gd name="connsiteX20" fmla="*/ 55210 w 972474"/>
                <a:gd name="connsiteY20" fmla="*/ 524636 h 1462232"/>
                <a:gd name="connsiteX21" fmla="*/ 254894 w 972474"/>
                <a:gd name="connsiteY21" fmla="*/ 178814 h 1462232"/>
                <a:gd name="connsiteX22" fmla="*/ 358137 w 972474"/>
                <a:gd name="connsiteY22" fmla="*/ 8 h 1462232"/>
                <a:gd name="connsiteX23" fmla="*/ 358141 w 972474"/>
                <a:gd name="connsiteY23" fmla="*/ 0 h 1462232"/>
                <a:gd name="connsiteX0" fmla="*/ 608616 w 972474"/>
                <a:gd name="connsiteY0" fmla="*/ 92241 h 1462232"/>
                <a:gd name="connsiteX1" fmla="*/ 972474 w 972474"/>
                <a:gd name="connsiteY1" fmla="*/ 731124 h 1462232"/>
                <a:gd name="connsiteX2" fmla="*/ 608616 w 972474"/>
                <a:gd name="connsiteY2" fmla="*/ 1370000 h 1462232"/>
                <a:gd name="connsiteX3" fmla="*/ 282838 w 972474"/>
                <a:gd name="connsiteY3" fmla="*/ 655814 h 1462232"/>
                <a:gd name="connsiteX4" fmla="*/ 608616 w 972474"/>
                <a:gd name="connsiteY4" fmla="*/ 92241 h 1462232"/>
                <a:gd name="connsiteX5" fmla="*/ 358141 w 972474"/>
                <a:gd name="connsiteY5" fmla="*/ 0 h 1462232"/>
                <a:gd name="connsiteX6" fmla="*/ 489299 w 972474"/>
                <a:gd name="connsiteY6" fmla="*/ 35541 h 1462232"/>
                <a:gd name="connsiteX7" fmla="*/ 608615 w 972474"/>
                <a:gd name="connsiteY7" fmla="*/ 92233 h 1462232"/>
                <a:gd name="connsiteX8" fmla="*/ 282838 w 972474"/>
                <a:gd name="connsiteY8" fmla="*/ 655806 h 1462232"/>
                <a:gd name="connsiteX9" fmla="*/ 571169 w 972474"/>
                <a:gd name="connsiteY9" fmla="*/ 1305221 h 1462232"/>
                <a:gd name="connsiteX10" fmla="*/ 608615 w 972474"/>
                <a:gd name="connsiteY10" fmla="*/ 1369999 h 1462232"/>
                <a:gd name="connsiteX11" fmla="*/ 608615 w 972474"/>
                <a:gd name="connsiteY11" fmla="*/ 1369999 h 1462232"/>
                <a:gd name="connsiteX12" fmla="*/ 489299 w 972474"/>
                <a:gd name="connsiteY12" fmla="*/ 1426691 h 1462232"/>
                <a:gd name="connsiteX13" fmla="*/ 358141 w 972474"/>
                <a:gd name="connsiteY13" fmla="*/ 1462232 h 1462232"/>
                <a:gd name="connsiteX14" fmla="*/ 55210 w 972474"/>
                <a:gd name="connsiteY14" fmla="*/ 937592 h 1462232"/>
                <a:gd name="connsiteX15" fmla="*/ 13802 w 972474"/>
                <a:gd name="connsiteY15" fmla="*/ 836998 h 1462232"/>
                <a:gd name="connsiteX16" fmla="*/ 51 w 972474"/>
                <a:gd name="connsiteY16" fmla="*/ 731088 h 1462232"/>
                <a:gd name="connsiteX17" fmla="*/ 0 w 972474"/>
                <a:gd name="connsiteY17" fmla="*/ 730694 h 1462232"/>
                <a:gd name="connsiteX18" fmla="*/ 55210 w 972474"/>
                <a:gd name="connsiteY18" fmla="*/ 523796 h 1462232"/>
                <a:gd name="connsiteX19" fmla="*/ 55210 w 972474"/>
                <a:gd name="connsiteY19" fmla="*/ 524636 h 1462232"/>
                <a:gd name="connsiteX20" fmla="*/ 254894 w 972474"/>
                <a:gd name="connsiteY20" fmla="*/ 178814 h 1462232"/>
                <a:gd name="connsiteX21" fmla="*/ 358137 w 972474"/>
                <a:gd name="connsiteY21" fmla="*/ 8 h 1462232"/>
                <a:gd name="connsiteX22" fmla="*/ 358141 w 972474"/>
                <a:gd name="connsiteY22" fmla="*/ 0 h 1462232"/>
                <a:gd name="connsiteX0" fmla="*/ 608616 w 972474"/>
                <a:gd name="connsiteY0" fmla="*/ 92241 h 1462232"/>
                <a:gd name="connsiteX1" fmla="*/ 972474 w 972474"/>
                <a:gd name="connsiteY1" fmla="*/ 731124 h 1462232"/>
                <a:gd name="connsiteX2" fmla="*/ 608616 w 972474"/>
                <a:gd name="connsiteY2" fmla="*/ 1370000 h 1462232"/>
                <a:gd name="connsiteX3" fmla="*/ 282838 w 972474"/>
                <a:gd name="connsiteY3" fmla="*/ 655814 h 1462232"/>
                <a:gd name="connsiteX4" fmla="*/ 608616 w 972474"/>
                <a:gd name="connsiteY4" fmla="*/ 92241 h 1462232"/>
                <a:gd name="connsiteX5" fmla="*/ 358141 w 972474"/>
                <a:gd name="connsiteY5" fmla="*/ 0 h 1462232"/>
                <a:gd name="connsiteX6" fmla="*/ 489299 w 972474"/>
                <a:gd name="connsiteY6" fmla="*/ 35541 h 1462232"/>
                <a:gd name="connsiteX7" fmla="*/ 608615 w 972474"/>
                <a:gd name="connsiteY7" fmla="*/ 92233 h 1462232"/>
                <a:gd name="connsiteX8" fmla="*/ 571169 w 972474"/>
                <a:gd name="connsiteY8" fmla="*/ 1305221 h 1462232"/>
                <a:gd name="connsiteX9" fmla="*/ 608615 w 972474"/>
                <a:gd name="connsiteY9" fmla="*/ 1369999 h 1462232"/>
                <a:gd name="connsiteX10" fmla="*/ 608615 w 972474"/>
                <a:gd name="connsiteY10" fmla="*/ 1369999 h 1462232"/>
                <a:gd name="connsiteX11" fmla="*/ 489299 w 972474"/>
                <a:gd name="connsiteY11" fmla="*/ 1426691 h 1462232"/>
                <a:gd name="connsiteX12" fmla="*/ 358141 w 972474"/>
                <a:gd name="connsiteY12" fmla="*/ 1462232 h 1462232"/>
                <a:gd name="connsiteX13" fmla="*/ 55210 w 972474"/>
                <a:gd name="connsiteY13" fmla="*/ 937592 h 1462232"/>
                <a:gd name="connsiteX14" fmla="*/ 13802 w 972474"/>
                <a:gd name="connsiteY14" fmla="*/ 836998 h 1462232"/>
                <a:gd name="connsiteX15" fmla="*/ 51 w 972474"/>
                <a:gd name="connsiteY15" fmla="*/ 731088 h 1462232"/>
                <a:gd name="connsiteX16" fmla="*/ 0 w 972474"/>
                <a:gd name="connsiteY16" fmla="*/ 730694 h 1462232"/>
                <a:gd name="connsiteX17" fmla="*/ 55210 w 972474"/>
                <a:gd name="connsiteY17" fmla="*/ 523796 h 1462232"/>
                <a:gd name="connsiteX18" fmla="*/ 55210 w 972474"/>
                <a:gd name="connsiteY18" fmla="*/ 524636 h 1462232"/>
                <a:gd name="connsiteX19" fmla="*/ 254894 w 972474"/>
                <a:gd name="connsiteY19" fmla="*/ 178814 h 1462232"/>
                <a:gd name="connsiteX20" fmla="*/ 358137 w 972474"/>
                <a:gd name="connsiteY20" fmla="*/ 8 h 1462232"/>
                <a:gd name="connsiteX21" fmla="*/ 358141 w 972474"/>
                <a:gd name="connsiteY21" fmla="*/ 0 h 1462232"/>
                <a:gd name="connsiteX0" fmla="*/ 608616 w 972474"/>
                <a:gd name="connsiteY0" fmla="*/ 92241 h 1462232"/>
                <a:gd name="connsiteX1" fmla="*/ 972474 w 972474"/>
                <a:gd name="connsiteY1" fmla="*/ 731124 h 1462232"/>
                <a:gd name="connsiteX2" fmla="*/ 608616 w 972474"/>
                <a:gd name="connsiteY2" fmla="*/ 1370000 h 1462232"/>
                <a:gd name="connsiteX3" fmla="*/ 608616 w 972474"/>
                <a:gd name="connsiteY3" fmla="*/ 92241 h 1462232"/>
                <a:gd name="connsiteX4" fmla="*/ 358141 w 972474"/>
                <a:gd name="connsiteY4" fmla="*/ 0 h 1462232"/>
                <a:gd name="connsiteX5" fmla="*/ 489299 w 972474"/>
                <a:gd name="connsiteY5" fmla="*/ 35541 h 1462232"/>
                <a:gd name="connsiteX6" fmla="*/ 608615 w 972474"/>
                <a:gd name="connsiteY6" fmla="*/ 92233 h 1462232"/>
                <a:gd name="connsiteX7" fmla="*/ 571169 w 972474"/>
                <a:gd name="connsiteY7" fmla="*/ 1305221 h 1462232"/>
                <a:gd name="connsiteX8" fmla="*/ 608615 w 972474"/>
                <a:gd name="connsiteY8" fmla="*/ 1369999 h 1462232"/>
                <a:gd name="connsiteX9" fmla="*/ 608615 w 972474"/>
                <a:gd name="connsiteY9" fmla="*/ 1369999 h 1462232"/>
                <a:gd name="connsiteX10" fmla="*/ 489299 w 972474"/>
                <a:gd name="connsiteY10" fmla="*/ 1426691 h 1462232"/>
                <a:gd name="connsiteX11" fmla="*/ 358141 w 972474"/>
                <a:gd name="connsiteY11" fmla="*/ 1462232 h 1462232"/>
                <a:gd name="connsiteX12" fmla="*/ 55210 w 972474"/>
                <a:gd name="connsiteY12" fmla="*/ 937592 h 1462232"/>
                <a:gd name="connsiteX13" fmla="*/ 13802 w 972474"/>
                <a:gd name="connsiteY13" fmla="*/ 836998 h 1462232"/>
                <a:gd name="connsiteX14" fmla="*/ 51 w 972474"/>
                <a:gd name="connsiteY14" fmla="*/ 731088 h 1462232"/>
                <a:gd name="connsiteX15" fmla="*/ 0 w 972474"/>
                <a:gd name="connsiteY15" fmla="*/ 730694 h 1462232"/>
                <a:gd name="connsiteX16" fmla="*/ 55210 w 972474"/>
                <a:gd name="connsiteY16" fmla="*/ 523796 h 1462232"/>
                <a:gd name="connsiteX17" fmla="*/ 55210 w 972474"/>
                <a:gd name="connsiteY17" fmla="*/ 524636 h 1462232"/>
                <a:gd name="connsiteX18" fmla="*/ 254894 w 972474"/>
                <a:gd name="connsiteY18" fmla="*/ 178814 h 1462232"/>
                <a:gd name="connsiteX19" fmla="*/ 358137 w 972474"/>
                <a:gd name="connsiteY19" fmla="*/ 8 h 1462232"/>
                <a:gd name="connsiteX20" fmla="*/ 358141 w 972474"/>
                <a:gd name="connsiteY20" fmla="*/ 0 h 1462232"/>
                <a:gd name="connsiteX0" fmla="*/ 608616 w 972474"/>
                <a:gd name="connsiteY0" fmla="*/ 92241 h 1462232"/>
                <a:gd name="connsiteX1" fmla="*/ 972474 w 972474"/>
                <a:gd name="connsiteY1" fmla="*/ 731124 h 1462232"/>
                <a:gd name="connsiteX2" fmla="*/ 608616 w 972474"/>
                <a:gd name="connsiteY2" fmla="*/ 1370000 h 1462232"/>
                <a:gd name="connsiteX3" fmla="*/ 608616 w 972474"/>
                <a:gd name="connsiteY3" fmla="*/ 92241 h 1462232"/>
                <a:gd name="connsiteX4" fmla="*/ 358141 w 972474"/>
                <a:gd name="connsiteY4" fmla="*/ 0 h 1462232"/>
                <a:gd name="connsiteX5" fmla="*/ 489299 w 972474"/>
                <a:gd name="connsiteY5" fmla="*/ 35541 h 1462232"/>
                <a:gd name="connsiteX6" fmla="*/ 608615 w 972474"/>
                <a:gd name="connsiteY6" fmla="*/ 92233 h 1462232"/>
                <a:gd name="connsiteX7" fmla="*/ 608615 w 972474"/>
                <a:gd name="connsiteY7" fmla="*/ 1369999 h 1462232"/>
                <a:gd name="connsiteX8" fmla="*/ 608615 w 972474"/>
                <a:gd name="connsiteY8" fmla="*/ 1369999 h 1462232"/>
                <a:gd name="connsiteX9" fmla="*/ 489299 w 972474"/>
                <a:gd name="connsiteY9" fmla="*/ 1426691 h 1462232"/>
                <a:gd name="connsiteX10" fmla="*/ 358141 w 972474"/>
                <a:gd name="connsiteY10" fmla="*/ 1462232 h 1462232"/>
                <a:gd name="connsiteX11" fmla="*/ 55210 w 972474"/>
                <a:gd name="connsiteY11" fmla="*/ 937592 h 1462232"/>
                <a:gd name="connsiteX12" fmla="*/ 13802 w 972474"/>
                <a:gd name="connsiteY12" fmla="*/ 836998 h 1462232"/>
                <a:gd name="connsiteX13" fmla="*/ 51 w 972474"/>
                <a:gd name="connsiteY13" fmla="*/ 731088 h 1462232"/>
                <a:gd name="connsiteX14" fmla="*/ 0 w 972474"/>
                <a:gd name="connsiteY14" fmla="*/ 730694 h 1462232"/>
                <a:gd name="connsiteX15" fmla="*/ 55210 w 972474"/>
                <a:gd name="connsiteY15" fmla="*/ 523796 h 1462232"/>
                <a:gd name="connsiteX16" fmla="*/ 55210 w 972474"/>
                <a:gd name="connsiteY16" fmla="*/ 524636 h 1462232"/>
                <a:gd name="connsiteX17" fmla="*/ 254894 w 972474"/>
                <a:gd name="connsiteY17" fmla="*/ 178814 h 1462232"/>
                <a:gd name="connsiteX18" fmla="*/ 358137 w 972474"/>
                <a:gd name="connsiteY18" fmla="*/ 8 h 1462232"/>
                <a:gd name="connsiteX19" fmla="*/ 358141 w 972474"/>
                <a:gd name="connsiteY19" fmla="*/ 0 h 14622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972474" h="1462232">
                  <a:moveTo>
                    <a:pt x="608616" y="92241"/>
                  </a:moveTo>
                  <a:cubicBezTo>
                    <a:pt x="826082" y="221711"/>
                    <a:pt x="972474" y="459491"/>
                    <a:pt x="972474" y="731124"/>
                  </a:cubicBezTo>
                  <a:cubicBezTo>
                    <a:pt x="972474" y="1002750"/>
                    <a:pt x="826082" y="1240538"/>
                    <a:pt x="608616" y="1370000"/>
                  </a:cubicBezTo>
                  <a:lnTo>
                    <a:pt x="608616" y="92241"/>
                  </a:lnTo>
                  <a:close/>
                  <a:moveTo>
                    <a:pt x="358141" y="0"/>
                  </a:moveTo>
                  <a:cubicBezTo>
                    <a:pt x="403835" y="7613"/>
                    <a:pt x="446997" y="20307"/>
                    <a:pt x="489299" y="35541"/>
                  </a:cubicBezTo>
                  <a:cubicBezTo>
                    <a:pt x="530765" y="50775"/>
                    <a:pt x="570534" y="70237"/>
                    <a:pt x="608615" y="92233"/>
                  </a:cubicBezTo>
                  <a:lnTo>
                    <a:pt x="608615" y="1369999"/>
                  </a:lnTo>
                  <a:lnTo>
                    <a:pt x="608615" y="1369999"/>
                  </a:lnTo>
                  <a:lnTo>
                    <a:pt x="489299" y="1426691"/>
                  </a:lnTo>
                  <a:cubicBezTo>
                    <a:pt x="446997" y="1442770"/>
                    <a:pt x="402991" y="1454619"/>
                    <a:pt x="358141" y="1462232"/>
                  </a:cubicBezTo>
                  <a:lnTo>
                    <a:pt x="55210" y="937592"/>
                  </a:lnTo>
                  <a:cubicBezTo>
                    <a:pt x="36807" y="905647"/>
                    <a:pt x="23004" y="871798"/>
                    <a:pt x="13802" y="836998"/>
                  </a:cubicBezTo>
                  <a:lnTo>
                    <a:pt x="51" y="731088"/>
                  </a:lnTo>
                  <a:cubicBezTo>
                    <a:pt x="34" y="730957"/>
                    <a:pt x="17" y="730825"/>
                    <a:pt x="0" y="730694"/>
                  </a:cubicBezTo>
                  <a:cubicBezTo>
                    <a:pt x="0" y="659190"/>
                    <a:pt x="18403" y="587687"/>
                    <a:pt x="55210" y="523796"/>
                  </a:cubicBezTo>
                  <a:lnTo>
                    <a:pt x="55210" y="524636"/>
                  </a:lnTo>
                  <a:lnTo>
                    <a:pt x="254894" y="178814"/>
                  </a:lnTo>
                  <a:lnTo>
                    <a:pt x="358137" y="8"/>
                  </a:lnTo>
                  <a:cubicBezTo>
                    <a:pt x="358138" y="5"/>
                    <a:pt x="358140" y="3"/>
                    <a:pt x="358141" y="0"/>
                  </a:cubicBezTo>
                  <a:close/>
                </a:path>
              </a:pathLst>
            </a:custGeom>
            <a:solidFill>
              <a:srgbClr val="7030A0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B8F3F46E-1A22-AA0D-0712-FD9737F0FCF2}"/>
                </a:ext>
              </a:extLst>
            </p:cNvPr>
            <p:cNvSpPr/>
            <p:nvPr/>
          </p:nvSpPr>
          <p:spPr>
            <a:xfrm>
              <a:off x="3121896" y="3149408"/>
              <a:ext cx="532460" cy="958319"/>
            </a:xfrm>
            <a:custGeom>
              <a:avLst/>
              <a:gdLst>
                <a:gd name="connsiteX0" fmla="*/ 346089 w 709947"/>
                <a:gd name="connsiteY0" fmla="*/ 0 h 1277759"/>
                <a:gd name="connsiteX1" fmla="*/ 709947 w 709947"/>
                <a:gd name="connsiteY1" fmla="*/ 638883 h 1277759"/>
                <a:gd name="connsiteX2" fmla="*/ 346089 w 709947"/>
                <a:gd name="connsiteY2" fmla="*/ 1277759 h 1277759"/>
                <a:gd name="connsiteX3" fmla="*/ 20312 w 709947"/>
                <a:gd name="connsiteY3" fmla="*/ 714187 h 1277759"/>
                <a:gd name="connsiteX4" fmla="*/ 5077 w 709947"/>
                <a:gd name="connsiteY4" fmla="*/ 677563 h 1277759"/>
                <a:gd name="connsiteX5" fmla="*/ 0 w 709947"/>
                <a:gd name="connsiteY5" fmla="*/ 638880 h 1277759"/>
                <a:gd name="connsiteX6" fmla="*/ 5077 w 709947"/>
                <a:gd name="connsiteY6" fmla="*/ 600196 h 1277759"/>
                <a:gd name="connsiteX7" fmla="*/ 20311 w 709947"/>
                <a:gd name="connsiteY7" fmla="*/ 563573 h 1277759"/>
                <a:gd name="connsiteX8" fmla="*/ 346089 w 709947"/>
                <a:gd name="connsiteY8" fmla="*/ 0 h 12777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09947" h="1277759">
                  <a:moveTo>
                    <a:pt x="346089" y="0"/>
                  </a:moveTo>
                  <a:cubicBezTo>
                    <a:pt x="563555" y="129470"/>
                    <a:pt x="709947" y="367250"/>
                    <a:pt x="709947" y="638883"/>
                  </a:cubicBezTo>
                  <a:cubicBezTo>
                    <a:pt x="709947" y="910509"/>
                    <a:pt x="563555" y="1148297"/>
                    <a:pt x="346089" y="1277759"/>
                  </a:cubicBezTo>
                  <a:lnTo>
                    <a:pt x="20312" y="714187"/>
                  </a:lnTo>
                  <a:cubicBezTo>
                    <a:pt x="13541" y="702552"/>
                    <a:pt x="8463" y="690230"/>
                    <a:pt x="5077" y="677563"/>
                  </a:cubicBezTo>
                  <a:lnTo>
                    <a:pt x="0" y="638880"/>
                  </a:lnTo>
                  <a:lnTo>
                    <a:pt x="5077" y="600196"/>
                  </a:lnTo>
                  <a:cubicBezTo>
                    <a:pt x="8462" y="587530"/>
                    <a:pt x="13540" y="575208"/>
                    <a:pt x="20311" y="563573"/>
                  </a:cubicBezTo>
                  <a:lnTo>
                    <a:pt x="346089" y="0"/>
                  </a:lnTo>
                  <a:close/>
                </a:path>
              </a:pathLst>
            </a:custGeom>
            <a:solidFill>
              <a:srgbClr val="805AAB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pic>
          <p:nvPicPr>
            <p:cNvPr id="47" name="Graphic 46" descr="Brainstorm with solid fill">
              <a:extLst>
                <a:ext uri="{FF2B5EF4-FFF2-40B4-BE49-F238E27FC236}">
                  <a16:creationId xmlns:a16="http://schemas.microsoft.com/office/drawing/2014/main" id="{875E5377-F9DE-F6D7-D1A0-1FEC4F79F23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204956" y="3445933"/>
              <a:ext cx="365267" cy="365267"/>
            </a:xfrm>
            <a:prstGeom prst="rect">
              <a:avLst/>
            </a:prstGeom>
          </p:spPr>
        </p:pic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C14E66A3-EC6E-EB4E-3148-552702EAC9B7}"/>
              </a:ext>
            </a:extLst>
          </p:cNvPr>
          <p:cNvGrpSpPr/>
          <p:nvPr/>
        </p:nvGrpSpPr>
        <p:grpSpPr>
          <a:xfrm>
            <a:off x="3276959" y="1799393"/>
            <a:ext cx="1114447" cy="1114484"/>
            <a:chOff x="3276959" y="1799393"/>
            <a:chExt cx="1114447" cy="1114484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FD172BF7-50B2-07A6-5FA0-44A239D96300}"/>
                </a:ext>
              </a:extLst>
            </p:cNvPr>
            <p:cNvSpPr/>
            <p:nvPr/>
          </p:nvSpPr>
          <p:spPr>
            <a:xfrm>
              <a:off x="3276959" y="1799393"/>
              <a:ext cx="1081701" cy="920426"/>
            </a:xfrm>
            <a:custGeom>
              <a:avLst/>
              <a:gdLst>
                <a:gd name="connsiteX0" fmla="*/ 321304 w 1442268"/>
                <a:gd name="connsiteY0" fmla="*/ 1353920 h 1362033"/>
                <a:gd name="connsiteX1" fmla="*/ 332994 w 1442268"/>
                <a:gd name="connsiteY1" fmla="*/ 1362033 h 1362033"/>
                <a:gd name="connsiteX2" fmla="*/ 327567 w 1442268"/>
                <a:gd name="connsiteY2" fmla="*/ 1359087 h 1362033"/>
                <a:gd name="connsiteX3" fmla="*/ 192885 w 1442268"/>
                <a:gd name="connsiteY3" fmla="*/ 1238394 h 1362033"/>
                <a:gd name="connsiteX4" fmla="*/ 247431 w 1442268"/>
                <a:gd name="connsiteY4" fmla="*/ 1292967 h 1362033"/>
                <a:gd name="connsiteX5" fmla="*/ 217610 w 1442268"/>
                <a:gd name="connsiteY5" fmla="*/ 1268362 h 1362033"/>
                <a:gd name="connsiteX6" fmla="*/ 846451 w 1442268"/>
                <a:gd name="connsiteY6" fmla="*/ 498936 h 1362033"/>
                <a:gd name="connsiteX7" fmla="*/ 639496 w 1442268"/>
                <a:gd name="connsiteY7" fmla="*/ 553936 h 1362033"/>
                <a:gd name="connsiteX8" fmla="*/ 639179 w 1442268"/>
                <a:gd name="connsiteY8" fmla="*/ 554177 h 1362033"/>
                <a:gd name="connsiteX9" fmla="*/ 737846 w 1442268"/>
                <a:gd name="connsiteY9" fmla="*/ 513457 h 1362033"/>
                <a:gd name="connsiteX10" fmla="*/ 845708 w 1442268"/>
                <a:gd name="connsiteY10" fmla="*/ 499353 h 1362033"/>
                <a:gd name="connsiteX11" fmla="*/ 845724 w 1442268"/>
                <a:gd name="connsiteY11" fmla="*/ 499353 h 1362033"/>
                <a:gd name="connsiteX12" fmla="*/ 742965 w 1442268"/>
                <a:gd name="connsiteY12" fmla="*/ 0 h 1362033"/>
                <a:gd name="connsiteX13" fmla="*/ 1427544 w 1442268"/>
                <a:gd name="connsiteY13" fmla="*/ 453784 h 1362033"/>
                <a:gd name="connsiteX14" fmla="*/ 1442267 w 1442268"/>
                <a:gd name="connsiteY14" fmla="*/ 501215 h 1362033"/>
                <a:gd name="connsiteX15" fmla="*/ 1268766 w 1442268"/>
                <a:gd name="connsiteY15" fmla="*/ 500676 h 1362033"/>
                <a:gd name="connsiteX16" fmla="*/ 1442268 w 1442268"/>
                <a:gd name="connsiteY16" fmla="*/ 501218 h 1362033"/>
                <a:gd name="connsiteX17" fmla="*/ 1442268 w 1442268"/>
                <a:gd name="connsiteY17" fmla="*/ 501218 h 1362033"/>
                <a:gd name="connsiteX18" fmla="*/ 1268765 w 1442268"/>
                <a:gd name="connsiteY18" fmla="*/ 500676 h 1362033"/>
                <a:gd name="connsiteX19" fmla="*/ 845712 w 1442268"/>
                <a:gd name="connsiteY19" fmla="*/ 499361 h 1362033"/>
                <a:gd name="connsiteX20" fmla="*/ 845714 w 1442268"/>
                <a:gd name="connsiteY20" fmla="*/ 499360 h 1362033"/>
                <a:gd name="connsiteX21" fmla="*/ 1268766 w 1442268"/>
                <a:gd name="connsiteY21" fmla="*/ 500675 h 1362033"/>
                <a:gd name="connsiteX22" fmla="*/ 845725 w 1442268"/>
                <a:gd name="connsiteY22" fmla="*/ 499353 h 1362033"/>
                <a:gd name="connsiteX23" fmla="*/ 845724 w 1442268"/>
                <a:gd name="connsiteY23" fmla="*/ 499354 h 1362033"/>
                <a:gd name="connsiteX24" fmla="*/ 845708 w 1442268"/>
                <a:gd name="connsiteY24" fmla="*/ 499354 h 1362033"/>
                <a:gd name="connsiteX25" fmla="*/ 737846 w 1442268"/>
                <a:gd name="connsiteY25" fmla="*/ 513458 h 1362033"/>
                <a:gd name="connsiteX26" fmla="*/ 639179 w 1442268"/>
                <a:gd name="connsiteY26" fmla="*/ 554178 h 1362033"/>
                <a:gd name="connsiteX27" fmla="*/ 554136 w 1442268"/>
                <a:gd name="connsiteY27" fmla="*/ 618780 h 1362033"/>
                <a:gd name="connsiteX28" fmla="*/ 487459 w 1442268"/>
                <a:gd name="connsiteY28" fmla="*/ 704733 h 1362033"/>
                <a:gd name="connsiteX29" fmla="*/ 183678 w 1442268"/>
                <a:gd name="connsiteY29" fmla="*/ 1227235 h 1362033"/>
                <a:gd name="connsiteX30" fmla="*/ 126887 w 1442268"/>
                <a:gd name="connsiteY30" fmla="*/ 1158401 h 1362033"/>
                <a:gd name="connsiteX31" fmla="*/ 0 w 1442268"/>
                <a:gd name="connsiteY31" fmla="*/ 742989 h 1362033"/>
                <a:gd name="connsiteX32" fmla="*/ 742965 w 1442268"/>
                <a:gd name="connsiteY32" fmla="*/ 0 h 1362033"/>
                <a:gd name="connsiteX0" fmla="*/ 327567 w 1442268"/>
                <a:gd name="connsiteY0" fmla="*/ 1359087 h 1362033"/>
                <a:gd name="connsiteX1" fmla="*/ 332994 w 1442268"/>
                <a:gd name="connsiteY1" fmla="*/ 1362033 h 1362033"/>
                <a:gd name="connsiteX2" fmla="*/ 327567 w 1442268"/>
                <a:gd name="connsiteY2" fmla="*/ 1359087 h 1362033"/>
                <a:gd name="connsiteX3" fmla="*/ 192885 w 1442268"/>
                <a:gd name="connsiteY3" fmla="*/ 1238394 h 1362033"/>
                <a:gd name="connsiteX4" fmla="*/ 247431 w 1442268"/>
                <a:gd name="connsiteY4" fmla="*/ 1292967 h 1362033"/>
                <a:gd name="connsiteX5" fmla="*/ 217610 w 1442268"/>
                <a:gd name="connsiteY5" fmla="*/ 1268362 h 1362033"/>
                <a:gd name="connsiteX6" fmla="*/ 192885 w 1442268"/>
                <a:gd name="connsiteY6" fmla="*/ 1238394 h 1362033"/>
                <a:gd name="connsiteX7" fmla="*/ 846451 w 1442268"/>
                <a:gd name="connsiteY7" fmla="*/ 498936 h 1362033"/>
                <a:gd name="connsiteX8" fmla="*/ 639496 w 1442268"/>
                <a:gd name="connsiteY8" fmla="*/ 553936 h 1362033"/>
                <a:gd name="connsiteX9" fmla="*/ 639179 w 1442268"/>
                <a:gd name="connsiteY9" fmla="*/ 554177 h 1362033"/>
                <a:gd name="connsiteX10" fmla="*/ 737846 w 1442268"/>
                <a:gd name="connsiteY10" fmla="*/ 513457 h 1362033"/>
                <a:gd name="connsiteX11" fmla="*/ 845708 w 1442268"/>
                <a:gd name="connsiteY11" fmla="*/ 499353 h 1362033"/>
                <a:gd name="connsiteX12" fmla="*/ 845724 w 1442268"/>
                <a:gd name="connsiteY12" fmla="*/ 499353 h 1362033"/>
                <a:gd name="connsiteX13" fmla="*/ 846451 w 1442268"/>
                <a:gd name="connsiteY13" fmla="*/ 498936 h 1362033"/>
                <a:gd name="connsiteX14" fmla="*/ 742965 w 1442268"/>
                <a:gd name="connsiteY14" fmla="*/ 0 h 1362033"/>
                <a:gd name="connsiteX15" fmla="*/ 1427544 w 1442268"/>
                <a:gd name="connsiteY15" fmla="*/ 453784 h 1362033"/>
                <a:gd name="connsiteX16" fmla="*/ 1442267 w 1442268"/>
                <a:gd name="connsiteY16" fmla="*/ 501215 h 1362033"/>
                <a:gd name="connsiteX17" fmla="*/ 1268766 w 1442268"/>
                <a:gd name="connsiteY17" fmla="*/ 500676 h 1362033"/>
                <a:gd name="connsiteX18" fmla="*/ 1442268 w 1442268"/>
                <a:gd name="connsiteY18" fmla="*/ 501218 h 1362033"/>
                <a:gd name="connsiteX19" fmla="*/ 1442268 w 1442268"/>
                <a:gd name="connsiteY19" fmla="*/ 501218 h 1362033"/>
                <a:gd name="connsiteX20" fmla="*/ 1268765 w 1442268"/>
                <a:gd name="connsiteY20" fmla="*/ 500676 h 1362033"/>
                <a:gd name="connsiteX21" fmla="*/ 845712 w 1442268"/>
                <a:gd name="connsiteY21" fmla="*/ 499361 h 1362033"/>
                <a:gd name="connsiteX22" fmla="*/ 845714 w 1442268"/>
                <a:gd name="connsiteY22" fmla="*/ 499360 h 1362033"/>
                <a:gd name="connsiteX23" fmla="*/ 1268766 w 1442268"/>
                <a:gd name="connsiteY23" fmla="*/ 500675 h 1362033"/>
                <a:gd name="connsiteX24" fmla="*/ 845725 w 1442268"/>
                <a:gd name="connsiteY24" fmla="*/ 499353 h 1362033"/>
                <a:gd name="connsiteX25" fmla="*/ 845724 w 1442268"/>
                <a:gd name="connsiteY25" fmla="*/ 499354 h 1362033"/>
                <a:gd name="connsiteX26" fmla="*/ 845708 w 1442268"/>
                <a:gd name="connsiteY26" fmla="*/ 499354 h 1362033"/>
                <a:gd name="connsiteX27" fmla="*/ 737846 w 1442268"/>
                <a:gd name="connsiteY27" fmla="*/ 513458 h 1362033"/>
                <a:gd name="connsiteX28" fmla="*/ 639179 w 1442268"/>
                <a:gd name="connsiteY28" fmla="*/ 554178 h 1362033"/>
                <a:gd name="connsiteX29" fmla="*/ 554136 w 1442268"/>
                <a:gd name="connsiteY29" fmla="*/ 618780 h 1362033"/>
                <a:gd name="connsiteX30" fmla="*/ 487459 w 1442268"/>
                <a:gd name="connsiteY30" fmla="*/ 704733 h 1362033"/>
                <a:gd name="connsiteX31" fmla="*/ 183678 w 1442268"/>
                <a:gd name="connsiteY31" fmla="*/ 1227235 h 1362033"/>
                <a:gd name="connsiteX32" fmla="*/ 126887 w 1442268"/>
                <a:gd name="connsiteY32" fmla="*/ 1158401 h 1362033"/>
                <a:gd name="connsiteX33" fmla="*/ 0 w 1442268"/>
                <a:gd name="connsiteY33" fmla="*/ 742989 h 1362033"/>
                <a:gd name="connsiteX34" fmla="*/ 742965 w 1442268"/>
                <a:gd name="connsiteY34" fmla="*/ 0 h 1362033"/>
                <a:gd name="connsiteX0" fmla="*/ 192885 w 1442268"/>
                <a:gd name="connsiteY0" fmla="*/ 1238394 h 1292967"/>
                <a:gd name="connsiteX1" fmla="*/ 247431 w 1442268"/>
                <a:gd name="connsiteY1" fmla="*/ 1292967 h 1292967"/>
                <a:gd name="connsiteX2" fmla="*/ 217610 w 1442268"/>
                <a:gd name="connsiteY2" fmla="*/ 1268362 h 1292967"/>
                <a:gd name="connsiteX3" fmla="*/ 192885 w 1442268"/>
                <a:gd name="connsiteY3" fmla="*/ 1238394 h 1292967"/>
                <a:gd name="connsiteX4" fmla="*/ 846451 w 1442268"/>
                <a:gd name="connsiteY4" fmla="*/ 498936 h 1292967"/>
                <a:gd name="connsiteX5" fmla="*/ 639496 w 1442268"/>
                <a:gd name="connsiteY5" fmla="*/ 553936 h 1292967"/>
                <a:gd name="connsiteX6" fmla="*/ 639179 w 1442268"/>
                <a:gd name="connsiteY6" fmla="*/ 554177 h 1292967"/>
                <a:gd name="connsiteX7" fmla="*/ 737846 w 1442268"/>
                <a:gd name="connsiteY7" fmla="*/ 513457 h 1292967"/>
                <a:gd name="connsiteX8" fmla="*/ 845708 w 1442268"/>
                <a:gd name="connsiteY8" fmla="*/ 499353 h 1292967"/>
                <a:gd name="connsiteX9" fmla="*/ 845724 w 1442268"/>
                <a:gd name="connsiteY9" fmla="*/ 499353 h 1292967"/>
                <a:gd name="connsiteX10" fmla="*/ 846451 w 1442268"/>
                <a:gd name="connsiteY10" fmla="*/ 498936 h 1292967"/>
                <a:gd name="connsiteX11" fmla="*/ 742965 w 1442268"/>
                <a:gd name="connsiteY11" fmla="*/ 0 h 1292967"/>
                <a:gd name="connsiteX12" fmla="*/ 1427544 w 1442268"/>
                <a:gd name="connsiteY12" fmla="*/ 453784 h 1292967"/>
                <a:gd name="connsiteX13" fmla="*/ 1442267 w 1442268"/>
                <a:gd name="connsiteY13" fmla="*/ 501215 h 1292967"/>
                <a:gd name="connsiteX14" fmla="*/ 1268766 w 1442268"/>
                <a:gd name="connsiteY14" fmla="*/ 500676 h 1292967"/>
                <a:gd name="connsiteX15" fmla="*/ 1442268 w 1442268"/>
                <a:gd name="connsiteY15" fmla="*/ 501218 h 1292967"/>
                <a:gd name="connsiteX16" fmla="*/ 1442268 w 1442268"/>
                <a:gd name="connsiteY16" fmla="*/ 501218 h 1292967"/>
                <a:gd name="connsiteX17" fmla="*/ 1268765 w 1442268"/>
                <a:gd name="connsiteY17" fmla="*/ 500676 h 1292967"/>
                <a:gd name="connsiteX18" fmla="*/ 845712 w 1442268"/>
                <a:gd name="connsiteY18" fmla="*/ 499361 h 1292967"/>
                <a:gd name="connsiteX19" fmla="*/ 845714 w 1442268"/>
                <a:gd name="connsiteY19" fmla="*/ 499360 h 1292967"/>
                <a:gd name="connsiteX20" fmla="*/ 1268766 w 1442268"/>
                <a:gd name="connsiteY20" fmla="*/ 500675 h 1292967"/>
                <a:gd name="connsiteX21" fmla="*/ 845725 w 1442268"/>
                <a:gd name="connsiteY21" fmla="*/ 499353 h 1292967"/>
                <a:gd name="connsiteX22" fmla="*/ 845724 w 1442268"/>
                <a:gd name="connsiteY22" fmla="*/ 499354 h 1292967"/>
                <a:gd name="connsiteX23" fmla="*/ 845708 w 1442268"/>
                <a:gd name="connsiteY23" fmla="*/ 499354 h 1292967"/>
                <a:gd name="connsiteX24" fmla="*/ 737846 w 1442268"/>
                <a:gd name="connsiteY24" fmla="*/ 513458 h 1292967"/>
                <a:gd name="connsiteX25" fmla="*/ 639179 w 1442268"/>
                <a:gd name="connsiteY25" fmla="*/ 554178 h 1292967"/>
                <a:gd name="connsiteX26" fmla="*/ 554136 w 1442268"/>
                <a:gd name="connsiteY26" fmla="*/ 618780 h 1292967"/>
                <a:gd name="connsiteX27" fmla="*/ 487459 w 1442268"/>
                <a:gd name="connsiteY27" fmla="*/ 704733 h 1292967"/>
                <a:gd name="connsiteX28" fmla="*/ 183678 w 1442268"/>
                <a:gd name="connsiteY28" fmla="*/ 1227235 h 1292967"/>
                <a:gd name="connsiteX29" fmla="*/ 126887 w 1442268"/>
                <a:gd name="connsiteY29" fmla="*/ 1158401 h 1292967"/>
                <a:gd name="connsiteX30" fmla="*/ 0 w 1442268"/>
                <a:gd name="connsiteY30" fmla="*/ 742989 h 1292967"/>
                <a:gd name="connsiteX31" fmla="*/ 742965 w 1442268"/>
                <a:gd name="connsiteY31" fmla="*/ 0 h 1292967"/>
                <a:gd name="connsiteX0" fmla="*/ 192885 w 1442268"/>
                <a:gd name="connsiteY0" fmla="*/ 1238394 h 1292967"/>
                <a:gd name="connsiteX1" fmla="*/ 247431 w 1442268"/>
                <a:gd name="connsiteY1" fmla="*/ 1292967 h 1292967"/>
                <a:gd name="connsiteX2" fmla="*/ 192885 w 1442268"/>
                <a:gd name="connsiteY2" fmla="*/ 1238394 h 1292967"/>
                <a:gd name="connsiteX3" fmla="*/ 846451 w 1442268"/>
                <a:gd name="connsiteY3" fmla="*/ 498936 h 1292967"/>
                <a:gd name="connsiteX4" fmla="*/ 639496 w 1442268"/>
                <a:gd name="connsiteY4" fmla="*/ 553936 h 1292967"/>
                <a:gd name="connsiteX5" fmla="*/ 639179 w 1442268"/>
                <a:gd name="connsiteY5" fmla="*/ 554177 h 1292967"/>
                <a:gd name="connsiteX6" fmla="*/ 737846 w 1442268"/>
                <a:gd name="connsiteY6" fmla="*/ 513457 h 1292967"/>
                <a:gd name="connsiteX7" fmla="*/ 845708 w 1442268"/>
                <a:gd name="connsiteY7" fmla="*/ 499353 h 1292967"/>
                <a:gd name="connsiteX8" fmla="*/ 845724 w 1442268"/>
                <a:gd name="connsiteY8" fmla="*/ 499353 h 1292967"/>
                <a:gd name="connsiteX9" fmla="*/ 846451 w 1442268"/>
                <a:gd name="connsiteY9" fmla="*/ 498936 h 1292967"/>
                <a:gd name="connsiteX10" fmla="*/ 742965 w 1442268"/>
                <a:gd name="connsiteY10" fmla="*/ 0 h 1292967"/>
                <a:gd name="connsiteX11" fmla="*/ 1427544 w 1442268"/>
                <a:gd name="connsiteY11" fmla="*/ 453784 h 1292967"/>
                <a:gd name="connsiteX12" fmla="*/ 1442267 w 1442268"/>
                <a:gd name="connsiteY12" fmla="*/ 501215 h 1292967"/>
                <a:gd name="connsiteX13" fmla="*/ 1268766 w 1442268"/>
                <a:gd name="connsiteY13" fmla="*/ 500676 h 1292967"/>
                <a:gd name="connsiteX14" fmla="*/ 1442268 w 1442268"/>
                <a:gd name="connsiteY14" fmla="*/ 501218 h 1292967"/>
                <a:gd name="connsiteX15" fmla="*/ 1442268 w 1442268"/>
                <a:gd name="connsiteY15" fmla="*/ 501218 h 1292967"/>
                <a:gd name="connsiteX16" fmla="*/ 1268765 w 1442268"/>
                <a:gd name="connsiteY16" fmla="*/ 500676 h 1292967"/>
                <a:gd name="connsiteX17" fmla="*/ 845712 w 1442268"/>
                <a:gd name="connsiteY17" fmla="*/ 499361 h 1292967"/>
                <a:gd name="connsiteX18" fmla="*/ 845714 w 1442268"/>
                <a:gd name="connsiteY18" fmla="*/ 499360 h 1292967"/>
                <a:gd name="connsiteX19" fmla="*/ 1268766 w 1442268"/>
                <a:gd name="connsiteY19" fmla="*/ 500675 h 1292967"/>
                <a:gd name="connsiteX20" fmla="*/ 845725 w 1442268"/>
                <a:gd name="connsiteY20" fmla="*/ 499353 h 1292967"/>
                <a:gd name="connsiteX21" fmla="*/ 845724 w 1442268"/>
                <a:gd name="connsiteY21" fmla="*/ 499354 h 1292967"/>
                <a:gd name="connsiteX22" fmla="*/ 845708 w 1442268"/>
                <a:gd name="connsiteY22" fmla="*/ 499354 h 1292967"/>
                <a:gd name="connsiteX23" fmla="*/ 737846 w 1442268"/>
                <a:gd name="connsiteY23" fmla="*/ 513458 h 1292967"/>
                <a:gd name="connsiteX24" fmla="*/ 639179 w 1442268"/>
                <a:gd name="connsiteY24" fmla="*/ 554178 h 1292967"/>
                <a:gd name="connsiteX25" fmla="*/ 554136 w 1442268"/>
                <a:gd name="connsiteY25" fmla="*/ 618780 h 1292967"/>
                <a:gd name="connsiteX26" fmla="*/ 487459 w 1442268"/>
                <a:gd name="connsiteY26" fmla="*/ 704733 h 1292967"/>
                <a:gd name="connsiteX27" fmla="*/ 183678 w 1442268"/>
                <a:gd name="connsiteY27" fmla="*/ 1227235 h 1292967"/>
                <a:gd name="connsiteX28" fmla="*/ 126887 w 1442268"/>
                <a:gd name="connsiteY28" fmla="*/ 1158401 h 1292967"/>
                <a:gd name="connsiteX29" fmla="*/ 0 w 1442268"/>
                <a:gd name="connsiteY29" fmla="*/ 742989 h 1292967"/>
                <a:gd name="connsiteX30" fmla="*/ 742965 w 1442268"/>
                <a:gd name="connsiteY30" fmla="*/ 0 h 1292967"/>
                <a:gd name="connsiteX0" fmla="*/ 846451 w 1442268"/>
                <a:gd name="connsiteY0" fmla="*/ 498936 h 1227235"/>
                <a:gd name="connsiteX1" fmla="*/ 639496 w 1442268"/>
                <a:gd name="connsiteY1" fmla="*/ 553936 h 1227235"/>
                <a:gd name="connsiteX2" fmla="*/ 639179 w 1442268"/>
                <a:gd name="connsiteY2" fmla="*/ 554177 h 1227235"/>
                <a:gd name="connsiteX3" fmla="*/ 737846 w 1442268"/>
                <a:gd name="connsiteY3" fmla="*/ 513457 h 1227235"/>
                <a:gd name="connsiteX4" fmla="*/ 845708 w 1442268"/>
                <a:gd name="connsiteY4" fmla="*/ 499353 h 1227235"/>
                <a:gd name="connsiteX5" fmla="*/ 845724 w 1442268"/>
                <a:gd name="connsiteY5" fmla="*/ 499353 h 1227235"/>
                <a:gd name="connsiteX6" fmla="*/ 846451 w 1442268"/>
                <a:gd name="connsiteY6" fmla="*/ 498936 h 1227235"/>
                <a:gd name="connsiteX7" fmla="*/ 742965 w 1442268"/>
                <a:gd name="connsiteY7" fmla="*/ 0 h 1227235"/>
                <a:gd name="connsiteX8" fmla="*/ 1427544 w 1442268"/>
                <a:gd name="connsiteY8" fmla="*/ 453784 h 1227235"/>
                <a:gd name="connsiteX9" fmla="*/ 1442267 w 1442268"/>
                <a:gd name="connsiteY9" fmla="*/ 501215 h 1227235"/>
                <a:gd name="connsiteX10" fmla="*/ 1268766 w 1442268"/>
                <a:gd name="connsiteY10" fmla="*/ 500676 h 1227235"/>
                <a:gd name="connsiteX11" fmla="*/ 1442268 w 1442268"/>
                <a:gd name="connsiteY11" fmla="*/ 501218 h 1227235"/>
                <a:gd name="connsiteX12" fmla="*/ 1442268 w 1442268"/>
                <a:gd name="connsiteY12" fmla="*/ 501218 h 1227235"/>
                <a:gd name="connsiteX13" fmla="*/ 1268765 w 1442268"/>
                <a:gd name="connsiteY13" fmla="*/ 500676 h 1227235"/>
                <a:gd name="connsiteX14" fmla="*/ 845712 w 1442268"/>
                <a:gd name="connsiteY14" fmla="*/ 499361 h 1227235"/>
                <a:gd name="connsiteX15" fmla="*/ 845714 w 1442268"/>
                <a:gd name="connsiteY15" fmla="*/ 499360 h 1227235"/>
                <a:gd name="connsiteX16" fmla="*/ 1268766 w 1442268"/>
                <a:gd name="connsiteY16" fmla="*/ 500675 h 1227235"/>
                <a:gd name="connsiteX17" fmla="*/ 845725 w 1442268"/>
                <a:gd name="connsiteY17" fmla="*/ 499353 h 1227235"/>
                <a:gd name="connsiteX18" fmla="*/ 845724 w 1442268"/>
                <a:gd name="connsiteY18" fmla="*/ 499354 h 1227235"/>
                <a:gd name="connsiteX19" fmla="*/ 845708 w 1442268"/>
                <a:gd name="connsiteY19" fmla="*/ 499354 h 1227235"/>
                <a:gd name="connsiteX20" fmla="*/ 737846 w 1442268"/>
                <a:gd name="connsiteY20" fmla="*/ 513458 h 1227235"/>
                <a:gd name="connsiteX21" fmla="*/ 639179 w 1442268"/>
                <a:gd name="connsiteY21" fmla="*/ 554178 h 1227235"/>
                <a:gd name="connsiteX22" fmla="*/ 554136 w 1442268"/>
                <a:gd name="connsiteY22" fmla="*/ 618780 h 1227235"/>
                <a:gd name="connsiteX23" fmla="*/ 487459 w 1442268"/>
                <a:gd name="connsiteY23" fmla="*/ 704733 h 1227235"/>
                <a:gd name="connsiteX24" fmla="*/ 183678 w 1442268"/>
                <a:gd name="connsiteY24" fmla="*/ 1227235 h 1227235"/>
                <a:gd name="connsiteX25" fmla="*/ 126887 w 1442268"/>
                <a:gd name="connsiteY25" fmla="*/ 1158401 h 1227235"/>
                <a:gd name="connsiteX26" fmla="*/ 0 w 1442268"/>
                <a:gd name="connsiteY26" fmla="*/ 742989 h 1227235"/>
                <a:gd name="connsiteX27" fmla="*/ 742965 w 1442268"/>
                <a:gd name="connsiteY27" fmla="*/ 0 h 1227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442268" h="1227235">
                  <a:moveTo>
                    <a:pt x="846451" y="498936"/>
                  </a:moveTo>
                  <a:cubicBezTo>
                    <a:pt x="772717" y="498779"/>
                    <a:pt x="701530" y="518374"/>
                    <a:pt x="639496" y="553936"/>
                  </a:cubicBezTo>
                  <a:lnTo>
                    <a:pt x="639179" y="554177"/>
                  </a:lnTo>
                  <a:lnTo>
                    <a:pt x="737846" y="513457"/>
                  </a:lnTo>
                  <a:cubicBezTo>
                    <a:pt x="772613" y="504133"/>
                    <a:pt x="808843" y="499274"/>
                    <a:pt x="845708" y="499353"/>
                  </a:cubicBezTo>
                  <a:lnTo>
                    <a:pt x="845724" y="499353"/>
                  </a:lnTo>
                  <a:lnTo>
                    <a:pt x="846451" y="498936"/>
                  </a:lnTo>
                  <a:close/>
                  <a:moveTo>
                    <a:pt x="742965" y="0"/>
                  </a:moveTo>
                  <a:cubicBezTo>
                    <a:pt x="1050711" y="0"/>
                    <a:pt x="1314756" y="187115"/>
                    <a:pt x="1427544" y="453784"/>
                  </a:cubicBezTo>
                  <a:lnTo>
                    <a:pt x="1442267" y="501215"/>
                  </a:lnTo>
                  <a:lnTo>
                    <a:pt x="1268766" y="500676"/>
                  </a:lnTo>
                  <a:lnTo>
                    <a:pt x="1442268" y="501218"/>
                  </a:lnTo>
                  <a:lnTo>
                    <a:pt x="1442268" y="501218"/>
                  </a:lnTo>
                  <a:lnTo>
                    <a:pt x="1268765" y="500676"/>
                  </a:lnTo>
                  <a:lnTo>
                    <a:pt x="845712" y="499361"/>
                  </a:lnTo>
                  <a:cubicBezTo>
                    <a:pt x="845713" y="499361"/>
                    <a:pt x="845713" y="499360"/>
                    <a:pt x="845714" y="499360"/>
                  </a:cubicBezTo>
                  <a:lnTo>
                    <a:pt x="1268766" y="500675"/>
                  </a:lnTo>
                  <a:lnTo>
                    <a:pt x="845725" y="499353"/>
                  </a:lnTo>
                  <a:lnTo>
                    <a:pt x="845724" y="499354"/>
                  </a:lnTo>
                  <a:lnTo>
                    <a:pt x="845708" y="499354"/>
                  </a:lnTo>
                  <a:cubicBezTo>
                    <a:pt x="808843" y="499275"/>
                    <a:pt x="772613" y="504134"/>
                    <a:pt x="737846" y="513458"/>
                  </a:cubicBezTo>
                  <a:lnTo>
                    <a:pt x="639179" y="554178"/>
                  </a:lnTo>
                  <a:lnTo>
                    <a:pt x="554136" y="618780"/>
                  </a:lnTo>
                  <a:cubicBezTo>
                    <a:pt x="528522" y="644071"/>
                    <a:pt x="506021" y="672879"/>
                    <a:pt x="487459" y="704733"/>
                  </a:cubicBezTo>
                  <a:lnTo>
                    <a:pt x="183678" y="1227235"/>
                  </a:lnTo>
                  <a:lnTo>
                    <a:pt x="126887" y="1158401"/>
                  </a:lnTo>
                  <a:cubicBezTo>
                    <a:pt x="46777" y="1039819"/>
                    <a:pt x="0" y="896867"/>
                    <a:pt x="0" y="742989"/>
                  </a:cubicBezTo>
                  <a:cubicBezTo>
                    <a:pt x="0" y="332648"/>
                    <a:pt x="332637" y="0"/>
                    <a:pt x="742965" y="0"/>
                  </a:cubicBezTo>
                  <a:close/>
                </a:path>
              </a:pathLst>
            </a:custGeom>
            <a:solidFill>
              <a:schemeClr val="bg1">
                <a:alpha val="69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9C5D516D-08D3-DA11-E76F-41D10D95AD11}"/>
                </a:ext>
              </a:extLst>
            </p:cNvPr>
            <p:cNvSpPr/>
            <p:nvPr/>
          </p:nvSpPr>
          <p:spPr>
            <a:xfrm>
              <a:off x="3406560" y="2165974"/>
              <a:ext cx="984846" cy="747902"/>
            </a:xfrm>
            <a:custGeom>
              <a:avLst/>
              <a:gdLst>
                <a:gd name="connsiteX0" fmla="*/ 662763 w 1313128"/>
                <a:gd name="connsiteY0" fmla="*/ 417 h 997202"/>
                <a:gd name="connsiteX1" fmla="*/ 1085804 w 1313128"/>
                <a:gd name="connsiteY1" fmla="*/ 1739 h 997202"/>
                <a:gd name="connsiteX2" fmla="*/ 662752 w 1313128"/>
                <a:gd name="connsiteY2" fmla="*/ 424 h 997202"/>
                <a:gd name="connsiteX3" fmla="*/ 662750 w 1313128"/>
                <a:gd name="connsiteY3" fmla="*/ 425 h 997202"/>
                <a:gd name="connsiteX4" fmla="*/ 1085803 w 1313128"/>
                <a:gd name="connsiteY4" fmla="*/ 1740 h 997202"/>
                <a:gd name="connsiteX5" fmla="*/ 1268564 w 1313128"/>
                <a:gd name="connsiteY5" fmla="*/ 2311 h 997202"/>
                <a:gd name="connsiteX6" fmla="*/ 1268564 w 1313128"/>
                <a:gd name="connsiteY6" fmla="*/ 2311 h 997202"/>
                <a:gd name="connsiteX7" fmla="*/ 1085804 w 1313128"/>
                <a:gd name="connsiteY7" fmla="*/ 1740 h 997202"/>
                <a:gd name="connsiteX8" fmla="*/ 1268564 w 1313128"/>
                <a:gd name="connsiteY8" fmla="*/ 2308 h 997202"/>
                <a:gd name="connsiteX9" fmla="*/ 1268570 w 1313128"/>
                <a:gd name="connsiteY9" fmla="*/ 2308 h 997202"/>
                <a:gd name="connsiteX10" fmla="*/ 1302967 w 1313128"/>
                <a:gd name="connsiteY10" fmla="*/ 133771 h 997202"/>
                <a:gd name="connsiteX11" fmla="*/ 1313123 w 1313128"/>
                <a:gd name="connsiteY11" fmla="*/ 265480 h 997202"/>
                <a:gd name="connsiteX12" fmla="*/ 662170 w 1313128"/>
                <a:gd name="connsiteY12" fmla="*/ 263134 h 997202"/>
                <a:gd name="connsiteX13" fmla="*/ 622821 w 1313128"/>
                <a:gd name="connsiteY13" fmla="*/ 268132 h 997202"/>
                <a:gd name="connsiteX14" fmla="*/ 622816 w 1313128"/>
                <a:gd name="connsiteY14" fmla="*/ 268134 h 997202"/>
                <a:gd name="connsiteX15" fmla="*/ 662165 w 1313128"/>
                <a:gd name="connsiteY15" fmla="*/ 263136 h 997202"/>
                <a:gd name="connsiteX16" fmla="*/ 1313118 w 1313128"/>
                <a:gd name="connsiteY16" fmla="*/ 265481 h 997202"/>
                <a:gd name="connsiteX17" fmla="*/ 939810 w 1313128"/>
                <a:gd name="connsiteY17" fmla="*/ 898890 h 997202"/>
                <a:gd name="connsiteX18" fmla="*/ 289813 w 1313128"/>
                <a:gd name="connsiteY18" fmla="*/ 942091 h 997202"/>
                <a:gd name="connsiteX19" fmla="*/ 204589 w 1313128"/>
                <a:gd name="connsiteY19" fmla="*/ 900958 h 997202"/>
                <a:gd name="connsiteX20" fmla="*/ 531499 w 1313128"/>
                <a:gd name="connsiteY20" fmla="*/ 338043 h 997202"/>
                <a:gd name="connsiteX21" fmla="*/ 555695 w 1313128"/>
                <a:gd name="connsiteY21" fmla="*/ 306613 h 997202"/>
                <a:gd name="connsiteX22" fmla="*/ 555694 w 1313128"/>
                <a:gd name="connsiteY22" fmla="*/ 306613 h 997202"/>
                <a:gd name="connsiteX23" fmla="*/ 531498 w 1313128"/>
                <a:gd name="connsiteY23" fmla="*/ 338044 h 997202"/>
                <a:gd name="connsiteX24" fmla="*/ 204588 w 1313128"/>
                <a:gd name="connsiteY24" fmla="*/ 900959 h 997202"/>
                <a:gd name="connsiteX25" fmla="*/ 204587 w 1313128"/>
                <a:gd name="connsiteY25" fmla="*/ 900960 h 997202"/>
                <a:gd name="connsiteX26" fmla="*/ 96063 w 1313128"/>
                <a:gd name="connsiteY26" fmla="*/ 825641 h 997202"/>
                <a:gd name="connsiteX27" fmla="*/ 0 w 1313128"/>
                <a:gd name="connsiteY27" fmla="*/ 729530 h 997202"/>
                <a:gd name="connsiteX28" fmla="*/ 304497 w 1313128"/>
                <a:gd name="connsiteY28" fmla="*/ 205797 h 997202"/>
                <a:gd name="connsiteX29" fmla="*/ 371174 w 1313128"/>
                <a:gd name="connsiteY29" fmla="*/ 119844 h 997202"/>
                <a:gd name="connsiteX30" fmla="*/ 456217 w 1313128"/>
                <a:gd name="connsiteY30" fmla="*/ 55242 h 997202"/>
                <a:gd name="connsiteX31" fmla="*/ 554884 w 1313128"/>
                <a:gd name="connsiteY31" fmla="*/ 14522 h 997202"/>
                <a:gd name="connsiteX32" fmla="*/ 662746 w 1313128"/>
                <a:gd name="connsiteY32" fmla="*/ 418 h 997202"/>
                <a:gd name="connsiteX33" fmla="*/ 662762 w 1313128"/>
                <a:gd name="connsiteY33" fmla="*/ 418 h 997202"/>
                <a:gd name="connsiteX34" fmla="*/ 663489 w 1313128"/>
                <a:gd name="connsiteY34" fmla="*/ 0 h 997202"/>
                <a:gd name="connsiteX35" fmla="*/ 662762 w 1313128"/>
                <a:gd name="connsiteY35" fmla="*/ 417 h 997202"/>
                <a:gd name="connsiteX36" fmla="*/ 662746 w 1313128"/>
                <a:gd name="connsiteY36" fmla="*/ 417 h 997202"/>
                <a:gd name="connsiteX37" fmla="*/ 554884 w 1313128"/>
                <a:gd name="connsiteY37" fmla="*/ 14521 h 997202"/>
                <a:gd name="connsiteX38" fmla="*/ 456217 w 1313128"/>
                <a:gd name="connsiteY38" fmla="*/ 55241 h 997202"/>
                <a:gd name="connsiteX39" fmla="*/ 456534 w 1313128"/>
                <a:gd name="connsiteY39" fmla="*/ 55000 h 997202"/>
                <a:gd name="connsiteX40" fmla="*/ 663489 w 1313128"/>
                <a:gd name="connsiteY40" fmla="*/ 0 h 997202"/>
                <a:gd name="connsiteX0" fmla="*/ 662763 w 1313128"/>
                <a:gd name="connsiteY0" fmla="*/ 417 h 997202"/>
                <a:gd name="connsiteX1" fmla="*/ 1085804 w 1313128"/>
                <a:gd name="connsiteY1" fmla="*/ 1739 h 997202"/>
                <a:gd name="connsiteX2" fmla="*/ 662752 w 1313128"/>
                <a:gd name="connsiteY2" fmla="*/ 424 h 997202"/>
                <a:gd name="connsiteX3" fmla="*/ 662750 w 1313128"/>
                <a:gd name="connsiteY3" fmla="*/ 425 h 997202"/>
                <a:gd name="connsiteX4" fmla="*/ 1085803 w 1313128"/>
                <a:gd name="connsiteY4" fmla="*/ 1740 h 997202"/>
                <a:gd name="connsiteX5" fmla="*/ 1268564 w 1313128"/>
                <a:gd name="connsiteY5" fmla="*/ 2311 h 997202"/>
                <a:gd name="connsiteX6" fmla="*/ 1268564 w 1313128"/>
                <a:gd name="connsiteY6" fmla="*/ 2311 h 997202"/>
                <a:gd name="connsiteX7" fmla="*/ 1085804 w 1313128"/>
                <a:gd name="connsiteY7" fmla="*/ 1740 h 997202"/>
                <a:gd name="connsiteX8" fmla="*/ 1268564 w 1313128"/>
                <a:gd name="connsiteY8" fmla="*/ 2308 h 997202"/>
                <a:gd name="connsiteX9" fmla="*/ 1268570 w 1313128"/>
                <a:gd name="connsiteY9" fmla="*/ 2308 h 997202"/>
                <a:gd name="connsiteX10" fmla="*/ 1302967 w 1313128"/>
                <a:gd name="connsiteY10" fmla="*/ 133771 h 997202"/>
                <a:gd name="connsiteX11" fmla="*/ 1313123 w 1313128"/>
                <a:gd name="connsiteY11" fmla="*/ 265480 h 997202"/>
                <a:gd name="connsiteX12" fmla="*/ 662170 w 1313128"/>
                <a:gd name="connsiteY12" fmla="*/ 263134 h 997202"/>
                <a:gd name="connsiteX13" fmla="*/ 622821 w 1313128"/>
                <a:gd name="connsiteY13" fmla="*/ 268132 h 997202"/>
                <a:gd name="connsiteX14" fmla="*/ 622816 w 1313128"/>
                <a:gd name="connsiteY14" fmla="*/ 268134 h 997202"/>
                <a:gd name="connsiteX15" fmla="*/ 662165 w 1313128"/>
                <a:gd name="connsiteY15" fmla="*/ 263136 h 997202"/>
                <a:gd name="connsiteX16" fmla="*/ 1313118 w 1313128"/>
                <a:gd name="connsiteY16" fmla="*/ 265481 h 997202"/>
                <a:gd name="connsiteX17" fmla="*/ 939810 w 1313128"/>
                <a:gd name="connsiteY17" fmla="*/ 898890 h 997202"/>
                <a:gd name="connsiteX18" fmla="*/ 289813 w 1313128"/>
                <a:gd name="connsiteY18" fmla="*/ 942091 h 997202"/>
                <a:gd name="connsiteX19" fmla="*/ 204589 w 1313128"/>
                <a:gd name="connsiteY19" fmla="*/ 900958 h 997202"/>
                <a:gd name="connsiteX20" fmla="*/ 531499 w 1313128"/>
                <a:gd name="connsiteY20" fmla="*/ 338043 h 997202"/>
                <a:gd name="connsiteX21" fmla="*/ 555695 w 1313128"/>
                <a:gd name="connsiteY21" fmla="*/ 306613 h 997202"/>
                <a:gd name="connsiteX22" fmla="*/ 555694 w 1313128"/>
                <a:gd name="connsiteY22" fmla="*/ 306613 h 997202"/>
                <a:gd name="connsiteX23" fmla="*/ 204588 w 1313128"/>
                <a:gd name="connsiteY23" fmla="*/ 900959 h 997202"/>
                <a:gd name="connsiteX24" fmla="*/ 204587 w 1313128"/>
                <a:gd name="connsiteY24" fmla="*/ 900960 h 997202"/>
                <a:gd name="connsiteX25" fmla="*/ 96063 w 1313128"/>
                <a:gd name="connsiteY25" fmla="*/ 825641 h 997202"/>
                <a:gd name="connsiteX26" fmla="*/ 0 w 1313128"/>
                <a:gd name="connsiteY26" fmla="*/ 729530 h 997202"/>
                <a:gd name="connsiteX27" fmla="*/ 304497 w 1313128"/>
                <a:gd name="connsiteY27" fmla="*/ 205797 h 997202"/>
                <a:gd name="connsiteX28" fmla="*/ 371174 w 1313128"/>
                <a:gd name="connsiteY28" fmla="*/ 119844 h 997202"/>
                <a:gd name="connsiteX29" fmla="*/ 456217 w 1313128"/>
                <a:gd name="connsiteY29" fmla="*/ 55242 h 997202"/>
                <a:gd name="connsiteX30" fmla="*/ 554884 w 1313128"/>
                <a:gd name="connsiteY30" fmla="*/ 14522 h 997202"/>
                <a:gd name="connsiteX31" fmla="*/ 662746 w 1313128"/>
                <a:gd name="connsiteY31" fmla="*/ 418 h 997202"/>
                <a:gd name="connsiteX32" fmla="*/ 662762 w 1313128"/>
                <a:gd name="connsiteY32" fmla="*/ 418 h 997202"/>
                <a:gd name="connsiteX33" fmla="*/ 662763 w 1313128"/>
                <a:gd name="connsiteY33" fmla="*/ 417 h 997202"/>
                <a:gd name="connsiteX34" fmla="*/ 663489 w 1313128"/>
                <a:gd name="connsiteY34" fmla="*/ 0 h 997202"/>
                <a:gd name="connsiteX35" fmla="*/ 662762 w 1313128"/>
                <a:gd name="connsiteY35" fmla="*/ 417 h 997202"/>
                <a:gd name="connsiteX36" fmla="*/ 662746 w 1313128"/>
                <a:gd name="connsiteY36" fmla="*/ 417 h 997202"/>
                <a:gd name="connsiteX37" fmla="*/ 554884 w 1313128"/>
                <a:gd name="connsiteY37" fmla="*/ 14521 h 997202"/>
                <a:gd name="connsiteX38" fmla="*/ 456217 w 1313128"/>
                <a:gd name="connsiteY38" fmla="*/ 55241 h 997202"/>
                <a:gd name="connsiteX39" fmla="*/ 456534 w 1313128"/>
                <a:gd name="connsiteY39" fmla="*/ 55000 h 997202"/>
                <a:gd name="connsiteX40" fmla="*/ 663489 w 1313128"/>
                <a:gd name="connsiteY40" fmla="*/ 0 h 997202"/>
                <a:gd name="connsiteX0" fmla="*/ 662763 w 1313128"/>
                <a:gd name="connsiteY0" fmla="*/ 417 h 997202"/>
                <a:gd name="connsiteX1" fmla="*/ 1085804 w 1313128"/>
                <a:gd name="connsiteY1" fmla="*/ 1739 h 997202"/>
                <a:gd name="connsiteX2" fmla="*/ 662752 w 1313128"/>
                <a:gd name="connsiteY2" fmla="*/ 424 h 997202"/>
                <a:gd name="connsiteX3" fmla="*/ 662750 w 1313128"/>
                <a:gd name="connsiteY3" fmla="*/ 425 h 997202"/>
                <a:gd name="connsiteX4" fmla="*/ 1085803 w 1313128"/>
                <a:gd name="connsiteY4" fmla="*/ 1740 h 997202"/>
                <a:gd name="connsiteX5" fmla="*/ 1268564 w 1313128"/>
                <a:gd name="connsiteY5" fmla="*/ 2311 h 997202"/>
                <a:gd name="connsiteX6" fmla="*/ 1268564 w 1313128"/>
                <a:gd name="connsiteY6" fmla="*/ 2311 h 997202"/>
                <a:gd name="connsiteX7" fmla="*/ 1085804 w 1313128"/>
                <a:gd name="connsiteY7" fmla="*/ 1740 h 997202"/>
                <a:gd name="connsiteX8" fmla="*/ 1268564 w 1313128"/>
                <a:gd name="connsiteY8" fmla="*/ 2308 h 997202"/>
                <a:gd name="connsiteX9" fmla="*/ 1268570 w 1313128"/>
                <a:gd name="connsiteY9" fmla="*/ 2308 h 997202"/>
                <a:gd name="connsiteX10" fmla="*/ 1302967 w 1313128"/>
                <a:gd name="connsiteY10" fmla="*/ 133771 h 997202"/>
                <a:gd name="connsiteX11" fmla="*/ 1313123 w 1313128"/>
                <a:gd name="connsiteY11" fmla="*/ 265480 h 997202"/>
                <a:gd name="connsiteX12" fmla="*/ 662170 w 1313128"/>
                <a:gd name="connsiteY12" fmla="*/ 263134 h 997202"/>
                <a:gd name="connsiteX13" fmla="*/ 622821 w 1313128"/>
                <a:gd name="connsiteY13" fmla="*/ 268132 h 997202"/>
                <a:gd name="connsiteX14" fmla="*/ 622816 w 1313128"/>
                <a:gd name="connsiteY14" fmla="*/ 268134 h 997202"/>
                <a:gd name="connsiteX15" fmla="*/ 662165 w 1313128"/>
                <a:gd name="connsiteY15" fmla="*/ 263136 h 997202"/>
                <a:gd name="connsiteX16" fmla="*/ 1313118 w 1313128"/>
                <a:gd name="connsiteY16" fmla="*/ 265481 h 997202"/>
                <a:gd name="connsiteX17" fmla="*/ 939810 w 1313128"/>
                <a:gd name="connsiteY17" fmla="*/ 898890 h 997202"/>
                <a:gd name="connsiteX18" fmla="*/ 289813 w 1313128"/>
                <a:gd name="connsiteY18" fmla="*/ 942091 h 997202"/>
                <a:gd name="connsiteX19" fmla="*/ 204589 w 1313128"/>
                <a:gd name="connsiteY19" fmla="*/ 900958 h 997202"/>
                <a:gd name="connsiteX20" fmla="*/ 531499 w 1313128"/>
                <a:gd name="connsiteY20" fmla="*/ 338043 h 997202"/>
                <a:gd name="connsiteX21" fmla="*/ 555695 w 1313128"/>
                <a:gd name="connsiteY21" fmla="*/ 306613 h 997202"/>
                <a:gd name="connsiteX22" fmla="*/ 204588 w 1313128"/>
                <a:gd name="connsiteY22" fmla="*/ 900959 h 997202"/>
                <a:gd name="connsiteX23" fmla="*/ 204587 w 1313128"/>
                <a:gd name="connsiteY23" fmla="*/ 900960 h 997202"/>
                <a:gd name="connsiteX24" fmla="*/ 96063 w 1313128"/>
                <a:gd name="connsiteY24" fmla="*/ 825641 h 997202"/>
                <a:gd name="connsiteX25" fmla="*/ 0 w 1313128"/>
                <a:gd name="connsiteY25" fmla="*/ 729530 h 997202"/>
                <a:gd name="connsiteX26" fmla="*/ 304497 w 1313128"/>
                <a:gd name="connsiteY26" fmla="*/ 205797 h 997202"/>
                <a:gd name="connsiteX27" fmla="*/ 371174 w 1313128"/>
                <a:gd name="connsiteY27" fmla="*/ 119844 h 997202"/>
                <a:gd name="connsiteX28" fmla="*/ 456217 w 1313128"/>
                <a:gd name="connsiteY28" fmla="*/ 55242 h 997202"/>
                <a:gd name="connsiteX29" fmla="*/ 554884 w 1313128"/>
                <a:gd name="connsiteY29" fmla="*/ 14522 h 997202"/>
                <a:gd name="connsiteX30" fmla="*/ 662746 w 1313128"/>
                <a:gd name="connsiteY30" fmla="*/ 418 h 997202"/>
                <a:gd name="connsiteX31" fmla="*/ 662762 w 1313128"/>
                <a:gd name="connsiteY31" fmla="*/ 418 h 997202"/>
                <a:gd name="connsiteX32" fmla="*/ 662763 w 1313128"/>
                <a:gd name="connsiteY32" fmla="*/ 417 h 997202"/>
                <a:gd name="connsiteX33" fmla="*/ 663489 w 1313128"/>
                <a:gd name="connsiteY33" fmla="*/ 0 h 997202"/>
                <a:gd name="connsiteX34" fmla="*/ 662762 w 1313128"/>
                <a:gd name="connsiteY34" fmla="*/ 417 h 997202"/>
                <a:gd name="connsiteX35" fmla="*/ 662746 w 1313128"/>
                <a:gd name="connsiteY35" fmla="*/ 417 h 997202"/>
                <a:gd name="connsiteX36" fmla="*/ 554884 w 1313128"/>
                <a:gd name="connsiteY36" fmla="*/ 14521 h 997202"/>
                <a:gd name="connsiteX37" fmla="*/ 456217 w 1313128"/>
                <a:gd name="connsiteY37" fmla="*/ 55241 h 997202"/>
                <a:gd name="connsiteX38" fmla="*/ 456534 w 1313128"/>
                <a:gd name="connsiteY38" fmla="*/ 55000 h 997202"/>
                <a:gd name="connsiteX39" fmla="*/ 663489 w 1313128"/>
                <a:gd name="connsiteY39" fmla="*/ 0 h 997202"/>
                <a:gd name="connsiteX0" fmla="*/ 662763 w 1313128"/>
                <a:gd name="connsiteY0" fmla="*/ 417 h 997202"/>
                <a:gd name="connsiteX1" fmla="*/ 1085804 w 1313128"/>
                <a:gd name="connsiteY1" fmla="*/ 1739 h 997202"/>
                <a:gd name="connsiteX2" fmla="*/ 662752 w 1313128"/>
                <a:gd name="connsiteY2" fmla="*/ 424 h 997202"/>
                <a:gd name="connsiteX3" fmla="*/ 662750 w 1313128"/>
                <a:gd name="connsiteY3" fmla="*/ 425 h 997202"/>
                <a:gd name="connsiteX4" fmla="*/ 1085803 w 1313128"/>
                <a:gd name="connsiteY4" fmla="*/ 1740 h 997202"/>
                <a:gd name="connsiteX5" fmla="*/ 1268564 w 1313128"/>
                <a:gd name="connsiteY5" fmla="*/ 2311 h 997202"/>
                <a:gd name="connsiteX6" fmla="*/ 1268564 w 1313128"/>
                <a:gd name="connsiteY6" fmla="*/ 2311 h 997202"/>
                <a:gd name="connsiteX7" fmla="*/ 1085804 w 1313128"/>
                <a:gd name="connsiteY7" fmla="*/ 1740 h 997202"/>
                <a:gd name="connsiteX8" fmla="*/ 1268564 w 1313128"/>
                <a:gd name="connsiteY8" fmla="*/ 2308 h 997202"/>
                <a:gd name="connsiteX9" fmla="*/ 1268570 w 1313128"/>
                <a:gd name="connsiteY9" fmla="*/ 2308 h 997202"/>
                <a:gd name="connsiteX10" fmla="*/ 1302967 w 1313128"/>
                <a:gd name="connsiteY10" fmla="*/ 133771 h 997202"/>
                <a:gd name="connsiteX11" fmla="*/ 1313123 w 1313128"/>
                <a:gd name="connsiteY11" fmla="*/ 265480 h 997202"/>
                <a:gd name="connsiteX12" fmla="*/ 662170 w 1313128"/>
                <a:gd name="connsiteY12" fmla="*/ 263134 h 997202"/>
                <a:gd name="connsiteX13" fmla="*/ 622821 w 1313128"/>
                <a:gd name="connsiteY13" fmla="*/ 268132 h 997202"/>
                <a:gd name="connsiteX14" fmla="*/ 622816 w 1313128"/>
                <a:gd name="connsiteY14" fmla="*/ 268134 h 997202"/>
                <a:gd name="connsiteX15" fmla="*/ 662165 w 1313128"/>
                <a:gd name="connsiteY15" fmla="*/ 263136 h 997202"/>
                <a:gd name="connsiteX16" fmla="*/ 1313118 w 1313128"/>
                <a:gd name="connsiteY16" fmla="*/ 265481 h 997202"/>
                <a:gd name="connsiteX17" fmla="*/ 939810 w 1313128"/>
                <a:gd name="connsiteY17" fmla="*/ 898890 h 997202"/>
                <a:gd name="connsiteX18" fmla="*/ 289813 w 1313128"/>
                <a:gd name="connsiteY18" fmla="*/ 942091 h 997202"/>
                <a:gd name="connsiteX19" fmla="*/ 204589 w 1313128"/>
                <a:gd name="connsiteY19" fmla="*/ 900958 h 997202"/>
                <a:gd name="connsiteX20" fmla="*/ 531499 w 1313128"/>
                <a:gd name="connsiteY20" fmla="*/ 338043 h 997202"/>
                <a:gd name="connsiteX21" fmla="*/ 204588 w 1313128"/>
                <a:gd name="connsiteY21" fmla="*/ 900959 h 997202"/>
                <a:gd name="connsiteX22" fmla="*/ 204587 w 1313128"/>
                <a:gd name="connsiteY22" fmla="*/ 900960 h 997202"/>
                <a:gd name="connsiteX23" fmla="*/ 96063 w 1313128"/>
                <a:gd name="connsiteY23" fmla="*/ 825641 h 997202"/>
                <a:gd name="connsiteX24" fmla="*/ 0 w 1313128"/>
                <a:gd name="connsiteY24" fmla="*/ 729530 h 997202"/>
                <a:gd name="connsiteX25" fmla="*/ 304497 w 1313128"/>
                <a:gd name="connsiteY25" fmla="*/ 205797 h 997202"/>
                <a:gd name="connsiteX26" fmla="*/ 371174 w 1313128"/>
                <a:gd name="connsiteY26" fmla="*/ 119844 h 997202"/>
                <a:gd name="connsiteX27" fmla="*/ 456217 w 1313128"/>
                <a:gd name="connsiteY27" fmla="*/ 55242 h 997202"/>
                <a:gd name="connsiteX28" fmla="*/ 554884 w 1313128"/>
                <a:gd name="connsiteY28" fmla="*/ 14522 h 997202"/>
                <a:gd name="connsiteX29" fmla="*/ 662746 w 1313128"/>
                <a:gd name="connsiteY29" fmla="*/ 418 h 997202"/>
                <a:gd name="connsiteX30" fmla="*/ 662762 w 1313128"/>
                <a:gd name="connsiteY30" fmla="*/ 418 h 997202"/>
                <a:gd name="connsiteX31" fmla="*/ 662763 w 1313128"/>
                <a:gd name="connsiteY31" fmla="*/ 417 h 997202"/>
                <a:gd name="connsiteX32" fmla="*/ 663489 w 1313128"/>
                <a:gd name="connsiteY32" fmla="*/ 0 h 997202"/>
                <a:gd name="connsiteX33" fmla="*/ 662762 w 1313128"/>
                <a:gd name="connsiteY33" fmla="*/ 417 h 997202"/>
                <a:gd name="connsiteX34" fmla="*/ 662746 w 1313128"/>
                <a:gd name="connsiteY34" fmla="*/ 417 h 997202"/>
                <a:gd name="connsiteX35" fmla="*/ 554884 w 1313128"/>
                <a:gd name="connsiteY35" fmla="*/ 14521 h 997202"/>
                <a:gd name="connsiteX36" fmla="*/ 456217 w 1313128"/>
                <a:gd name="connsiteY36" fmla="*/ 55241 h 997202"/>
                <a:gd name="connsiteX37" fmla="*/ 456534 w 1313128"/>
                <a:gd name="connsiteY37" fmla="*/ 55000 h 997202"/>
                <a:gd name="connsiteX38" fmla="*/ 663489 w 1313128"/>
                <a:gd name="connsiteY38" fmla="*/ 0 h 997202"/>
                <a:gd name="connsiteX0" fmla="*/ 662763 w 1313128"/>
                <a:gd name="connsiteY0" fmla="*/ 417 h 997202"/>
                <a:gd name="connsiteX1" fmla="*/ 1085804 w 1313128"/>
                <a:gd name="connsiteY1" fmla="*/ 1739 h 997202"/>
                <a:gd name="connsiteX2" fmla="*/ 662752 w 1313128"/>
                <a:gd name="connsiteY2" fmla="*/ 424 h 997202"/>
                <a:gd name="connsiteX3" fmla="*/ 662750 w 1313128"/>
                <a:gd name="connsiteY3" fmla="*/ 425 h 997202"/>
                <a:gd name="connsiteX4" fmla="*/ 1085803 w 1313128"/>
                <a:gd name="connsiteY4" fmla="*/ 1740 h 997202"/>
                <a:gd name="connsiteX5" fmla="*/ 1268564 w 1313128"/>
                <a:gd name="connsiteY5" fmla="*/ 2311 h 997202"/>
                <a:gd name="connsiteX6" fmla="*/ 1268564 w 1313128"/>
                <a:gd name="connsiteY6" fmla="*/ 2311 h 997202"/>
                <a:gd name="connsiteX7" fmla="*/ 1085804 w 1313128"/>
                <a:gd name="connsiteY7" fmla="*/ 1740 h 997202"/>
                <a:gd name="connsiteX8" fmla="*/ 1268564 w 1313128"/>
                <a:gd name="connsiteY8" fmla="*/ 2308 h 997202"/>
                <a:gd name="connsiteX9" fmla="*/ 1268570 w 1313128"/>
                <a:gd name="connsiteY9" fmla="*/ 2308 h 997202"/>
                <a:gd name="connsiteX10" fmla="*/ 1302967 w 1313128"/>
                <a:gd name="connsiteY10" fmla="*/ 133771 h 997202"/>
                <a:gd name="connsiteX11" fmla="*/ 1313123 w 1313128"/>
                <a:gd name="connsiteY11" fmla="*/ 265480 h 997202"/>
                <a:gd name="connsiteX12" fmla="*/ 662170 w 1313128"/>
                <a:gd name="connsiteY12" fmla="*/ 263134 h 997202"/>
                <a:gd name="connsiteX13" fmla="*/ 622821 w 1313128"/>
                <a:gd name="connsiteY13" fmla="*/ 268132 h 997202"/>
                <a:gd name="connsiteX14" fmla="*/ 622816 w 1313128"/>
                <a:gd name="connsiteY14" fmla="*/ 268134 h 997202"/>
                <a:gd name="connsiteX15" fmla="*/ 662165 w 1313128"/>
                <a:gd name="connsiteY15" fmla="*/ 263136 h 997202"/>
                <a:gd name="connsiteX16" fmla="*/ 1313118 w 1313128"/>
                <a:gd name="connsiteY16" fmla="*/ 265481 h 997202"/>
                <a:gd name="connsiteX17" fmla="*/ 939810 w 1313128"/>
                <a:gd name="connsiteY17" fmla="*/ 898890 h 997202"/>
                <a:gd name="connsiteX18" fmla="*/ 289813 w 1313128"/>
                <a:gd name="connsiteY18" fmla="*/ 942091 h 997202"/>
                <a:gd name="connsiteX19" fmla="*/ 204589 w 1313128"/>
                <a:gd name="connsiteY19" fmla="*/ 900958 h 997202"/>
                <a:gd name="connsiteX20" fmla="*/ 204588 w 1313128"/>
                <a:gd name="connsiteY20" fmla="*/ 900959 h 997202"/>
                <a:gd name="connsiteX21" fmla="*/ 204587 w 1313128"/>
                <a:gd name="connsiteY21" fmla="*/ 900960 h 997202"/>
                <a:gd name="connsiteX22" fmla="*/ 96063 w 1313128"/>
                <a:gd name="connsiteY22" fmla="*/ 825641 h 997202"/>
                <a:gd name="connsiteX23" fmla="*/ 0 w 1313128"/>
                <a:gd name="connsiteY23" fmla="*/ 729530 h 997202"/>
                <a:gd name="connsiteX24" fmla="*/ 304497 w 1313128"/>
                <a:gd name="connsiteY24" fmla="*/ 205797 h 997202"/>
                <a:gd name="connsiteX25" fmla="*/ 371174 w 1313128"/>
                <a:gd name="connsiteY25" fmla="*/ 119844 h 997202"/>
                <a:gd name="connsiteX26" fmla="*/ 456217 w 1313128"/>
                <a:gd name="connsiteY26" fmla="*/ 55242 h 997202"/>
                <a:gd name="connsiteX27" fmla="*/ 554884 w 1313128"/>
                <a:gd name="connsiteY27" fmla="*/ 14522 h 997202"/>
                <a:gd name="connsiteX28" fmla="*/ 662746 w 1313128"/>
                <a:gd name="connsiteY28" fmla="*/ 418 h 997202"/>
                <a:gd name="connsiteX29" fmla="*/ 662762 w 1313128"/>
                <a:gd name="connsiteY29" fmla="*/ 418 h 997202"/>
                <a:gd name="connsiteX30" fmla="*/ 662763 w 1313128"/>
                <a:gd name="connsiteY30" fmla="*/ 417 h 997202"/>
                <a:gd name="connsiteX31" fmla="*/ 663489 w 1313128"/>
                <a:gd name="connsiteY31" fmla="*/ 0 h 997202"/>
                <a:gd name="connsiteX32" fmla="*/ 662762 w 1313128"/>
                <a:gd name="connsiteY32" fmla="*/ 417 h 997202"/>
                <a:gd name="connsiteX33" fmla="*/ 662746 w 1313128"/>
                <a:gd name="connsiteY33" fmla="*/ 417 h 997202"/>
                <a:gd name="connsiteX34" fmla="*/ 554884 w 1313128"/>
                <a:gd name="connsiteY34" fmla="*/ 14521 h 997202"/>
                <a:gd name="connsiteX35" fmla="*/ 456217 w 1313128"/>
                <a:gd name="connsiteY35" fmla="*/ 55241 h 997202"/>
                <a:gd name="connsiteX36" fmla="*/ 456534 w 1313128"/>
                <a:gd name="connsiteY36" fmla="*/ 55000 h 997202"/>
                <a:gd name="connsiteX37" fmla="*/ 663489 w 1313128"/>
                <a:gd name="connsiteY37" fmla="*/ 0 h 997202"/>
                <a:gd name="connsiteX0" fmla="*/ 662763 w 1313128"/>
                <a:gd name="connsiteY0" fmla="*/ 417 h 997202"/>
                <a:gd name="connsiteX1" fmla="*/ 1085804 w 1313128"/>
                <a:gd name="connsiteY1" fmla="*/ 1739 h 997202"/>
                <a:gd name="connsiteX2" fmla="*/ 662752 w 1313128"/>
                <a:gd name="connsiteY2" fmla="*/ 424 h 997202"/>
                <a:gd name="connsiteX3" fmla="*/ 662750 w 1313128"/>
                <a:gd name="connsiteY3" fmla="*/ 425 h 997202"/>
                <a:gd name="connsiteX4" fmla="*/ 1085803 w 1313128"/>
                <a:gd name="connsiteY4" fmla="*/ 1740 h 997202"/>
                <a:gd name="connsiteX5" fmla="*/ 1268564 w 1313128"/>
                <a:gd name="connsiteY5" fmla="*/ 2311 h 997202"/>
                <a:gd name="connsiteX6" fmla="*/ 1268564 w 1313128"/>
                <a:gd name="connsiteY6" fmla="*/ 2311 h 997202"/>
                <a:gd name="connsiteX7" fmla="*/ 1085804 w 1313128"/>
                <a:gd name="connsiteY7" fmla="*/ 1740 h 997202"/>
                <a:gd name="connsiteX8" fmla="*/ 1268564 w 1313128"/>
                <a:gd name="connsiteY8" fmla="*/ 2308 h 997202"/>
                <a:gd name="connsiteX9" fmla="*/ 1268570 w 1313128"/>
                <a:gd name="connsiteY9" fmla="*/ 2308 h 997202"/>
                <a:gd name="connsiteX10" fmla="*/ 1302967 w 1313128"/>
                <a:gd name="connsiteY10" fmla="*/ 133771 h 997202"/>
                <a:gd name="connsiteX11" fmla="*/ 1313123 w 1313128"/>
                <a:gd name="connsiteY11" fmla="*/ 265480 h 997202"/>
                <a:gd name="connsiteX12" fmla="*/ 662170 w 1313128"/>
                <a:gd name="connsiteY12" fmla="*/ 263134 h 997202"/>
                <a:gd name="connsiteX13" fmla="*/ 622821 w 1313128"/>
                <a:gd name="connsiteY13" fmla="*/ 268132 h 997202"/>
                <a:gd name="connsiteX14" fmla="*/ 622816 w 1313128"/>
                <a:gd name="connsiteY14" fmla="*/ 268134 h 997202"/>
                <a:gd name="connsiteX15" fmla="*/ 1313118 w 1313128"/>
                <a:gd name="connsiteY15" fmla="*/ 265481 h 997202"/>
                <a:gd name="connsiteX16" fmla="*/ 939810 w 1313128"/>
                <a:gd name="connsiteY16" fmla="*/ 898890 h 997202"/>
                <a:gd name="connsiteX17" fmla="*/ 289813 w 1313128"/>
                <a:gd name="connsiteY17" fmla="*/ 942091 h 997202"/>
                <a:gd name="connsiteX18" fmla="*/ 204589 w 1313128"/>
                <a:gd name="connsiteY18" fmla="*/ 900958 h 997202"/>
                <a:gd name="connsiteX19" fmla="*/ 204588 w 1313128"/>
                <a:gd name="connsiteY19" fmla="*/ 900959 h 997202"/>
                <a:gd name="connsiteX20" fmla="*/ 204587 w 1313128"/>
                <a:gd name="connsiteY20" fmla="*/ 900960 h 997202"/>
                <a:gd name="connsiteX21" fmla="*/ 96063 w 1313128"/>
                <a:gd name="connsiteY21" fmla="*/ 825641 h 997202"/>
                <a:gd name="connsiteX22" fmla="*/ 0 w 1313128"/>
                <a:gd name="connsiteY22" fmla="*/ 729530 h 997202"/>
                <a:gd name="connsiteX23" fmla="*/ 304497 w 1313128"/>
                <a:gd name="connsiteY23" fmla="*/ 205797 h 997202"/>
                <a:gd name="connsiteX24" fmla="*/ 371174 w 1313128"/>
                <a:gd name="connsiteY24" fmla="*/ 119844 h 997202"/>
                <a:gd name="connsiteX25" fmla="*/ 456217 w 1313128"/>
                <a:gd name="connsiteY25" fmla="*/ 55242 h 997202"/>
                <a:gd name="connsiteX26" fmla="*/ 554884 w 1313128"/>
                <a:gd name="connsiteY26" fmla="*/ 14522 h 997202"/>
                <a:gd name="connsiteX27" fmla="*/ 662746 w 1313128"/>
                <a:gd name="connsiteY27" fmla="*/ 418 h 997202"/>
                <a:gd name="connsiteX28" fmla="*/ 662762 w 1313128"/>
                <a:gd name="connsiteY28" fmla="*/ 418 h 997202"/>
                <a:gd name="connsiteX29" fmla="*/ 662763 w 1313128"/>
                <a:gd name="connsiteY29" fmla="*/ 417 h 997202"/>
                <a:gd name="connsiteX30" fmla="*/ 663489 w 1313128"/>
                <a:gd name="connsiteY30" fmla="*/ 0 h 997202"/>
                <a:gd name="connsiteX31" fmla="*/ 662762 w 1313128"/>
                <a:gd name="connsiteY31" fmla="*/ 417 h 997202"/>
                <a:gd name="connsiteX32" fmla="*/ 662746 w 1313128"/>
                <a:gd name="connsiteY32" fmla="*/ 417 h 997202"/>
                <a:gd name="connsiteX33" fmla="*/ 554884 w 1313128"/>
                <a:gd name="connsiteY33" fmla="*/ 14521 h 997202"/>
                <a:gd name="connsiteX34" fmla="*/ 456217 w 1313128"/>
                <a:gd name="connsiteY34" fmla="*/ 55241 h 997202"/>
                <a:gd name="connsiteX35" fmla="*/ 456534 w 1313128"/>
                <a:gd name="connsiteY35" fmla="*/ 55000 h 997202"/>
                <a:gd name="connsiteX36" fmla="*/ 663489 w 1313128"/>
                <a:gd name="connsiteY36" fmla="*/ 0 h 997202"/>
                <a:gd name="connsiteX0" fmla="*/ 662763 w 1313128"/>
                <a:gd name="connsiteY0" fmla="*/ 417 h 997202"/>
                <a:gd name="connsiteX1" fmla="*/ 1085804 w 1313128"/>
                <a:gd name="connsiteY1" fmla="*/ 1739 h 997202"/>
                <a:gd name="connsiteX2" fmla="*/ 662752 w 1313128"/>
                <a:gd name="connsiteY2" fmla="*/ 424 h 997202"/>
                <a:gd name="connsiteX3" fmla="*/ 662750 w 1313128"/>
                <a:gd name="connsiteY3" fmla="*/ 425 h 997202"/>
                <a:gd name="connsiteX4" fmla="*/ 1085803 w 1313128"/>
                <a:gd name="connsiteY4" fmla="*/ 1740 h 997202"/>
                <a:gd name="connsiteX5" fmla="*/ 1268564 w 1313128"/>
                <a:gd name="connsiteY5" fmla="*/ 2311 h 997202"/>
                <a:gd name="connsiteX6" fmla="*/ 1268564 w 1313128"/>
                <a:gd name="connsiteY6" fmla="*/ 2311 h 997202"/>
                <a:gd name="connsiteX7" fmla="*/ 1085804 w 1313128"/>
                <a:gd name="connsiteY7" fmla="*/ 1740 h 997202"/>
                <a:gd name="connsiteX8" fmla="*/ 1268564 w 1313128"/>
                <a:gd name="connsiteY8" fmla="*/ 2308 h 997202"/>
                <a:gd name="connsiteX9" fmla="*/ 1268570 w 1313128"/>
                <a:gd name="connsiteY9" fmla="*/ 2308 h 997202"/>
                <a:gd name="connsiteX10" fmla="*/ 1302967 w 1313128"/>
                <a:gd name="connsiteY10" fmla="*/ 133771 h 997202"/>
                <a:gd name="connsiteX11" fmla="*/ 1313123 w 1313128"/>
                <a:gd name="connsiteY11" fmla="*/ 265480 h 997202"/>
                <a:gd name="connsiteX12" fmla="*/ 662170 w 1313128"/>
                <a:gd name="connsiteY12" fmla="*/ 263134 h 997202"/>
                <a:gd name="connsiteX13" fmla="*/ 622821 w 1313128"/>
                <a:gd name="connsiteY13" fmla="*/ 268132 h 997202"/>
                <a:gd name="connsiteX14" fmla="*/ 1313118 w 1313128"/>
                <a:gd name="connsiteY14" fmla="*/ 265481 h 997202"/>
                <a:gd name="connsiteX15" fmla="*/ 939810 w 1313128"/>
                <a:gd name="connsiteY15" fmla="*/ 898890 h 997202"/>
                <a:gd name="connsiteX16" fmla="*/ 289813 w 1313128"/>
                <a:gd name="connsiteY16" fmla="*/ 942091 h 997202"/>
                <a:gd name="connsiteX17" fmla="*/ 204589 w 1313128"/>
                <a:gd name="connsiteY17" fmla="*/ 900958 h 997202"/>
                <a:gd name="connsiteX18" fmla="*/ 204588 w 1313128"/>
                <a:gd name="connsiteY18" fmla="*/ 900959 h 997202"/>
                <a:gd name="connsiteX19" fmla="*/ 204587 w 1313128"/>
                <a:gd name="connsiteY19" fmla="*/ 900960 h 997202"/>
                <a:gd name="connsiteX20" fmla="*/ 96063 w 1313128"/>
                <a:gd name="connsiteY20" fmla="*/ 825641 h 997202"/>
                <a:gd name="connsiteX21" fmla="*/ 0 w 1313128"/>
                <a:gd name="connsiteY21" fmla="*/ 729530 h 997202"/>
                <a:gd name="connsiteX22" fmla="*/ 304497 w 1313128"/>
                <a:gd name="connsiteY22" fmla="*/ 205797 h 997202"/>
                <a:gd name="connsiteX23" fmla="*/ 371174 w 1313128"/>
                <a:gd name="connsiteY23" fmla="*/ 119844 h 997202"/>
                <a:gd name="connsiteX24" fmla="*/ 456217 w 1313128"/>
                <a:gd name="connsiteY24" fmla="*/ 55242 h 997202"/>
                <a:gd name="connsiteX25" fmla="*/ 554884 w 1313128"/>
                <a:gd name="connsiteY25" fmla="*/ 14522 h 997202"/>
                <a:gd name="connsiteX26" fmla="*/ 662746 w 1313128"/>
                <a:gd name="connsiteY26" fmla="*/ 418 h 997202"/>
                <a:gd name="connsiteX27" fmla="*/ 662762 w 1313128"/>
                <a:gd name="connsiteY27" fmla="*/ 418 h 997202"/>
                <a:gd name="connsiteX28" fmla="*/ 662763 w 1313128"/>
                <a:gd name="connsiteY28" fmla="*/ 417 h 997202"/>
                <a:gd name="connsiteX29" fmla="*/ 663489 w 1313128"/>
                <a:gd name="connsiteY29" fmla="*/ 0 h 997202"/>
                <a:gd name="connsiteX30" fmla="*/ 662762 w 1313128"/>
                <a:gd name="connsiteY30" fmla="*/ 417 h 997202"/>
                <a:gd name="connsiteX31" fmla="*/ 662746 w 1313128"/>
                <a:gd name="connsiteY31" fmla="*/ 417 h 997202"/>
                <a:gd name="connsiteX32" fmla="*/ 554884 w 1313128"/>
                <a:gd name="connsiteY32" fmla="*/ 14521 h 997202"/>
                <a:gd name="connsiteX33" fmla="*/ 456217 w 1313128"/>
                <a:gd name="connsiteY33" fmla="*/ 55241 h 997202"/>
                <a:gd name="connsiteX34" fmla="*/ 456534 w 1313128"/>
                <a:gd name="connsiteY34" fmla="*/ 55000 h 997202"/>
                <a:gd name="connsiteX35" fmla="*/ 663489 w 1313128"/>
                <a:gd name="connsiteY35" fmla="*/ 0 h 997202"/>
                <a:gd name="connsiteX0" fmla="*/ 662763 w 1313128"/>
                <a:gd name="connsiteY0" fmla="*/ 417 h 997202"/>
                <a:gd name="connsiteX1" fmla="*/ 1085804 w 1313128"/>
                <a:gd name="connsiteY1" fmla="*/ 1739 h 997202"/>
                <a:gd name="connsiteX2" fmla="*/ 662752 w 1313128"/>
                <a:gd name="connsiteY2" fmla="*/ 424 h 997202"/>
                <a:gd name="connsiteX3" fmla="*/ 662750 w 1313128"/>
                <a:gd name="connsiteY3" fmla="*/ 425 h 997202"/>
                <a:gd name="connsiteX4" fmla="*/ 1085803 w 1313128"/>
                <a:gd name="connsiteY4" fmla="*/ 1740 h 997202"/>
                <a:gd name="connsiteX5" fmla="*/ 1268564 w 1313128"/>
                <a:gd name="connsiteY5" fmla="*/ 2311 h 997202"/>
                <a:gd name="connsiteX6" fmla="*/ 1268564 w 1313128"/>
                <a:gd name="connsiteY6" fmla="*/ 2311 h 997202"/>
                <a:gd name="connsiteX7" fmla="*/ 1085804 w 1313128"/>
                <a:gd name="connsiteY7" fmla="*/ 1740 h 997202"/>
                <a:gd name="connsiteX8" fmla="*/ 1268564 w 1313128"/>
                <a:gd name="connsiteY8" fmla="*/ 2308 h 997202"/>
                <a:gd name="connsiteX9" fmla="*/ 1268570 w 1313128"/>
                <a:gd name="connsiteY9" fmla="*/ 2308 h 997202"/>
                <a:gd name="connsiteX10" fmla="*/ 1302967 w 1313128"/>
                <a:gd name="connsiteY10" fmla="*/ 133771 h 997202"/>
                <a:gd name="connsiteX11" fmla="*/ 1313123 w 1313128"/>
                <a:gd name="connsiteY11" fmla="*/ 265480 h 997202"/>
                <a:gd name="connsiteX12" fmla="*/ 662170 w 1313128"/>
                <a:gd name="connsiteY12" fmla="*/ 263134 h 997202"/>
                <a:gd name="connsiteX13" fmla="*/ 1313118 w 1313128"/>
                <a:gd name="connsiteY13" fmla="*/ 265481 h 997202"/>
                <a:gd name="connsiteX14" fmla="*/ 939810 w 1313128"/>
                <a:gd name="connsiteY14" fmla="*/ 898890 h 997202"/>
                <a:gd name="connsiteX15" fmla="*/ 289813 w 1313128"/>
                <a:gd name="connsiteY15" fmla="*/ 942091 h 997202"/>
                <a:gd name="connsiteX16" fmla="*/ 204589 w 1313128"/>
                <a:gd name="connsiteY16" fmla="*/ 900958 h 997202"/>
                <a:gd name="connsiteX17" fmla="*/ 204588 w 1313128"/>
                <a:gd name="connsiteY17" fmla="*/ 900959 h 997202"/>
                <a:gd name="connsiteX18" fmla="*/ 204587 w 1313128"/>
                <a:gd name="connsiteY18" fmla="*/ 900960 h 997202"/>
                <a:gd name="connsiteX19" fmla="*/ 96063 w 1313128"/>
                <a:gd name="connsiteY19" fmla="*/ 825641 h 997202"/>
                <a:gd name="connsiteX20" fmla="*/ 0 w 1313128"/>
                <a:gd name="connsiteY20" fmla="*/ 729530 h 997202"/>
                <a:gd name="connsiteX21" fmla="*/ 304497 w 1313128"/>
                <a:gd name="connsiteY21" fmla="*/ 205797 h 997202"/>
                <a:gd name="connsiteX22" fmla="*/ 371174 w 1313128"/>
                <a:gd name="connsiteY22" fmla="*/ 119844 h 997202"/>
                <a:gd name="connsiteX23" fmla="*/ 456217 w 1313128"/>
                <a:gd name="connsiteY23" fmla="*/ 55242 h 997202"/>
                <a:gd name="connsiteX24" fmla="*/ 554884 w 1313128"/>
                <a:gd name="connsiteY24" fmla="*/ 14522 h 997202"/>
                <a:gd name="connsiteX25" fmla="*/ 662746 w 1313128"/>
                <a:gd name="connsiteY25" fmla="*/ 418 h 997202"/>
                <a:gd name="connsiteX26" fmla="*/ 662762 w 1313128"/>
                <a:gd name="connsiteY26" fmla="*/ 418 h 997202"/>
                <a:gd name="connsiteX27" fmla="*/ 662763 w 1313128"/>
                <a:gd name="connsiteY27" fmla="*/ 417 h 997202"/>
                <a:gd name="connsiteX28" fmla="*/ 663489 w 1313128"/>
                <a:gd name="connsiteY28" fmla="*/ 0 h 997202"/>
                <a:gd name="connsiteX29" fmla="*/ 662762 w 1313128"/>
                <a:gd name="connsiteY29" fmla="*/ 417 h 997202"/>
                <a:gd name="connsiteX30" fmla="*/ 662746 w 1313128"/>
                <a:gd name="connsiteY30" fmla="*/ 417 h 997202"/>
                <a:gd name="connsiteX31" fmla="*/ 554884 w 1313128"/>
                <a:gd name="connsiteY31" fmla="*/ 14521 h 997202"/>
                <a:gd name="connsiteX32" fmla="*/ 456217 w 1313128"/>
                <a:gd name="connsiteY32" fmla="*/ 55241 h 997202"/>
                <a:gd name="connsiteX33" fmla="*/ 456534 w 1313128"/>
                <a:gd name="connsiteY33" fmla="*/ 55000 h 997202"/>
                <a:gd name="connsiteX34" fmla="*/ 663489 w 1313128"/>
                <a:gd name="connsiteY34" fmla="*/ 0 h 997202"/>
                <a:gd name="connsiteX0" fmla="*/ 662763 w 1313128"/>
                <a:gd name="connsiteY0" fmla="*/ 417 h 997202"/>
                <a:gd name="connsiteX1" fmla="*/ 1085804 w 1313128"/>
                <a:gd name="connsiteY1" fmla="*/ 1739 h 997202"/>
                <a:gd name="connsiteX2" fmla="*/ 662752 w 1313128"/>
                <a:gd name="connsiteY2" fmla="*/ 424 h 997202"/>
                <a:gd name="connsiteX3" fmla="*/ 662750 w 1313128"/>
                <a:gd name="connsiteY3" fmla="*/ 425 h 997202"/>
                <a:gd name="connsiteX4" fmla="*/ 1085803 w 1313128"/>
                <a:gd name="connsiteY4" fmla="*/ 1740 h 997202"/>
                <a:gd name="connsiteX5" fmla="*/ 1268564 w 1313128"/>
                <a:gd name="connsiteY5" fmla="*/ 2311 h 997202"/>
                <a:gd name="connsiteX6" fmla="*/ 1268564 w 1313128"/>
                <a:gd name="connsiteY6" fmla="*/ 2311 h 997202"/>
                <a:gd name="connsiteX7" fmla="*/ 1085804 w 1313128"/>
                <a:gd name="connsiteY7" fmla="*/ 1740 h 997202"/>
                <a:gd name="connsiteX8" fmla="*/ 1268564 w 1313128"/>
                <a:gd name="connsiteY8" fmla="*/ 2308 h 997202"/>
                <a:gd name="connsiteX9" fmla="*/ 1268570 w 1313128"/>
                <a:gd name="connsiteY9" fmla="*/ 2308 h 997202"/>
                <a:gd name="connsiteX10" fmla="*/ 1302967 w 1313128"/>
                <a:gd name="connsiteY10" fmla="*/ 133771 h 997202"/>
                <a:gd name="connsiteX11" fmla="*/ 1313123 w 1313128"/>
                <a:gd name="connsiteY11" fmla="*/ 265480 h 997202"/>
                <a:gd name="connsiteX12" fmla="*/ 1313118 w 1313128"/>
                <a:gd name="connsiteY12" fmla="*/ 265481 h 997202"/>
                <a:gd name="connsiteX13" fmla="*/ 939810 w 1313128"/>
                <a:gd name="connsiteY13" fmla="*/ 898890 h 997202"/>
                <a:gd name="connsiteX14" fmla="*/ 289813 w 1313128"/>
                <a:gd name="connsiteY14" fmla="*/ 942091 h 997202"/>
                <a:gd name="connsiteX15" fmla="*/ 204589 w 1313128"/>
                <a:gd name="connsiteY15" fmla="*/ 900958 h 997202"/>
                <a:gd name="connsiteX16" fmla="*/ 204588 w 1313128"/>
                <a:gd name="connsiteY16" fmla="*/ 900959 h 997202"/>
                <a:gd name="connsiteX17" fmla="*/ 204587 w 1313128"/>
                <a:gd name="connsiteY17" fmla="*/ 900960 h 997202"/>
                <a:gd name="connsiteX18" fmla="*/ 96063 w 1313128"/>
                <a:gd name="connsiteY18" fmla="*/ 825641 h 997202"/>
                <a:gd name="connsiteX19" fmla="*/ 0 w 1313128"/>
                <a:gd name="connsiteY19" fmla="*/ 729530 h 997202"/>
                <a:gd name="connsiteX20" fmla="*/ 304497 w 1313128"/>
                <a:gd name="connsiteY20" fmla="*/ 205797 h 997202"/>
                <a:gd name="connsiteX21" fmla="*/ 371174 w 1313128"/>
                <a:gd name="connsiteY21" fmla="*/ 119844 h 997202"/>
                <a:gd name="connsiteX22" fmla="*/ 456217 w 1313128"/>
                <a:gd name="connsiteY22" fmla="*/ 55242 h 997202"/>
                <a:gd name="connsiteX23" fmla="*/ 554884 w 1313128"/>
                <a:gd name="connsiteY23" fmla="*/ 14522 h 997202"/>
                <a:gd name="connsiteX24" fmla="*/ 662746 w 1313128"/>
                <a:gd name="connsiteY24" fmla="*/ 418 h 997202"/>
                <a:gd name="connsiteX25" fmla="*/ 662762 w 1313128"/>
                <a:gd name="connsiteY25" fmla="*/ 418 h 997202"/>
                <a:gd name="connsiteX26" fmla="*/ 662763 w 1313128"/>
                <a:gd name="connsiteY26" fmla="*/ 417 h 997202"/>
                <a:gd name="connsiteX27" fmla="*/ 663489 w 1313128"/>
                <a:gd name="connsiteY27" fmla="*/ 0 h 997202"/>
                <a:gd name="connsiteX28" fmla="*/ 662762 w 1313128"/>
                <a:gd name="connsiteY28" fmla="*/ 417 h 997202"/>
                <a:gd name="connsiteX29" fmla="*/ 662746 w 1313128"/>
                <a:gd name="connsiteY29" fmla="*/ 417 h 997202"/>
                <a:gd name="connsiteX30" fmla="*/ 554884 w 1313128"/>
                <a:gd name="connsiteY30" fmla="*/ 14521 h 997202"/>
                <a:gd name="connsiteX31" fmla="*/ 456217 w 1313128"/>
                <a:gd name="connsiteY31" fmla="*/ 55241 h 997202"/>
                <a:gd name="connsiteX32" fmla="*/ 456534 w 1313128"/>
                <a:gd name="connsiteY32" fmla="*/ 55000 h 997202"/>
                <a:gd name="connsiteX33" fmla="*/ 663489 w 1313128"/>
                <a:gd name="connsiteY33" fmla="*/ 0 h 9972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1313128" h="997202">
                  <a:moveTo>
                    <a:pt x="662763" y="417"/>
                  </a:moveTo>
                  <a:lnTo>
                    <a:pt x="1085804" y="1739"/>
                  </a:lnTo>
                  <a:lnTo>
                    <a:pt x="662752" y="424"/>
                  </a:lnTo>
                  <a:cubicBezTo>
                    <a:pt x="662751" y="424"/>
                    <a:pt x="662751" y="425"/>
                    <a:pt x="662750" y="425"/>
                  </a:cubicBezTo>
                  <a:lnTo>
                    <a:pt x="1085803" y="1740"/>
                  </a:lnTo>
                  <a:lnTo>
                    <a:pt x="1268564" y="2311"/>
                  </a:lnTo>
                  <a:lnTo>
                    <a:pt x="1268564" y="2311"/>
                  </a:lnTo>
                  <a:lnTo>
                    <a:pt x="1085804" y="1740"/>
                  </a:lnTo>
                  <a:lnTo>
                    <a:pt x="1268564" y="2308"/>
                  </a:lnTo>
                  <a:lnTo>
                    <a:pt x="1268570" y="2308"/>
                  </a:lnTo>
                  <a:cubicBezTo>
                    <a:pt x="1284691" y="45737"/>
                    <a:pt x="1295144" y="89495"/>
                    <a:pt x="1302967" y="133771"/>
                  </a:cubicBezTo>
                  <a:cubicBezTo>
                    <a:pt x="1310373" y="177321"/>
                    <a:pt x="1313266" y="221503"/>
                    <a:pt x="1313123" y="265480"/>
                  </a:cubicBezTo>
                  <a:cubicBezTo>
                    <a:pt x="1313121" y="265480"/>
                    <a:pt x="1313120" y="265481"/>
                    <a:pt x="1313118" y="265481"/>
                  </a:cubicBezTo>
                  <a:cubicBezTo>
                    <a:pt x="1308949" y="518536"/>
                    <a:pt x="1175467" y="763797"/>
                    <a:pt x="939810" y="898890"/>
                  </a:cubicBezTo>
                  <a:cubicBezTo>
                    <a:pt x="733616" y="1017093"/>
                    <a:pt x="494155" y="1025175"/>
                    <a:pt x="289813" y="942091"/>
                  </a:cubicBezTo>
                  <a:lnTo>
                    <a:pt x="204589" y="900958"/>
                  </a:lnTo>
                  <a:lnTo>
                    <a:pt x="204588" y="900959"/>
                  </a:lnTo>
                  <a:lnTo>
                    <a:pt x="204587" y="900960"/>
                  </a:lnTo>
                  <a:cubicBezTo>
                    <a:pt x="166559" y="878865"/>
                    <a:pt x="129896" y="854042"/>
                    <a:pt x="96063" y="825641"/>
                  </a:cubicBezTo>
                  <a:cubicBezTo>
                    <a:pt x="61076" y="796938"/>
                    <a:pt x="28910" y="764653"/>
                    <a:pt x="0" y="729530"/>
                  </a:cubicBezTo>
                  <a:lnTo>
                    <a:pt x="304497" y="205797"/>
                  </a:lnTo>
                  <a:cubicBezTo>
                    <a:pt x="323059" y="173943"/>
                    <a:pt x="345560" y="145135"/>
                    <a:pt x="371174" y="119844"/>
                  </a:cubicBezTo>
                  <a:lnTo>
                    <a:pt x="456217" y="55242"/>
                  </a:lnTo>
                  <a:lnTo>
                    <a:pt x="554884" y="14522"/>
                  </a:lnTo>
                  <a:cubicBezTo>
                    <a:pt x="589651" y="5198"/>
                    <a:pt x="625881" y="339"/>
                    <a:pt x="662746" y="418"/>
                  </a:cubicBezTo>
                  <a:lnTo>
                    <a:pt x="662762" y="418"/>
                  </a:lnTo>
                  <a:lnTo>
                    <a:pt x="662763" y="417"/>
                  </a:lnTo>
                  <a:close/>
                  <a:moveTo>
                    <a:pt x="663489" y="0"/>
                  </a:moveTo>
                  <a:lnTo>
                    <a:pt x="662762" y="417"/>
                  </a:lnTo>
                  <a:lnTo>
                    <a:pt x="662746" y="417"/>
                  </a:lnTo>
                  <a:cubicBezTo>
                    <a:pt x="625881" y="338"/>
                    <a:pt x="589651" y="5197"/>
                    <a:pt x="554884" y="14521"/>
                  </a:cubicBezTo>
                  <a:lnTo>
                    <a:pt x="456217" y="55241"/>
                  </a:lnTo>
                  <a:lnTo>
                    <a:pt x="456534" y="55000"/>
                  </a:lnTo>
                  <a:cubicBezTo>
                    <a:pt x="518568" y="19438"/>
                    <a:pt x="589755" y="-157"/>
                    <a:pt x="663489" y="0"/>
                  </a:cubicBezTo>
                  <a:close/>
                </a:path>
              </a:pathLst>
            </a:custGeom>
            <a:solidFill>
              <a:srgbClr val="A26700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E8529FDB-A29B-B307-9B2C-180D562284ED}"/>
                </a:ext>
              </a:extLst>
            </p:cNvPr>
            <p:cNvSpPr/>
            <p:nvPr/>
          </p:nvSpPr>
          <p:spPr>
            <a:xfrm>
              <a:off x="3560002" y="2363324"/>
              <a:ext cx="831397" cy="550553"/>
            </a:xfrm>
            <a:custGeom>
              <a:avLst/>
              <a:gdLst>
                <a:gd name="connsiteX0" fmla="*/ 457576 w 1108529"/>
                <a:gd name="connsiteY0" fmla="*/ 4 h 734070"/>
                <a:gd name="connsiteX1" fmla="*/ 1108529 w 1108529"/>
                <a:gd name="connsiteY1" fmla="*/ 2349 h 734070"/>
                <a:gd name="connsiteX2" fmla="*/ 735221 w 1108529"/>
                <a:gd name="connsiteY2" fmla="*/ 635758 h 734070"/>
                <a:gd name="connsiteX3" fmla="*/ 85224 w 1108529"/>
                <a:gd name="connsiteY3" fmla="*/ 678959 h 734070"/>
                <a:gd name="connsiteX4" fmla="*/ 0 w 1108529"/>
                <a:gd name="connsiteY4" fmla="*/ 637826 h 734070"/>
                <a:gd name="connsiteX5" fmla="*/ 326910 w 1108529"/>
                <a:gd name="connsiteY5" fmla="*/ 74911 h 734070"/>
                <a:gd name="connsiteX6" fmla="*/ 351106 w 1108529"/>
                <a:gd name="connsiteY6" fmla="*/ 43480 h 734070"/>
                <a:gd name="connsiteX7" fmla="*/ 382143 w 1108529"/>
                <a:gd name="connsiteY7" fmla="*/ 19835 h 734070"/>
                <a:gd name="connsiteX8" fmla="*/ 418226 w 1108529"/>
                <a:gd name="connsiteY8" fmla="*/ 5002 h 734070"/>
                <a:gd name="connsiteX9" fmla="*/ 457576 w 1108529"/>
                <a:gd name="connsiteY9" fmla="*/ 4 h 734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08529" h="734070">
                  <a:moveTo>
                    <a:pt x="457576" y="4"/>
                  </a:moveTo>
                  <a:lnTo>
                    <a:pt x="1108529" y="2349"/>
                  </a:lnTo>
                  <a:cubicBezTo>
                    <a:pt x="1104360" y="255404"/>
                    <a:pt x="970878" y="500665"/>
                    <a:pt x="735221" y="635758"/>
                  </a:cubicBezTo>
                  <a:cubicBezTo>
                    <a:pt x="529027" y="753961"/>
                    <a:pt x="289566" y="762043"/>
                    <a:pt x="85224" y="678959"/>
                  </a:cubicBezTo>
                  <a:lnTo>
                    <a:pt x="0" y="637826"/>
                  </a:lnTo>
                  <a:lnTo>
                    <a:pt x="326910" y="74911"/>
                  </a:lnTo>
                  <a:cubicBezTo>
                    <a:pt x="333636" y="63251"/>
                    <a:pt x="341801" y="52717"/>
                    <a:pt x="351106" y="43480"/>
                  </a:cubicBezTo>
                  <a:lnTo>
                    <a:pt x="382143" y="19835"/>
                  </a:lnTo>
                  <a:lnTo>
                    <a:pt x="418226" y="5002"/>
                  </a:lnTo>
                  <a:cubicBezTo>
                    <a:pt x="430899" y="1639"/>
                    <a:pt x="444115" y="-84"/>
                    <a:pt x="457576" y="4"/>
                  </a:cubicBezTo>
                  <a:close/>
                </a:path>
              </a:pathLst>
            </a:custGeom>
            <a:solidFill>
              <a:srgbClr val="CEBA8B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pic>
          <p:nvPicPr>
            <p:cNvPr id="49" name="Graphic 48" descr="Hourglass 30% with solid fill">
              <a:extLst>
                <a:ext uri="{FF2B5EF4-FFF2-40B4-BE49-F238E27FC236}">
                  <a16:creationId xmlns:a16="http://schemas.microsoft.com/office/drawing/2014/main" id="{DAFED5E4-922B-7357-FBCC-6A3F4CAC0F9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787013" y="2449408"/>
              <a:ext cx="365267" cy="365267"/>
            </a:xfrm>
            <a:prstGeom prst="rect">
              <a:avLst/>
            </a:prstGeom>
          </p:spPr>
        </p:pic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00439636-8279-EE08-3048-F699ED2A414E}"/>
              </a:ext>
            </a:extLst>
          </p:cNvPr>
          <p:cNvGrpSpPr/>
          <p:nvPr/>
        </p:nvGrpSpPr>
        <p:grpSpPr>
          <a:xfrm>
            <a:off x="4748778" y="1799392"/>
            <a:ext cx="1114448" cy="1114485"/>
            <a:chOff x="4748778" y="1799392"/>
            <a:chExt cx="1114448" cy="1114485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DD4F639E-03F0-263C-05DF-ACB0A8EC6FD0}"/>
                </a:ext>
              </a:extLst>
            </p:cNvPr>
            <p:cNvSpPr/>
            <p:nvPr/>
          </p:nvSpPr>
          <p:spPr>
            <a:xfrm>
              <a:off x="4780838" y="1799392"/>
              <a:ext cx="1082388" cy="915009"/>
            </a:xfrm>
            <a:custGeom>
              <a:avLst/>
              <a:gdLst>
                <a:gd name="connsiteX0" fmla="*/ 700218 w 1443184"/>
                <a:gd name="connsiteY0" fmla="*/ 0 h 1220012"/>
                <a:gd name="connsiteX1" fmla="*/ 1443184 w 1443184"/>
                <a:gd name="connsiteY1" fmla="*/ 742989 h 1220012"/>
                <a:gd name="connsiteX2" fmla="*/ 1316297 w 1443184"/>
                <a:gd name="connsiteY2" fmla="*/ 1158401 h 1220012"/>
                <a:gd name="connsiteX3" fmla="*/ 1265465 w 1443184"/>
                <a:gd name="connsiteY3" fmla="*/ 1220012 h 1220012"/>
                <a:gd name="connsiteX4" fmla="*/ 965884 w 1443184"/>
                <a:gd name="connsiteY4" fmla="*/ 704734 h 1220012"/>
                <a:gd name="connsiteX5" fmla="*/ 899206 w 1443184"/>
                <a:gd name="connsiteY5" fmla="*/ 618781 h 1220012"/>
                <a:gd name="connsiteX6" fmla="*/ 814162 w 1443184"/>
                <a:gd name="connsiteY6" fmla="*/ 554178 h 1220012"/>
                <a:gd name="connsiteX7" fmla="*/ 813846 w 1443184"/>
                <a:gd name="connsiteY7" fmla="*/ 553938 h 1220012"/>
                <a:gd name="connsiteX8" fmla="*/ 606892 w 1443184"/>
                <a:gd name="connsiteY8" fmla="*/ 498938 h 1220012"/>
                <a:gd name="connsiteX9" fmla="*/ 607616 w 1443184"/>
                <a:gd name="connsiteY9" fmla="*/ 499354 h 1220012"/>
                <a:gd name="connsiteX10" fmla="*/ 184710 w 1443184"/>
                <a:gd name="connsiteY10" fmla="*/ 500676 h 1220012"/>
                <a:gd name="connsiteX11" fmla="*/ 607628 w 1443184"/>
                <a:gd name="connsiteY11" fmla="*/ 499361 h 1220012"/>
                <a:gd name="connsiteX12" fmla="*/ 607630 w 1443184"/>
                <a:gd name="connsiteY12" fmla="*/ 499362 h 1220012"/>
                <a:gd name="connsiteX13" fmla="*/ 184710 w 1443184"/>
                <a:gd name="connsiteY13" fmla="*/ 500677 h 1220012"/>
                <a:gd name="connsiteX14" fmla="*/ 184516 w 1443184"/>
                <a:gd name="connsiteY14" fmla="*/ 500678 h 1220012"/>
                <a:gd name="connsiteX15" fmla="*/ 1820 w 1443184"/>
                <a:gd name="connsiteY15" fmla="*/ 501245 h 1220012"/>
                <a:gd name="connsiteX16" fmla="*/ 1818 w 1443184"/>
                <a:gd name="connsiteY16" fmla="*/ 501248 h 1220012"/>
                <a:gd name="connsiteX17" fmla="*/ 1817 w 1443184"/>
                <a:gd name="connsiteY17" fmla="*/ 501248 h 1220012"/>
                <a:gd name="connsiteX18" fmla="*/ 1819 w 1443184"/>
                <a:gd name="connsiteY18" fmla="*/ 501245 h 1220012"/>
                <a:gd name="connsiteX19" fmla="*/ 1810 w 1443184"/>
                <a:gd name="connsiteY19" fmla="*/ 501245 h 1220012"/>
                <a:gd name="connsiteX20" fmla="*/ 1018 w 1443184"/>
                <a:gd name="connsiteY20" fmla="*/ 504271 h 1220012"/>
                <a:gd name="connsiteX21" fmla="*/ 0 w 1443184"/>
                <a:gd name="connsiteY21" fmla="*/ 504164 h 1220012"/>
                <a:gd name="connsiteX22" fmla="*/ 15638 w 1443184"/>
                <a:gd name="connsiteY22" fmla="*/ 453784 h 1220012"/>
                <a:gd name="connsiteX23" fmla="*/ 700218 w 1443184"/>
                <a:gd name="connsiteY23" fmla="*/ 0 h 1220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443184" h="1220012">
                  <a:moveTo>
                    <a:pt x="700218" y="0"/>
                  </a:moveTo>
                  <a:cubicBezTo>
                    <a:pt x="1110547" y="0"/>
                    <a:pt x="1443184" y="332648"/>
                    <a:pt x="1443184" y="742989"/>
                  </a:cubicBezTo>
                  <a:cubicBezTo>
                    <a:pt x="1443184" y="896867"/>
                    <a:pt x="1396407" y="1039819"/>
                    <a:pt x="1316297" y="1158401"/>
                  </a:cubicBezTo>
                  <a:lnTo>
                    <a:pt x="1265465" y="1220012"/>
                  </a:lnTo>
                  <a:lnTo>
                    <a:pt x="965884" y="704734"/>
                  </a:lnTo>
                  <a:cubicBezTo>
                    <a:pt x="947322" y="672880"/>
                    <a:pt x="924821" y="644072"/>
                    <a:pt x="899206" y="618781"/>
                  </a:cubicBezTo>
                  <a:lnTo>
                    <a:pt x="814162" y="554178"/>
                  </a:lnTo>
                  <a:lnTo>
                    <a:pt x="813846" y="553938"/>
                  </a:lnTo>
                  <a:cubicBezTo>
                    <a:pt x="751812" y="518376"/>
                    <a:pt x="680626" y="498781"/>
                    <a:pt x="606892" y="498938"/>
                  </a:cubicBezTo>
                  <a:lnTo>
                    <a:pt x="607616" y="499354"/>
                  </a:lnTo>
                  <a:lnTo>
                    <a:pt x="184710" y="500676"/>
                  </a:lnTo>
                  <a:lnTo>
                    <a:pt x="607628" y="499361"/>
                  </a:lnTo>
                  <a:cubicBezTo>
                    <a:pt x="607629" y="499361"/>
                    <a:pt x="607629" y="499362"/>
                    <a:pt x="607630" y="499362"/>
                  </a:cubicBezTo>
                  <a:lnTo>
                    <a:pt x="184710" y="500677"/>
                  </a:lnTo>
                  <a:lnTo>
                    <a:pt x="184516" y="500678"/>
                  </a:lnTo>
                  <a:lnTo>
                    <a:pt x="1820" y="501245"/>
                  </a:lnTo>
                  <a:cubicBezTo>
                    <a:pt x="1819" y="501246"/>
                    <a:pt x="1819" y="501247"/>
                    <a:pt x="1818" y="501248"/>
                  </a:cubicBezTo>
                  <a:lnTo>
                    <a:pt x="1817" y="501248"/>
                  </a:lnTo>
                  <a:cubicBezTo>
                    <a:pt x="1818" y="501247"/>
                    <a:pt x="1818" y="501246"/>
                    <a:pt x="1819" y="501245"/>
                  </a:cubicBezTo>
                  <a:lnTo>
                    <a:pt x="1810" y="501245"/>
                  </a:lnTo>
                  <a:lnTo>
                    <a:pt x="1018" y="504271"/>
                  </a:lnTo>
                  <a:lnTo>
                    <a:pt x="0" y="504164"/>
                  </a:lnTo>
                  <a:lnTo>
                    <a:pt x="15638" y="453784"/>
                  </a:lnTo>
                  <a:cubicBezTo>
                    <a:pt x="128427" y="187115"/>
                    <a:pt x="392472" y="0"/>
                    <a:pt x="700218" y="0"/>
                  </a:cubicBezTo>
                  <a:close/>
                </a:path>
              </a:pathLst>
            </a:custGeom>
            <a:solidFill>
              <a:schemeClr val="bg1">
                <a:alpha val="69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BE5A12C6-D3B1-BC20-71A8-5FC8AFD6BB74}"/>
                </a:ext>
              </a:extLst>
            </p:cNvPr>
            <p:cNvSpPr/>
            <p:nvPr/>
          </p:nvSpPr>
          <p:spPr>
            <a:xfrm>
              <a:off x="4748778" y="2165976"/>
              <a:ext cx="984847" cy="747901"/>
            </a:xfrm>
            <a:custGeom>
              <a:avLst/>
              <a:gdLst>
                <a:gd name="connsiteX0" fmla="*/ 649640 w 1313129"/>
                <a:gd name="connsiteY0" fmla="*/ 0 h 997201"/>
                <a:gd name="connsiteX1" fmla="*/ 856594 w 1313129"/>
                <a:gd name="connsiteY1" fmla="*/ 55000 h 997201"/>
                <a:gd name="connsiteX2" fmla="*/ 856910 w 1313129"/>
                <a:gd name="connsiteY2" fmla="*/ 55240 h 997201"/>
                <a:gd name="connsiteX3" fmla="*/ 941954 w 1313129"/>
                <a:gd name="connsiteY3" fmla="*/ 119843 h 997201"/>
                <a:gd name="connsiteX4" fmla="*/ 1008632 w 1313129"/>
                <a:gd name="connsiteY4" fmla="*/ 205796 h 997201"/>
                <a:gd name="connsiteX5" fmla="*/ 1313129 w 1313129"/>
                <a:gd name="connsiteY5" fmla="*/ 729529 h 997201"/>
                <a:gd name="connsiteX6" fmla="*/ 1217065 w 1313129"/>
                <a:gd name="connsiteY6" fmla="*/ 825640 h 997201"/>
                <a:gd name="connsiteX7" fmla="*/ 1108541 w 1313129"/>
                <a:gd name="connsiteY7" fmla="*/ 900959 h 997201"/>
                <a:gd name="connsiteX8" fmla="*/ 1108541 w 1313129"/>
                <a:gd name="connsiteY8" fmla="*/ 900958 h 997201"/>
                <a:gd name="connsiteX9" fmla="*/ 1108541 w 1313129"/>
                <a:gd name="connsiteY9" fmla="*/ 900958 h 997201"/>
                <a:gd name="connsiteX10" fmla="*/ 1023317 w 1313129"/>
                <a:gd name="connsiteY10" fmla="*/ 942090 h 997201"/>
                <a:gd name="connsiteX11" fmla="*/ 373321 w 1313129"/>
                <a:gd name="connsiteY11" fmla="*/ 898889 h 997201"/>
                <a:gd name="connsiteX12" fmla="*/ 13 w 1313129"/>
                <a:gd name="connsiteY12" fmla="*/ 265480 h 997201"/>
                <a:gd name="connsiteX13" fmla="*/ 650966 w 1313129"/>
                <a:gd name="connsiteY13" fmla="*/ 263135 h 997201"/>
                <a:gd name="connsiteX14" fmla="*/ 690312 w 1313129"/>
                <a:gd name="connsiteY14" fmla="*/ 268133 h 997201"/>
                <a:gd name="connsiteX15" fmla="*/ 690308 w 1313129"/>
                <a:gd name="connsiteY15" fmla="*/ 268131 h 997201"/>
                <a:gd name="connsiteX16" fmla="*/ 650958 w 1313129"/>
                <a:gd name="connsiteY16" fmla="*/ 263133 h 997201"/>
                <a:gd name="connsiteX17" fmla="*/ 5 w 1313129"/>
                <a:gd name="connsiteY17" fmla="*/ 265479 h 997201"/>
                <a:gd name="connsiteX18" fmla="*/ 10162 w 1313129"/>
                <a:gd name="connsiteY18" fmla="*/ 133770 h 997201"/>
                <a:gd name="connsiteX19" fmla="*/ 44558 w 1313129"/>
                <a:gd name="connsiteY19" fmla="*/ 2307 h 997201"/>
                <a:gd name="connsiteX20" fmla="*/ 44567 w 1313129"/>
                <a:gd name="connsiteY20" fmla="*/ 2307 h 997201"/>
                <a:gd name="connsiteX21" fmla="*/ 44565 w 1313129"/>
                <a:gd name="connsiteY21" fmla="*/ 2310 h 997201"/>
                <a:gd name="connsiteX22" fmla="*/ 44566 w 1313129"/>
                <a:gd name="connsiteY22" fmla="*/ 2310 h 997201"/>
                <a:gd name="connsiteX23" fmla="*/ 44568 w 1313129"/>
                <a:gd name="connsiteY23" fmla="*/ 2307 h 997201"/>
                <a:gd name="connsiteX24" fmla="*/ 227264 w 1313129"/>
                <a:gd name="connsiteY24" fmla="*/ 1740 h 997201"/>
                <a:gd name="connsiteX25" fmla="*/ 227458 w 1313129"/>
                <a:gd name="connsiteY25" fmla="*/ 1739 h 997201"/>
                <a:gd name="connsiteX26" fmla="*/ 650378 w 1313129"/>
                <a:gd name="connsiteY26" fmla="*/ 424 h 997201"/>
                <a:gd name="connsiteX27" fmla="*/ 650376 w 1313129"/>
                <a:gd name="connsiteY27" fmla="*/ 423 h 997201"/>
                <a:gd name="connsiteX28" fmla="*/ 227458 w 1313129"/>
                <a:gd name="connsiteY28" fmla="*/ 1738 h 997201"/>
                <a:gd name="connsiteX29" fmla="*/ 650364 w 1313129"/>
                <a:gd name="connsiteY29" fmla="*/ 416 h 997201"/>
                <a:gd name="connsiteX0" fmla="*/ 649640 w 1313129"/>
                <a:gd name="connsiteY0" fmla="*/ 0 h 997201"/>
                <a:gd name="connsiteX1" fmla="*/ 856594 w 1313129"/>
                <a:gd name="connsiteY1" fmla="*/ 55000 h 997201"/>
                <a:gd name="connsiteX2" fmla="*/ 856910 w 1313129"/>
                <a:gd name="connsiteY2" fmla="*/ 55240 h 997201"/>
                <a:gd name="connsiteX3" fmla="*/ 941954 w 1313129"/>
                <a:gd name="connsiteY3" fmla="*/ 119843 h 997201"/>
                <a:gd name="connsiteX4" fmla="*/ 1008632 w 1313129"/>
                <a:gd name="connsiteY4" fmla="*/ 205796 h 997201"/>
                <a:gd name="connsiteX5" fmla="*/ 1313129 w 1313129"/>
                <a:gd name="connsiteY5" fmla="*/ 729529 h 997201"/>
                <a:gd name="connsiteX6" fmla="*/ 1217065 w 1313129"/>
                <a:gd name="connsiteY6" fmla="*/ 825640 h 997201"/>
                <a:gd name="connsiteX7" fmla="*/ 1108541 w 1313129"/>
                <a:gd name="connsiteY7" fmla="*/ 900959 h 997201"/>
                <a:gd name="connsiteX8" fmla="*/ 1108541 w 1313129"/>
                <a:gd name="connsiteY8" fmla="*/ 900958 h 997201"/>
                <a:gd name="connsiteX9" fmla="*/ 1108541 w 1313129"/>
                <a:gd name="connsiteY9" fmla="*/ 900958 h 997201"/>
                <a:gd name="connsiteX10" fmla="*/ 1023317 w 1313129"/>
                <a:gd name="connsiteY10" fmla="*/ 942090 h 997201"/>
                <a:gd name="connsiteX11" fmla="*/ 373321 w 1313129"/>
                <a:gd name="connsiteY11" fmla="*/ 898889 h 997201"/>
                <a:gd name="connsiteX12" fmla="*/ 13 w 1313129"/>
                <a:gd name="connsiteY12" fmla="*/ 265480 h 997201"/>
                <a:gd name="connsiteX13" fmla="*/ 650966 w 1313129"/>
                <a:gd name="connsiteY13" fmla="*/ 263135 h 997201"/>
                <a:gd name="connsiteX14" fmla="*/ 690312 w 1313129"/>
                <a:gd name="connsiteY14" fmla="*/ 268133 h 997201"/>
                <a:gd name="connsiteX15" fmla="*/ 690308 w 1313129"/>
                <a:gd name="connsiteY15" fmla="*/ 268131 h 997201"/>
                <a:gd name="connsiteX16" fmla="*/ 5 w 1313129"/>
                <a:gd name="connsiteY16" fmla="*/ 265479 h 997201"/>
                <a:gd name="connsiteX17" fmla="*/ 10162 w 1313129"/>
                <a:gd name="connsiteY17" fmla="*/ 133770 h 997201"/>
                <a:gd name="connsiteX18" fmla="*/ 44558 w 1313129"/>
                <a:gd name="connsiteY18" fmla="*/ 2307 h 997201"/>
                <a:gd name="connsiteX19" fmla="*/ 44567 w 1313129"/>
                <a:gd name="connsiteY19" fmla="*/ 2307 h 997201"/>
                <a:gd name="connsiteX20" fmla="*/ 44565 w 1313129"/>
                <a:gd name="connsiteY20" fmla="*/ 2310 h 997201"/>
                <a:gd name="connsiteX21" fmla="*/ 44566 w 1313129"/>
                <a:gd name="connsiteY21" fmla="*/ 2310 h 997201"/>
                <a:gd name="connsiteX22" fmla="*/ 44568 w 1313129"/>
                <a:gd name="connsiteY22" fmla="*/ 2307 h 997201"/>
                <a:gd name="connsiteX23" fmla="*/ 227264 w 1313129"/>
                <a:gd name="connsiteY23" fmla="*/ 1740 h 997201"/>
                <a:gd name="connsiteX24" fmla="*/ 227458 w 1313129"/>
                <a:gd name="connsiteY24" fmla="*/ 1739 h 997201"/>
                <a:gd name="connsiteX25" fmla="*/ 650378 w 1313129"/>
                <a:gd name="connsiteY25" fmla="*/ 424 h 997201"/>
                <a:gd name="connsiteX26" fmla="*/ 650376 w 1313129"/>
                <a:gd name="connsiteY26" fmla="*/ 423 h 997201"/>
                <a:gd name="connsiteX27" fmla="*/ 227458 w 1313129"/>
                <a:gd name="connsiteY27" fmla="*/ 1738 h 997201"/>
                <a:gd name="connsiteX28" fmla="*/ 650364 w 1313129"/>
                <a:gd name="connsiteY28" fmla="*/ 416 h 997201"/>
                <a:gd name="connsiteX29" fmla="*/ 649640 w 1313129"/>
                <a:gd name="connsiteY29" fmla="*/ 0 h 997201"/>
                <a:gd name="connsiteX0" fmla="*/ 649640 w 1313129"/>
                <a:gd name="connsiteY0" fmla="*/ 0 h 997201"/>
                <a:gd name="connsiteX1" fmla="*/ 856594 w 1313129"/>
                <a:gd name="connsiteY1" fmla="*/ 55000 h 997201"/>
                <a:gd name="connsiteX2" fmla="*/ 856910 w 1313129"/>
                <a:gd name="connsiteY2" fmla="*/ 55240 h 997201"/>
                <a:gd name="connsiteX3" fmla="*/ 941954 w 1313129"/>
                <a:gd name="connsiteY3" fmla="*/ 119843 h 997201"/>
                <a:gd name="connsiteX4" fmla="*/ 1008632 w 1313129"/>
                <a:gd name="connsiteY4" fmla="*/ 205796 h 997201"/>
                <a:gd name="connsiteX5" fmla="*/ 1313129 w 1313129"/>
                <a:gd name="connsiteY5" fmla="*/ 729529 h 997201"/>
                <a:gd name="connsiteX6" fmla="*/ 1217065 w 1313129"/>
                <a:gd name="connsiteY6" fmla="*/ 825640 h 997201"/>
                <a:gd name="connsiteX7" fmla="*/ 1108541 w 1313129"/>
                <a:gd name="connsiteY7" fmla="*/ 900959 h 997201"/>
                <a:gd name="connsiteX8" fmla="*/ 1108541 w 1313129"/>
                <a:gd name="connsiteY8" fmla="*/ 900958 h 997201"/>
                <a:gd name="connsiteX9" fmla="*/ 1108541 w 1313129"/>
                <a:gd name="connsiteY9" fmla="*/ 900958 h 997201"/>
                <a:gd name="connsiteX10" fmla="*/ 1023317 w 1313129"/>
                <a:gd name="connsiteY10" fmla="*/ 942090 h 997201"/>
                <a:gd name="connsiteX11" fmla="*/ 373321 w 1313129"/>
                <a:gd name="connsiteY11" fmla="*/ 898889 h 997201"/>
                <a:gd name="connsiteX12" fmla="*/ 13 w 1313129"/>
                <a:gd name="connsiteY12" fmla="*/ 265480 h 997201"/>
                <a:gd name="connsiteX13" fmla="*/ 650966 w 1313129"/>
                <a:gd name="connsiteY13" fmla="*/ 263135 h 997201"/>
                <a:gd name="connsiteX14" fmla="*/ 690312 w 1313129"/>
                <a:gd name="connsiteY14" fmla="*/ 268133 h 997201"/>
                <a:gd name="connsiteX15" fmla="*/ 5 w 1313129"/>
                <a:gd name="connsiteY15" fmla="*/ 265479 h 997201"/>
                <a:gd name="connsiteX16" fmla="*/ 10162 w 1313129"/>
                <a:gd name="connsiteY16" fmla="*/ 133770 h 997201"/>
                <a:gd name="connsiteX17" fmla="*/ 44558 w 1313129"/>
                <a:gd name="connsiteY17" fmla="*/ 2307 h 997201"/>
                <a:gd name="connsiteX18" fmla="*/ 44567 w 1313129"/>
                <a:gd name="connsiteY18" fmla="*/ 2307 h 997201"/>
                <a:gd name="connsiteX19" fmla="*/ 44565 w 1313129"/>
                <a:gd name="connsiteY19" fmla="*/ 2310 h 997201"/>
                <a:gd name="connsiteX20" fmla="*/ 44566 w 1313129"/>
                <a:gd name="connsiteY20" fmla="*/ 2310 h 997201"/>
                <a:gd name="connsiteX21" fmla="*/ 44568 w 1313129"/>
                <a:gd name="connsiteY21" fmla="*/ 2307 h 997201"/>
                <a:gd name="connsiteX22" fmla="*/ 227264 w 1313129"/>
                <a:gd name="connsiteY22" fmla="*/ 1740 h 997201"/>
                <a:gd name="connsiteX23" fmla="*/ 227458 w 1313129"/>
                <a:gd name="connsiteY23" fmla="*/ 1739 h 997201"/>
                <a:gd name="connsiteX24" fmla="*/ 650378 w 1313129"/>
                <a:gd name="connsiteY24" fmla="*/ 424 h 997201"/>
                <a:gd name="connsiteX25" fmla="*/ 650376 w 1313129"/>
                <a:gd name="connsiteY25" fmla="*/ 423 h 997201"/>
                <a:gd name="connsiteX26" fmla="*/ 227458 w 1313129"/>
                <a:gd name="connsiteY26" fmla="*/ 1738 h 997201"/>
                <a:gd name="connsiteX27" fmla="*/ 650364 w 1313129"/>
                <a:gd name="connsiteY27" fmla="*/ 416 h 997201"/>
                <a:gd name="connsiteX28" fmla="*/ 649640 w 1313129"/>
                <a:gd name="connsiteY28" fmla="*/ 0 h 997201"/>
                <a:gd name="connsiteX0" fmla="*/ 649640 w 1313129"/>
                <a:gd name="connsiteY0" fmla="*/ 0 h 997201"/>
                <a:gd name="connsiteX1" fmla="*/ 856594 w 1313129"/>
                <a:gd name="connsiteY1" fmla="*/ 55000 h 997201"/>
                <a:gd name="connsiteX2" fmla="*/ 856910 w 1313129"/>
                <a:gd name="connsiteY2" fmla="*/ 55240 h 997201"/>
                <a:gd name="connsiteX3" fmla="*/ 941954 w 1313129"/>
                <a:gd name="connsiteY3" fmla="*/ 119843 h 997201"/>
                <a:gd name="connsiteX4" fmla="*/ 1008632 w 1313129"/>
                <a:gd name="connsiteY4" fmla="*/ 205796 h 997201"/>
                <a:gd name="connsiteX5" fmla="*/ 1313129 w 1313129"/>
                <a:gd name="connsiteY5" fmla="*/ 729529 h 997201"/>
                <a:gd name="connsiteX6" fmla="*/ 1217065 w 1313129"/>
                <a:gd name="connsiteY6" fmla="*/ 825640 h 997201"/>
                <a:gd name="connsiteX7" fmla="*/ 1108541 w 1313129"/>
                <a:gd name="connsiteY7" fmla="*/ 900959 h 997201"/>
                <a:gd name="connsiteX8" fmla="*/ 1108541 w 1313129"/>
                <a:gd name="connsiteY8" fmla="*/ 900958 h 997201"/>
                <a:gd name="connsiteX9" fmla="*/ 1108541 w 1313129"/>
                <a:gd name="connsiteY9" fmla="*/ 900958 h 997201"/>
                <a:gd name="connsiteX10" fmla="*/ 1023317 w 1313129"/>
                <a:gd name="connsiteY10" fmla="*/ 942090 h 997201"/>
                <a:gd name="connsiteX11" fmla="*/ 373321 w 1313129"/>
                <a:gd name="connsiteY11" fmla="*/ 898889 h 997201"/>
                <a:gd name="connsiteX12" fmla="*/ 13 w 1313129"/>
                <a:gd name="connsiteY12" fmla="*/ 265480 h 997201"/>
                <a:gd name="connsiteX13" fmla="*/ 650966 w 1313129"/>
                <a:gd name="connsiteY13" fmla="*/ 263135 h 997201"/>
                <a:gd name="connsiteX14" fmla="*/ 5 w 1313129"/>
                <a:gd name="connsiteY14" fmla="*/ 265479 h 997201"/>
                <a:gd name="connsiteX15" fmla="*/ 10162 w 1313129"/>
                <a:gd name="connsiteY15" fmla="*/ 133770 h 997201"/>
                <a:gd name="connsiteX16" fmla="*/ 44558 w 1313129"/>
                <a:gd name="connsiteY16" fmla="*/ 2307 h 997201"/>
                <a:gd name="connsiteX17" fmla="*/ 44567 w 1313129"/>
                <a:gd name="connsiteY17" fmla="*/ 2307 h 997201"/>
                <a:gd name="connsiteX18" fmla="*/ 44565 w 1313129"/>
                <a:gd name="connsiteY18" fmla="*/ 2310 h 997201"/>
                <a:gd name="connsiteX19" fmla="*/ 44566 w 1313129"/>
                <a:gd name="connsiteY19" fmla="*/ 2310 h 997201"/>
                <a:gd name="connsiteX20" fmla="*/ 44568 w 1313129"/>
                <a:gd name="connsiteY20" fmla="*/ 2307 h 997201"/>
                <a:gd name="connsiteX21" fmla="*/ 227264 w 1313129"/>
                <a:gd name="connsiteY21" fmla="*/ 1740 h 997201"/>
                <a:gd name="connsiteX22" fmla="*/ 227458 w 1313129"/>
                <a:gd name="connsiteY22" fmla="*/ 1739 h 997201"/>
                <a:gd name="connsiteX23" fmla="*/ 650378 w 1313129"/>
                <a:gd name="connsiteY23" fmla="*/ 424 h 997201"/>
                <a:gd name="connsiteX24" fmla="*/ 650376 w 1313129"/>
                <a:gd name="connsiteY24" fmla="*/ 423 h 997201"/>
                <a:gd name="connsiteX25" fmla="*/ 227458 w 1313129"/>
                <a:gd name="connsiteY25" fmla="*/ 1738 h 997201"/>
                <a:gd name="connsiteX26" fmla="*/ 650364 w 1313129"/>
                <a:gd name="connsiteY26" fmla="*/ 416 h 997201"/>
                <a:gd name="connsiteX27" fmla="*/ 649640 w 1313129"/>
                <a:gd name="connsiteY27" fmla="*/ 0 h 997201"/>
                <a:gd name="connsiteX0" fmla="*/ 649640 w 1313129"/>
                <a:gd name="connsiteY0" fmla="*/ 0 h 997201"/>
                <a:gd name="connsiteX1" fmla="*/ 856594 w 1313129"/>
                <a:gd name="connsiteY1" fmla="*/ 55000 h 997201"/>
                <a:gd name="connsiteX2" fmla="*/ 856910 w 1313129"/>
                <a:gd name="connsiteY2" fmla="*/ 55240 h 997201"/>
                <a:gd name="connsiteX3" fmla="*/ 941954 w 1313129"/>
                <a:gd name="connsiteY3" fmla="*/ 119843 h 997201"/>
                <a:gd name="connsiteX4" fmla="*/ 1008632 w 1313129"/>
                <a:gd name="connsiteY4" fmla="*/ 205796 h 997201"/>
                <a:gd name="connsiteX5" fmla="*/ 1313129 w 1313129"/>
                <a:gd name="connsiteY5" fmla="*/ 729529 h 997201"/>
                <a:gd name="connsiteX6" fmla="*/ 1217065 w 1313129"/>
                <a:gd name="connsiteY6" fmla="*/ 825640 h 997201"/>
                <a:gd name="connsiteX7" fmla="*/ 1108541 w 1313129"/>
                <a:gd name="connsiteY7" fmla="*/ 900959 h 997201"/>
                <a:gd name="connsiteX8" fmla="*/ 1108541 w 1313129"/>
                <a:gd name="connsiteY8" fmla="*/ 900958 h 997201"/>
                <a:gd name="connsiteX9" fmla="*/ 1108541 w 1313129"/>
                <a:gd name="connsiteY9" fmla="*/ 900958 h 997201"/>
                <a:gd name="connsiteX10" fmla="*/ 1023317 w 1313129"/>
                <a:gd name="connsiteY10" fmla="*/ 942090 h 997201"/>
                <a:gd name="connsiteX11" fmla="*/ 373321 w 1313129"/>
                <a:gd name="connsiteY11" fmla="*/ 898889 h 997201"/>
                <a:gd name="connsiteX12" fmla="*/ 13 w 1313129"/>
                <a:gd name="connsiteY12" fmla="*/ 265480 h 997201"/>
                <a:gd name="connsiteX13" fmla="*/ 5 w 1313129"/>
                <a:gd name="connsiteY13" fmla="*/ 265479 h 997201"/>
                <a:gd name="connsiteX14" fmla="*/ 10162 w 1313129"/>
                <a:gd name="connsiteY14" fmla="*/ 133770 h 997201"/>
                <a:gd name="connsiteX15" fmla="*/ 44558 w 1313129"/>
                <a:gd name="connsiteY15" fmla="*/ 2307 h 997201"/>
                <a:gd name="connsiteX16" fmla="*/ 44567 w 1313129"/>
                <a:gd name="connsiteY16" fmla="*/ 2307 h 997201"/>
                <a:gd name="connsiteX17" fmla="*/ 44565 w 1313129"/>
                <a:gd name="connsiteY17" fmla="*/ 2310 h 997201"/>
                <a:gd name="connsiteX18" fmla="*/ 44566 w 1313129"/>
                <a:gd name="connsiteY18" fmla="*/ 2310 h 997201"/>
                <a:gd name="connsiteX19" fmla="*/ 44568 w 1313129"/>
                <a:gd name="connsiteY19" fmla="*/ 2307 h 997201"/>
                <a:gd name="connsiteX20" fmla="*/ 227264 w 1313129"/>
                <a:gd name="connsiteY20" fmla="*/ 1740 h 997201"/>
                <a:gd name="connsiteX21" fmla="*/ 227458 w 1313129"/>
                <a:gd name="connsiteY21" fmla="*/ 1739 h 997201"/>
                <a:gd name="connsiteX22" fmla="*/ 650378 w 1313129"/>
                <a:gd name="connsiteY22" fmla="*/ 424 h 997201"/>
                <a:gd name="connsiteX23" fmla="*/ 650376 w 1313129"/>
                <a:gd name="connsiteY23" fmla="*/ 423 h 997201"/>
                <a:gd name="connsiteX24" fmla="*/ 227458 w 1313129"/>
                <a:gd name="connsiteY24" fmla="*/ 1738 h 997201"/>
                <a:gd name="connsiteX25" fmla="*/ 650364 w 1313129"/>
                <a:gd name="connsiteY25" fmla="*/ 416 h 997201"/>
                <a:gd name="connsiteX26" fmla="*/ 649640 w 1313129"/>
                <a:gd name="connsiteY26" fmla="*/ 0 h 997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313129" h="997201">
                  <a:moveTo>
                    <a:pt x="649640" y="0"/>
                  </a:moveTo>
                  <a:cubicBezTo>
                    <a:pt x="723374" y="-157"/>
                    <a:pt x="794560" y="19438"/>
                    <a:pt x="856594" y="55000"/>
                  </a:cubicBezTo>
                  <a:lnTo>
                    <a:pt x="856910" y="55240"/>
                  </a:lnTo>
                  <a:lnTo>
                    <a:pt x="941954" y="119843"/>
                  </a:lnTo>
                  <a:cubicBezTo>
                    <a:pt x="967569" y="145134"/>
                    <a:pt x="990070" y="173942"/>
                    <a:pt x="1008632" y="205796"/>
                  </a:cubicBezTo>
                  <a:lnTo>
                    <a:pt x="1313129" y="729529"/>
                  </a:lnTo>
                  <a:cubicBezTo>
                    <a:pt x="1284218" y="764652"/>
                    <a:pt x="1252052" y="796937"/>
                    <a:pt x="1217065" y="825640"/>
                  </a:cubicBezTo>
                  <a:cubicBezTo>
                    <a:pt x="1183233" y="854041"/>
                    <a:pt x="1146569" y="878864"/>
                    <a:pt x="1108541" y="900959"/>
                  </a:cubicBezTo>
                  <a:lnTo>
                    <a:pt x="1108541" y="900958"/>
                  </a:lnTo>
                  <a:lnTo>
                    <a:pt x="1108541" y="900958"/>
                  </a:lnTo>
                  <a:lnTo>
                    <a:pt x="1023317" y="942090"/>
                  </a:lnTo>
                  <a:cubicBezTo>
                    <a:pt x="818976" y="1025174"/>
                    <a:pt x="579515" y="1017092"/>
                    <a:pt x="373321" y="898889"/>
                  </a:cubicBezTo>
                  <a:cubicBezTo>
                    <a:pt x="137663" y="763796"/>
                    <a:pt x="4181" y="518535"/>
                    <a:pt x="13" y="265480"/>
                  </a:cubicBezTo>
                  <a:cubicBezTo>
                    <a:pt x="10" y="265480"/>
                    <a:pt x="8" y="265479"/>
                    <a:pt x="5" y="265479"/>
                  </a:cubicBezTo>
                  <a:cubicBezTo>
                    <a:pt x="-138" y="221502"/>
                    <a:pt x="2756" y="177320"/>
                    <a:pt x="10162" y="133770"/>
                  </a:cubicBezTo>
                  <a:cubicBezTo>
                    <a:pt x="17984" y="89494"/>
                    <a:pt x="28438" y="45736"/>
                    <a:pt x="44558" y="2307"/>
                  </a:cubicBezTo>
                  <a:lnTo>
                    <a:pt x="44567" y="2307"/>
                  </a:lnTo>
                  <a:cubicBezTo>
                    <a:pt x="44566" y="2308"/>
                    <a:pt x="44566" y="2309"/>
                    <a:pt x="44565" y="2310"/>
                  </a:cubicBezTo>
                  <a:lnTo>
                    <a:pt x="44566" y="2310"/>
                  </a:lnTo>
                  <a:cubicBezTo>
                    <a:pt x="44567" y="2309"/>
                    <a:pt x="44567" y="2308"/>
                    <a:pt x="44568" y="2307"/>
                  </a:cubicBezTo>
                  <a:lnTo>
                    <a:pt x="227264" y="1740"/>
                  </a:lnTo>
                  <a:lnTo>
                    <a:pt x="227458" y="1739"/>
                  </a:lnTo>
                  <a:lnTo>
                    <a:pt x="650378" y="424"/>
                  </a:lnTo>
                  <a:cubicBezTo>
                    <a:pt x="650377" y="424"/>
                    <a:pt x="650377" y="423"/>
                    <a:pt x="650376" y="423"/>
                  </a:cubicBezTo>
                  <a:lnTo>
                    <a:pt x="227458" y="1738"/>
                  </a:lnTo>
                  <a:lnTo>
                    <a:pt x="650364" y="416"/>
                  </a:lnTo>
                  <a:lnTo>
                    <a:pt x="649640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C73D2562-9681-EFED-60A8-26A3F2688A43}"/>
                </a:ext>
              </a:extLst>
            </p:cNvPr>
            <p:cNvSpPr/>
            <p:nvPr/>
          </p:nvSpPr>
          <p:spPr>
            <a:xfrm>
              <a:off x="4748788" y="2363324"/>
              <a:ext cx="831397" cy="550553"/>
            </a:xfrm>
            <a:custGeom>
              <a:avLst/>
              <a:gdLst>
                <a:gd name="connsiteX0" fmla="*/ 650953 w 1108529"/>
                <a:gd name="connsiteY0" fmla="*/ 4 h 734070"/>
                <a:gd name="connsiteX1" fmla="*/ 690302 w 1108529"/>
                <a:gd name="connsiteY1" fmla="*/ 5002 h 734070"/>
                <a:gd name="connsiteX2" fmla="*/ 726387 w 1108529"/>
                <a:gd name="connsiteY2" fmla="*/ 19835 h 734070"/>
                <a:gd name="connsiteX3" fmla="*/ 757422 w 1108529"/>
                <a:gd name="connsiteY3" fmla="*/ 43480 h 734070"/>
                <a:gd name="connsiteX4" fmla="*/ 781619 w 1108529"/>
                <a:gd name="connsiteY4" fmla="*/ 74911 h 734070"/>
                <a:gd name="connsiteX5" fmla="*/ 1108529 w 1108529"/>
                <a:gd name="connsiteY5" fmla="*/ 637826 h 734070"/>
                <a:gd name="connsiteX6" fmla="*/ 1023304 w 1108529"/>
                <a:gd name="connsiteY6" fmla="*/ 678959 h 734070"/>
                <a:gd name="connsiteX7" fmla="*/ 373308 w 1108529"/>
                <a:gd name="connsiteY7" fmla="*/ 635758 h 734070"/>
                <a:gd name="connsiteX8" fmla="*/ 0 w 1108529"/>
                <a:gd name="connsiteY8" fmla="*/ 2349 h 734070"/>
                <a:gd name="connsiteX9" fmla="*/ 650953 w 1108529"/>
                <a:gd name="connsiteY9" fmla="*/ 4 h 734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08529" h="734070">
                  <a:moveTo>
                    <a:pt x="650953" y="4"/>
                  </a:moveTo>
                  <a:cubicBezTo>
                    <a:pt x="664414" y="-84"/>
                    <a:pt x="677630" y="1639"/>
                    <a:pt x="690302" y="5002"/>
                  </a:cubicBezTo>
                  <a:lnTo>
                    <a:pt x="726387" y="19835"/>
                  </a:lnTo>
                  <a:lnTo>
                    <a:pt x="757422" y="43480"/>
                  </a:lnTo>
                  <a:cubicBezTo>
                    <a:pt x="766728" y="52717"/>
                    <a:pt x="774893" y="63251"/>
                    <a:pt x="781619" y="74911"/>
                  </a:cubicBezTo>
                  <a:lnTo>
                    <a:pt x="1108529" y="637826"/>
                  </a:lnTo>
                  <a:lnTo>
                    <a:pt x="1023304" y="678959"/>
                  </a:lnTo>
                  <a:cubicBezTo>
                    <a:pt x="818963" y="762043"/>
                    <a:pt x="579502" y="753961"/>
                    <a:pt x="373308" y="635758"/>
                  </a:cubicBezTo>
                  <a:cubicBezTo>
                    <a:pt x="137650" y="500665"/>
                    <a:pt x="4168" y="255404"/>
                    <a:pt x="0" y="2349"/>
                  </a:cubicBezTo>
                  <a:lnTo>
                    <a:pt x="650953" y="4"/>
                  </a:lnTo>
                  <a:close/>
                </a:path>
              </a:pathLst>
            </a:custGeom>
            <a:solidFill>
              <a:schemeClr val="accent5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pic>
          <p:nvPicPr>
            <p:cNvPr id="51" name="Graphic 50" descr="Lightbulb with solid fill">
              <a:extLst>
                <a:ext uri="{FF2B5EF4-FFF2-40B4-BE49-F238E27FC236}">
                  <a16:creationId xmlns:a16="http://schemas.microsoft.com/office/drawing/2014/main" id="{CF9BF5B9-4309-FB35-1AA9-157947AD575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4956542" y="2449408"/>
              <a:ext cx="365267" cy="365267"/>
            </a:xfrm>
            <a:prstGeom prst="rect">
              <a:avLst/>
            </a:prstGeom>
          </p:spPr>
        </p:pic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0DBEE94E-9C89-40A2-DA97-06E4CAEA06B4}"/>
              </a:ext>
            </a:extLst>
          </p:cNvPr>
          <p:cNvGrpSpPr/>
          <p:nvPr/>
        </p:nvGrpSpPr>
        <p:grpSpPr>
          <a:xfrm>
            <a:off x="5483340" y="3071345"/>
            <a:ext cx="1114427" cy="1114443"/>
            <a:chOff x="5483340" y="3071345"/>
            <a:chExt cx="1114427" cy="1114443"/>
          </a:xfrm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79A68B21-5B98-9B89-34FA-B64FB1134858}"/>
                </a:ext>
              </a:extLst>
            </p:cNvPr>
            <p:cNvSpPr/>
            <p:nvPr/>
          </p:nvSpPr>
          <p:spPr>
            <a:xfrm>
              <a:off x="5937097" y="3071345"/>
              <a:ext cx="660670" cy="1114443"/>
            </a:xfrm>
            <a:custGeom>
              <a:avLst/>
              <a:gdLst>
                <a:gd name="connsiteX0" fmla="*/ 42895 w 1128412"/>
                <a:gd name="connsiteY0" fmla="*/ 1301081 h 1485924"/>
                <a:gd name="connsiteX1" fmla="*/ 1 w 1128412"/>
                <a:gd name="connsiteY1" fmla="*/ 1375284 h 1485924"/>
                <a:gd name="connsiteX2" fmla="*/ 0 w 1128412"/>
                <a:gd name="connsiteY2" fmla="*/ 1375284 h 1485924"/>
                <a:gd name="connsiteX3" fmla="*/ 385461 w 1128412"/>
                <a:gd name="connsiteY3" fmla="*/ 0 h 1485924"/>
                <a:gd name="connsiteX4" fmla="*/ 1128412 w 1128412"/>
                <a:gd name="connsiteY4" fmla="*/ 742962 h 1485924"/>
                <a:gd name="connsiteX5" fmla="*/ 385461 w 1128412"/>
                <a:gd name="connsiteY5" fmla="*/ 1485924 h 1485924"/>
                <a:gd name="connsiteX6" fmla="*/ 309499 w 1128412"/>
                <a:gd name="connsiteY6" fmla="*/ 1482088 h 1485924"/>
                <a:gd name="connsiteX7" fmla="*/ 247519 w 1128412"/>
                <a:gd name="connsiteY7" fmla="*/ 1472629 h 1485924"/>
                <a:gd name="connsiteX8" fmla="*/ 549614 w 1128412"/>
                <a:gd name="connsiteY8" fmla="*/ 949434 h 1485924"/>
                <a:gd name="connsiteX9" fmla="*/ 591022 w 1128412"/>
                <a:gd name="connsiteY9" fmla="*/ 848840 h 1485924"/>
                <a:gd name="connsiteX10" fmla="*/ 604774 w 1128412"/>
                <a:gd name="connsiteY10" fmla="*/ 742930 h 1485924"/>
                <a:gd name="connsiteX11" fmla="*/ 604825 w 1128412"/>
                <a:gd name="connsiteY11" fmla="*/ 742536 h 1485924"/>
                <a:gd name="connsiteX12" fmla="*/ 549614 w 1128412"/>
                <a:gd name="connsiteY12" fmla="*/ 535638 h 1485924"/>
                <a:gd name="connsiteX13" fmla="*/ 549614 w 1128412"/>
                <a:gd name="connsiteY13" fmla="*/ 536476 h 1485924"/>
                <a:gd name="connsiteX14" fmla="*/ 549614 w 1128412"/>
                <a:gd name="connsiteY14" fmla="*/ 536477 h 1485924"/>
                <a:gd name="connsiteX15" fmla="*/ 371333 w 1128412"/>
                <a:gd name="connsiteY15" fmla="*/ 227722 h 1485924"/>
                <a:gd name="connsiteX16" fmla="*/ 357573 w 1128412"/>
                <a:gd name="connsiteY16" fmla="*/ 203891 h 1485924"/>
                <a:gd name="connsiteX17" fmla="*/ 344736 w 1128412"/>
                <a:gd name="connsiteY17" fmla="*/ 181659 h 1485924"/>
                <a:gd name="connsiteX18" fmla="*/ 247523 w 1128412"/>
                <a:gd name="connsiteY18" fmla="*/ 13295 h 1485924"/>
                <a:gd name="connsiteX19" fmla="*/ 309499 w 1128412"/>
                <a:gd name="connsiteY19" fmla="*/ 3836 h 1485924"/>
                <a:gd name="connsiteX20" fmla="*/ 385461 w 1128412"/>
                <a:gd name="connsiteY20" fmla="*/ 0 h 1485924"/>
                <a:gd name="connsiteX0" fmla="*/ 42894 w 1128411"/>
                <a:gd name="connsiteY0" fmla="*/ 1301081 h 1485924"/>
                <a:gd name="connsiteX1" fmla="*/ 0 w 1128411"/>
                <a:gd name="connsiteY1" fmla="*/ 1375284 h 1485924"/>
                <a:gd name="connsiteX2" fmla="*/ 42894 w 1128411"/>
                <a:gd name="connsiteY2" fmla="*/ 1301081 h 1485924"/>
                <a:gd name="connsiteX3" fmla="*/ 385460 w 1128411"/>
                <a:gd name="connsiteY3" fmla="*/ 0 h 1485924"/>
                <a:gd name="connsiteX4" fmla="*/ 1128411 w 1128411"/>
                <a:gd name="connsiteY4" fmla="*/ 742962 h 1485924"/>
                <a:gd name="connsiteX5" fmla="*/ 385460 w 1128411"/>
                <a:gd name="connsiteY5" fmla="*/ 1485924 h 1485924"/>
                <a:gd name="connsiteX6" fmla="*/ 309498 w 1128411"/>
                <a:gd name="connsiteY6" fmla="*/ 1482088 h 1485924"/>
                <a:gd name="connsiteX7" fmla="*/ 247518 w 1128411"/>
                <a:gd name="connsiteY7" fmla="*/ 1472629 h 1485924"/>
                <a:gd name="connsiteX8" fmla="*/ 549613 w 1128411"/>
                <a:gd name="connsiteY8" fmla="*/ 949434 h 1485924"/>
                <a:gd name="connsiteX9" fmla="*/ 591021 w 1128411"/>
                <a:gd name="connsiteY9" fmla="*/ 848840 h 1485924"/>
                <a:gd name="connsiteX10" fmla="*/ 604773 w 1128411"/>
                <a:gd name="connsiteY10" fmla="*/ 742930 h 1485924"/>
                <a:gd name="connsiteX11" fmla="*/ 604824 w 1128411"/>
                <a:gd name="connsiteY11" fmla="*/ 742536 h 1485924"/>
                <a:gd name="connsiteX12" fmla="*/ 549613 w 1128411"/>
                <a:gd name="connsiteY12" fmla="*/ 535638 h 1485924"/>
                <a:gd name="connsiteX13" fmla="*/ 549613 w 1128411"/>
                <a:gd name="connsiteY13" fmla="*/ 536476 h 1485924"/>
                <a:gd name="connsiteX14" fmla="*/ 549613 w 1128411"/>
                <a:gd name="connsiteY14" fmla="*/ 536477 h 1485924"/>
                <a:gd name="connsiteX15" fmla="*/ 371332 w 1128411"/>
                <a:gd name="connsiteY15" fmla="*/ 227722 h 1485924"/>
                <a:gd name="connsiteX16" fmla="*/ 357572 w 1128411"/>
                <a:gd name="connsiteY16" fmla="*/ 203891 h 1485924"/>
                <a:gd name="connsiteX17" fmla="*/ 344735 w 1128411"/>
                <a:gd name="connsiteY17" fmla="*/ 181659 h 1485924"/>
                <a:gd name="connsiteX18" fmla="*/ 247522 w 1128411"/>
                <a:gd name="connsiteY18" fmla="*/ 13295 h 1485924"/>
                <a:gd name="connsiteX19" fmla="*/ 309498 w 1128411"/>
                <a:gd name="connsiteY19" fmla="*/ 3836 h 1485924"/>
                <a:gd name="connsiteX20" fmla="*/ 385460 w 1128411"/>
                <a:gd name="connsiteY20" fmla="*/ 0 h 1485924"/>
                <a:gd name="connsiteX0" fmla="*/ 137942 w 880893"/>
                <a:gd name="connsiteY0" fmla="*/ 0 h 1485924"/>
                <a:gd name="connsiteX1" fmla="*/ 880893 w 880893"/>
                <a:gd name="connsiteY1" fmla="*/ 742962 h 1485924"/>
                <a:gd name="connsiteX2" fmla="*/ 137942 w 880893"/>
                <a:gd name="connsiteY2" fmla="*/ 1485924 h 1485924"/>
                <a:gd name="connsiteX3" fmla="*/ 61980 w 880893"/>
                <a:gd name="connsiteY3" fmla="*/ 1482088 h 1485924"/>
                <a:gd name="connsiteX4" fmla="*/ 0 w 880893"/>
                <a:gd name="connsiteY4" fmla="*/ 1472629 h 1485924"/>
                <a:gd name="connsiteX5" fmla="*/ 302095 w 880893"/>
                <a:gd name="connsiteY5" fmla="*/ 949434 h 1485924"/>
                <a:gd name="connsiteX6" fmla="*/ 343503 w 880893"/>
                <a:gd name="connsiteY6" fmla="*/ 848840 h 1485924"/>
                <a:gd name="connsiteX7" fmla="*/ 357255 w 880893"/>
                <a:gd name="connsiteY7" fmla="*/ 742930 h 1485924"/>
                <a:gd name="connsiteX8" fmla="*/ 357306 w 880893"/>
                <a:gd name="connsiteY8" fmla="*/ 742536 h 1485924"/>
                <a:gd name="connsiteX9" fmla="*/ 302095 w 880893"/>
                <a:gd name="connsiteY9" fmla="*/ 535638 h 1485924"/>
                <a:gd name="connsiteX10" fmla="*/ 302095 w 880893"/>
                <a:gd name="connsiteY10" fmla="*/ 536476 h 1485924"/>
                <a:gd name="connsiteX11" fmla="*/ 302095 w 880893"/>
                <a:gd name="connsiteY11" fmla="*/ 536477 h 1485924"/>
                <a:gd name="connsiteX12" fmla="*/ 123814 w 880893"/>
                <a:gd name="connsiteY12" fmla="*/ 227722 h 1485924"/>
                <a:gd name="connsiteX13" fmla="*/ 110054 w 880893"/>
                <a:gd name="connsiteY13" fmla="*/ 203891 h 1485924"/>
                <a:gd name="connsiteX14" fmla="*/ 97217 w 880893"/>
                <a:gd name="connsiteY14" fmla="*/ 181659 h 1485924"/>
                <a:gd name="connsiteX15" fmla="*/ 4 w 880893"/>
                <a:gd name="connsiteY15" fmla="*/ 13295 h 1485924"/>
                <a:gd name="connsiteX16" fmla="*/ 61980 w 880893"/>
                <a:gd name="connsiteY16" fmla="*/ 3836 h 1485924"/>
                <a:gd name="connsiteX17" fmla="*/ 137942 w 880893"/>
                <a:gd name="connsiteY17" fmla="*/ 0 h 1485924"/>
                <a:gd name="connsiteX0" fmla="*/ 137942 w 880893"/>
                <a:gd name="connsiteY0" fmla="*/ 0 h 1485924"/>
                <a:gd name="connsiteX1" fmla="*/ 880893 w 880893"/>
                <a:gd name="connsiteY1" fmla="*/ 742962 h 1485924"/>
                <a:gd name="connsiteX2" fmla="*/ 137942 w 880893"/>
                <a:gd name="connsiteY2" fmla="*/ 1485924 h 1485924"/>
                <a:gd name="connsiteX3" fmla="*/ 61980 w 880893"/>
                <a:gd name="connsiteY3" fmla="*/ 1482088 h 1485924"/>
                <a:gd name="connsiteX4" fmla="*/ 0 w 880893"/>
                <a:gd name="connsiteY4" fmla="*/ 1472629 h 1485924"/>
                <a:gd name="connsiteX5" fmla="*/ 343503 w 880893"/>
                <a:gd name="connsiteY5" fmla="*/ 848840 h 1485924"/>
                <a:gd name="connsiteX6" fmla="*/ 357255 w 880893"/>
                <a:gd name="connsiteY6" fmla="*/ 742930 h 1485924"/>
                <a:gd name="connsiteX7" fmla="*/ 357306 w 880893"/>
                <a:gd name="connsiteY7" fmla="*/ 742536 h 1485924"/>
                <a:gd name="connsiteX8" fmla="*/ 302095 w 880893"/>
                <a:gd name="connsiteY8" fmla="*/ 535638 h 1485924"/>
                <a:gd name="connsiteX9" fmla="*/ 302095 w 880893"/>
                <a:gd name="connsiteY9" fmla="*/ 536476 h 1485924"/>
                <a:gd name="connsiteX10" fmla="*/ 302095 w 880893"/>
                <a:gd name="connsiteY10" fmla="*/ 536477 h 1485924"/>
                <a:gd name="connsiteX11" fmla="*/ 123814 w 880893"/>
                <a:gd name="connsiteY11" fmla="*/ 227722 h 1485924"/>
                <a:gd name="connsiteX12" fmla="*/ 110054 w 880893"/>
                <a:gd name="connsiteY12" fmla="*/ 203891 h 1485924"/>
                <a:gd name="connsiteX13" fmla="*/ 97217 w 880893"/>
                <a:gd name="connsiteY13" fmla="*/ 181659 h 1485924"/>
                <a:gd name="connsiteX14" fmla="*/ 4 w 880893"/>
                <a:gd name="connsiteY14" fmla="*/ 13295 h 1485924"/>
                <a:gd name="connsiteX15" fmla="*/ 61980 w 880893"/>
                <a:gd name="connsiteY15" fmla="*/ 3836 h 1485924"/>
                <a:gd name="connsiteX16" fmla="*/ 137942 w 880893"/>
                <a:gd name="connsiteY16" fmla="*/ 0 h 1485924"/>
                <a:gd name="connsiteX0" fmla="*/ 137942 w 880893"/>
                <a:gd name="connsiteY0" fmla="*/ 0 h 1485924"/>
                <a:gd name="connsiteX1" fmla="*/ 880893 w 880893"/>
                <a:gd name="connsiteY1" fmla="*/ 742962 h 1485924"/>
                <a:gd name="connsiteX2" fmla="*/ 137942 w 880893"/>
                <a:gd name="connsiteY2" fmla="*/ 1485924 h 1485924"/>
                <a:gd name="connsiteX3" fmla="*/ 61980 w 880893"/>
                <a:gd name="connsiteY3" fmla="*/ 1482088 h 1485924"/>
                <a:gd name="connsiteX4" fmla="*/ 0 w 880893"/>
                <a:gd name="connsiteY4" fmla="*/ 1472629 h 1485924"/>
                <a:gd name="connsiteX5" fmla="*/ 343503 w 880893"/>
                <a:gd name="connsiteY5" fmla="*/ 848840 h 1485924"/>
                <a:gd name="connsiteX6" fmla="*/ 357255 w 880893"/>
                <a:gd name="connsiteY6" fmla="*/ 742930 h 1485924"/>
                <a:gd name="connsiteX7" fmla="*/ 357306 w 880893"/>
                <a:gd name="connsiteY7" fmla="*/ 742536 h 1485924"/>
                <a:gd name="connsiteX8" fmla="*/ 302095 w 880893"/>
                <a:gd name="connsiteY8" fmla="*/ 535638 h 1485924"/>
                <a:gd name="connsiteX9" fmla="*/ 302095 w 880893"/>
                <a:gd name="connsiteY9" fmla="*/ 536476 h 1485924"/>
                <a:gd name="connsiteX10" fmla="*/ 302095 w 880893"/>
                <a:gd name="connsiteY10" fmla="*/ 536477 h 1485924"/>
                <a:gd name="connsiteX11" fmla="*/ 123814 w 880893"/>
                <a:gd name="connsiteY11" fmla="*/ 227722 h 1485924"/>
                <a:gd name="connsiteX12" fmla="*/ 110054 w 880893"/>
                <a:gd name="connsiteY12" fmla="*/ 203891 h 1485924"/>
                <a:gd name="connsiteX13" fmla="*/ 4 w 880893"/>
                <a:gd name="connsiteY13" fmla="*/ 13295 h 1485924"/>
                <a:gd name="connsiteX14" fmla="*/ 61980 w 880893"/>
                <a:gd name="connsiteY14" fmla="*/ 3836 h 1485924"/>
                <a:gd name="connsiteX15" fmla="*/ 137942 w 880893"/>
                <a:gd name="connsiteY15" fmla="*/ 0 h 1485924"/>
                <a:gd name="connsiteX0" fmla="*/ 137942 w 880893"/>
                <a:gd name="connsiteY0" fmla="*/ 0 h 1485924"/>
                <a:gd name="connsiteX1" fmla="*/ 880893 w 880893"/>
                <a:gd name="connsiteY1" fmla="*/ 742962 h 1485924"/>
                <a:gd name="connsiteX2" fmla="*/ 137942 w 880893"/>
                <a:gd name="connsiteY2" fmla="*/ 1485924 h 1485924"/>
                <a:gd name="connsiteX3" fmla="*/ 61980 w 880893"/>
                <a:gd name="connsiteY3" fmla="*/ 1482088 h 1485924"/>
                <a:gd name="connsiteX4" fmla="*/ 0 w 880893"/>
                <a:gd name="connsiteY4" fmla="*/ 1472629 h 1485924"/>
                <a:gd name="connsiteX5" fmla="*/ 343503 w 880893"/>
                <a:gd name="connsiteY5" fmla="*/ 848840 h 1485924"/>
                <a:gd name="connsiteX6" fmla="*/ 357255 w 880893"/>
                <a:gd name="connsiteY6" fmla="*/ 742930 h 1485924"/>
                <a:gd name="connsiteX7" fmla="*/ 357306 w 880893"/>
                <a:gd name="connsiteY7" fmla="*/ 742536 h 1485924"/>
                <a:gd name="connsiteX8" fmla="*/ 302095 w 880893"/>
                <a:gd name="connsiteY8" fmla="*/ 535638 h 1485924"/>
                <a:gd name="connsiteX9" fmla="*/ 302095 w 880893"/>
                <a:gd name="connsiteY9" fmla="*/ 536476 h 1485924"/>
                <a:gd name="connsiteX10" fmla="*/ 302095 w 880893"/>
                <a:gd name="connsiteY10" fmla="*/ 536477 h 1485924"/>
                <a:gd name="connsiteX11" fmla="*/ 123814 w 880893"/>
                <a:gd name="connsiteY11" fmla="*/ 227722 h 1485924"/>
                <a:gd name="connsiteX12" fmla="*/ 4 w 880893"/>
                <a:gd name="connsiteY12" fmla="*/ 13295 h 1485924"/>
                <a:gd name="connsiteX13" fmla="*/ 61980 w 880893"/>
                <a:gd name="connsiteY13" fmla="*/ 3836 h 1485924"/>
                <a:gd name="connsiteX14" fmla="*/ 137942 w 880893"/>
                <a:gd name="connsiteY14" fmla="*/ 0 h 1485924"/>
                <a:gd name="connsiteX0" fmla="*/ 137942 w 880893"/>
                <a:gd name="connsiteY0" fmla="*/ 0 h 1485924"/>
                <a:gd name="connsiteX1" fmla="*/ 880893 w 880893"/>
                <a:gd name="connsiteY1" fmla="*/ 742962 h 1485924"/>
                <a:gd name="connsiteX2" fmla="*/ 137942 w 880893"/>
                <a:gd name="connsiteY2" fmla="*/ 1485924 h 1485924"/>
                <a:gd name="connsiteX3" fmla="*/ 61980 w 880893"/>
                <a:gd name="connsiteY3" fmla="*/ 1482088 h 1485924"/>
                <a:gd name="connsiteX4" fmla="*/ 0 w 880893"/>
                <a:gd name="connsiteY4" fmla="*/ 1472629 h 1485924"/>
                <a:gd name="connsiteX5" fmla="*/ 343503 w 880893"/>
                <a:gd name="connsiteY5" fmla="*/ 848840 h 1485924"/>
                <a:gd name="connsiteX6" fmla="*/ 357255 w 880893"/>
                <a:gd name="connsiteY6" fmla="*/ 742930 h 1485924"/>
                <a:gd name="connsiteX7" fmla="*/ 357306 w 880893"/>
                <a:gd name="connsiteY7" fmla="*/ 742536 h 1485924"/>
                <a:gd name="connsiteX8" fmla="*/ 302095 w 880893"/>
                <a:gd name="connsiteY8" fmla="*/ 535638 h 1485924"/>
                <a:gd name="connsiteX9" fmla="*/ 302095 w 880893"/>
                <a:gd name="connsiteY9" fmla="*/ 536476 h 1485924"/>
                <a:gd name="connsiteX10" fmla="*/ 302095 w 880893"/>
                <a:gd name="connsiteY10" fmla="*/ 536477 h 1485924"/>
                <a:gd name="connsiteX11" fmla="*/ 4 w 880893"/>
                <a:gd name="connsiteY11" fmla="*/ 13295 h 1485924"/>
                <a:gd name="connsiteX12" fmla="*/ 61980 w 880893"/>
                <a:gd name="connsiteY12" fmla="*/ 3836 h 1485924"/>
                <a:gd name="connsiteX13" fmla="*/ 137942 w 880893"/>
                <a:gd name="connsiteY13" fmla="*/ 0 h 1485924"/>
                <a:gd name="connsiteX0" fmla="*/ 137942 w 880893"/>
                <a:gd name="connsiteY0" fmla="*/ 0 h 1485924"/>
                <a:gd name="connsiteX1" fmla="*/ 880893 w 880893"/>
                <a:gd name="connsiteY1" fmla="*/ 742962 h 1485924"/>
                <a:gd name="connsiteX2" fmla="*/ 137942 w 880893"/>
                <a:gd name="connsiteY2" fmla="*/ 1485924 h 1485924"/>
                <a:gd name="connsiteX3" fmla="*/ 61980 w 880893"/>
                <a:gd name="connsiteY3" fmla="*/ 1482088 h 1485924"/>
                <a:gd name="connsiteX4" fmla="*/ 0 w 880893"/>
                <a:gd name="connsiteY4" fmla="*/ 1472629 h 1485924"/>
                <a:gd name="connsiteX5" fmla="*/ 357255 w 880893"/>
                <a:gd name="connsiteY5" fmla="*/ 742930 h 1485924"/>
                <a:gd name="connsiteX6" fmla="*/ 357306 w 880893"/>
                <a:gd name="connsiteY6" fmla="*/ 742536 h 1485924"/>
                <a:gd name="connsiteX7" fmla="*/ 302095 w 880893"/>
                <a:gd name="connsiteY7" fmla="*/ 535638 h 1485924"/>
                <a:gd name="connsiteX8" fmla="*/ 302095 w 880893"/>
                <a:gd name="connsiteY8" fmla="*/ 536476 h 1485924"/>
                <a:gd name="connsiteX9" fmla="*/ 302095 w 880893"/>
                <a:gd name="connsiteY9" fmla="*/ 536477 h 1485924"/>
                <a:gd name="connsiteX10" fmla="*/ 4 w 880893"/>
                <a:gd name="connsiteY10" fmla="*/ 13295 h 1485924"/>
                <a:gd name="connsiteX11" fmla="*/ 61980 w 880893"/>
                <a:gd name="connsiteY11" fmla="*/ 3836 h 1485924"/>
                <a:gd name="connsiteX12" fmla="*/ 137942 w 880893"/>
                <a:gd name="connsiteY12" fmla="*/ 0 h 1485924"/>
                <a:gd name="connsiteX0" fmla="*/ 137942 w 880893"/>
                <a:gd name="connsiteY0" fmla="*/ 0 h 1485924"/>
                <a:gd name="connsiteX1" fmla="*/ 880893 w 880893"/>
                <a:gd name="connsiteY1" fmla="*/ 742962 h 1485924"/>
                <a:gd name="connsiteX2" fmla="*/ 137942 w 880893"/>
                <a:gd name="connsiteY2" fmla="*/ 1485924 h 1485924"/>
                <a:gd name="connsiteX3" fmla="*/ 61980 w 880893"/>
                <a:gd name="connsiteY3" fmla="*/ 1482088 h 1485924"/>
                <a:gd name="connsiteX4" fmla="*/ 0 w 880893"/>
                <a:gd name="connsiteY4" fmla="*/ 1472629 h 1485924"/>
                <a:gd name="connsiteX5" fmla="*/ 357255 w 880893"/>
                <a:gd name="connsiteY5" fmla="*/ 742930 h 1485924"/>
                <a:gd name="connsiteX6" fmla="*/ 357306 w 880893"/>
                <a:gd name="connsiteY6" fmla="*/ 742536 h 1485924"/>
                <a:gd name="connsiteX7" fmla="*/ 302095 w 880893"/>
                <a:gd name="connsiteY7" fmla="*/ 535638 h 1485924"/>
                <a:gd name="connsiteX8" fmla="*/ 302095 w 880893"/>
                <a:gd name="connsiteY8" fmla="*/ 536476 h 1485924"/>
                <a:gd name="connsiteX9" fmla="*/ 4 w 880893"/>
                <a:gd name="connsiteY9" fmla="*/ 13295 h 1485924"/>
                <a:gd name="connsiteX10" fmla="*/ 61980 w 880893"/>
                <a:gd name="connsiteY10" fmla="*/ 3836 h 1485924"/>
                <a:gd name="connsiteX11" fmla="*/ 137942 w 880893"/>
                <a:gd name="connsiteY11" fmla="*/ 0 h 1485924"/>
                <a:gd name="connsiteX0" fmla="*/ 137942 w 880893"/>
                <a:gd name="connsiteY0" fmla="*/ 0 h 1485924"/>
                <a:gd name="connsiteX1" fmla="*/ 880893 w 880893"/>
                <a:gd name="connsiteY1" fmla="*/ 742962 h 1485924"/>
                <a:gd name="connsiteX2" fmla="*/ 137942 w 880893"/>
                <a:gd name="connsiteY2" fmla="*/ 1485924 h 1485924"/>
                <a:gd name="connsiteX3" fmla="*/ 61980 w 880893"/>
                <a:gd name="connsiteY3" fmla="*/ 1482088 h 1485924"/>
                <a:gd name="connsiteX4" fmla="*/ 0 w 880893"/>
                <a:gd name="connsiteY4" fmla="*/ 1472629 h 1485924"/>
                <a:gd name="connsiteX5" fmla="*/ 357255 w 880893"/>
                <a:gd name="connsiteY5" fmla="*/ 742930 h 1485924"/>
                <a:gd name="connsiteX6" fmla="*/ 357306 w 880893"/>
                <a:gd name="connsiteY6" fmla="*/ 742536 h 1485924"/>
                <a:gd name="connsiteX7" fmla="*/ 302095 w 880893"/>
                <a:gd name="connsiteY7" fmla="*/ 535638 h 1485924"/>
                <a:gd name="connsiteX8" fmla="*/ 4 w 880893"/>
                <a:gd name="connsiteY8" fmla="*/ 13295 h 1485924"/>
                <a:gd name="connsiteX9" fmla="*/ 61980 w 880893"/>
                <a:gd name="connsiteY9" fmla="*/ 3836 h 1485924"/>
                <a:gd name="connsiteX10" fmla="*/ 137942 w 880893"/>
                <a:gd name="connsiteY10" fmla="*/ 0 h 1485924"/>
                <a:gd name="connsiteX0" fmla="*/ 137942 w 880893"/>
                <a:gd name="connsiteY0" fmla="*/ 0 h 1485924"/>
                <a:gd name="connsiteX1" fmla="*/ 880893 w 880893"/>
                <a:gd name="connsiteY1" fmla="*/ 742962 h 1485924"/>
                <a:gd name="connsiteX2" fmla="*/ 137942 w 880893"/>
                <a:gd name="connsiteY2" fmla="*/ 1485924 h 1485924"/>
                <a:gd name="connsiteX3" fmla="*/ 61980 w 880893"/>
                <a:gd name="connsiteY3" fmla="*/ 1482088 h 1485924"/>
                <a:gd name="connsiteX4" fmla="*/ 0 w 880893"/>
                <a:gd name="connsiteY4" fmla="*/ 1472629 h 1485924"/>
                <a:gd name="connsiteX5" fmla="*/ 357255 w 880893"/>
                <a:gd name="connsiteY5" fmla="*/ 742930 h 1485924"/>
                <a:gd name="connsiteX6" fmla="*/ 357306 w 880893"/>
                <a:gd name="connsiteY6" fmla="*/ 742536 h 1485924"/>
                <a:gd name="connsiteX7" fmla="*/ 4 w 880893"/>
                <a:gd name="connsiteY7" fmla="*/ 13295 h 1485924"/>
                <a:gd name="connsiteX8" fmla="*/ 61980 w 880893"/>
                <a:gd name="connsiteY8" fmla="*/ 3836 h 1485924"/>
                <a:gd name="connsiteX9" fmla="*/ 137942 w 880893"/>
                <a:gd name="connsiteY9" fmla="*/ 0 h 1485924"/>
                <a:gd name="connsiteX0" fmla="*/ 137942 w 880893"/>
                <a:gd name="connsiteY0" fmla="*/ 0 h 1485924"/>
                <a:gd name="connsiteX1" fmla="*/ 880893 w 880893"/>
                <a:gd name="connsiteY1" fmla="*/ 742962 h 1485924"/>
                <a:gd name="connsiteX2" fmla="*/ 137942 w 880893"/>
                <a:gd name="connsiteY2" fmla="*/ 1485924 h 1485924"/>
                <a:gd name="connsiteX3" fmla="*/ 61980 w 880893"/>
                <a:gd name="connsiteY3" fmla="*/ 1482088 h 1485924"/>
                <a:gd name="connsiteX4" fmla="*/ 0 w 880893"/>
                <a:gd name="connsiteY4" fmla="*/ 1472629 h 1485924"/>
                <a:gd name="connsiteX5" fmla="*/ 357255 w 880893"/>
                <a:gd name="connsiteY5" fmla="*/ 742930 h 1485924"/>
                <a:gd name="connsiteX6" fmla="*/ 235386 w 880893"/>
                <a:gd name="connsiteY6" fmla="*/ 742536 h 1485924"/>
                <a:gd name="connsiteX7" fmla="*/ 4 w 880893"/>
                <a:gd name="connsiteY7" fmla="*/ 13295 h 1485924"/>
                <a:gd name="connsiteX8" fmla="*/ 61980 w 880893"/>
                <a:gd name="connsiteY8" fmla="*/ 3836 h 1485924"/>
                <a:gd name="connsiteX9" fmla="*/ 137942 w 880893"/>
                <a:gd name="connsiteY9" fmla="*/ 0 h 1485924"/>
                <a:gd name="connsiteX0" fmla="*/ 137942 w 880893"/>
                <a:gd name="connsiteY0" fmla="*/ 0 h 1485924"/>
                <a:gd name="connsiteX1" fmla="*/ 880893 w 880893"/>
                <a:gd name="connsiteY1" fmla="*/ 742962 h 1485924"/>
                <a:gd name="connsiteX2" fmla="*/ 137942 w 880893"/>
                <a:gd name="connsiteY2" fmla="*/ 1485924 h 1485924"/>
                <a:gd name="connsiteX3" fmla="*/ 61980 w 880893"/>
                <a:gd name="connsiteY3" fmla="*/ 1482088 h 1485924"/>
                <a:gd name="connsiteX4" fmla="*/ 0 w 880893"/>
                <a:gd name="connsiteY4" fmla="*/ 1472629 h 1485924"/>
                <a:gd name="connsiteX5" fmla="*/ 235386 w 880893"/>
                <a:gd name="connsiteY5" fmla="*/ 742536 h 1485924"/>
                <a:gd name="connsiteX6" fmla="*/ 4 w 880893"/>
                <a:gd name="connsiteY6" fmla="*/ 13295 h 1485924"/>
                <a:gd name="connsiteX7" fmla="*/ 61980 w 880893"/>
                <a:gd name="connsiteY7" fmla="*/ 3836 h 1485924"/>
                <a:gd name="connsiteX8" fmla="*/ 137942 w 880893"/>
                <a:gd name="connsiteY8" fmla="*/ 0 h 1485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80893" h="1485924">
                  <a:moveTo>
                    <a:pt x="137942" y="0"/>
                  </a:moveTo>
                  <a:cubicBezTo>
                    <a:pt x="548263" y="0"/>
                    <a:pt x="880893" y="332635"/>
                    <a:pt x="880893" y="742962"/>
                  </a:cubicBezTo>
                  <a:cubicBezTo>
                    <a:pt x="880893" y="1153289"/>
                    <a:pt x="548263" y="1485924"/>
                    <a:pt x="137942" y="1485924"/>
                  </a:cubicBezTo>
                  <a:cubicBezTo>
                    <a:pt x="112297" y="1485924"/>
                    <a:pt x="86956" y="1484625"/>
                    <a:pt x="61980" y="1482088"/>
                  </a:cubicBezTo>
                  <a:lnTo>
                    <a:pt x="0" y="1472629"/>
                  </a:lnTo>
                  <a:lnTo>
                    <a:pt x="235386" y="742536"/>
                  </a:lnTo>
                  <a:cubicBezTo>
                    <a:pt x="175844" y="620930"/>
                    <a:pt x="49225" y="136412"/>
                    <a:pt x="4" y="13295"/>
                  </a:cubicBezTo>
                  <a:lnTo>
                    <a:pt x="61980" y="3836"/>
                  </a:lnTo>
                  <a:cubicBezTo>
                    <a:pt x="86956" y="1300"/>
                    <a:pt x="112297" y="0"/>
                    <a:pt x="137942" y="0"/>
                  </a:cubicBezTo>
                  <a:close/>
                </a:path>
              </a:pathLst>
            </a:custGeom>
            <a:solidFill>
              <a:schemeClr val="bg1">
                <a:alpha val="69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27E132F7-3043-88BB-94B9-7B37491AC014}"/>
                </a:ext>
              </a:extLst>
            </p:cNvPr>
            <p:cNvSpPr/>
            <p:nvPr/>
          </p:nvSpPr>
          <p:spPr>
            <a:xfrm>
              <a:off x="5483341" y="3080229"/>
              <a:ext cx="729356" cy="1096674"/>
            </a:xfrm>
            <a:custGeom>
              <a:avLst/>
              <a:gdLst>
                <a:gd name="connsiteX0" fmla="*/ 689654 w 972475"/>
                <a:gd name="connsiteY0" fmla="*/ 806385 h 1462232"/>
                <a:gd name="connsiteX1" fmla="*/ 689636 w 972475"/>
                <a:gd name="connsiteY1" fmla="*/ 806428 h 1462232"/>
                <a:gd name="connsiteX2" fmla="*/ 363859 w 972475"/>
                <a:gd name="connsiteY2" fmla="*/ 1369999 h 1462232"/>
                <a:gd name="connsiteX3" fmla="*/ 363860 w 972475"/>
                <a:gd name="connsiteY3" fmla="*/ 1369999 h 1462232"/>
                <a:gd name="connsiteX4" fmla="*/ 410545 w 972475"/>
                <a:gd name="connsiteY4" fmla="*/ 1289239 h 1462232"/>
                <a:gd name="connsiteX5" fmla="*/ 689637 w 972475"/>
                <a:gd name="connsiteY5" fmla="*/ 806428 h 1462232"/>
                <a:gd name="connsiteX6" fmla="*/ 689649 w 972475"/>
                <a:gd name="connsiteY6" fmla="*/ 806401 h 1462232"/>
                <a:gd name="connsiteX7" fmla="*/ 708251 w 972475"/>
                <a:gd name="connsiteY7" fmla="*/ 744045 h 1462232"/>
                <a:gd name="connsiteX8" fmla="*/ 706585 w 972475"/>
                <a:gd name="connsiteY8" fmla="*/ 756739 h 1462232"/>
                <a:gd name="connsiteX9" fmla="*/ 706587 w 972475"/>
                <a:gd name="connsiteY9" fmla="*/ 756735 h 1462232"/>
                <a:gd name="connsiteX10" fmla="*/ 708252 w 972475"/>
                <a:gd name="connsiteY10" fmla="*/ 744049 h 1462232"/>
                <a:gd name="connsiteX11" fmla="*/ 708681 w 972475"/>
                <a:gd name="connsiteY11" fmla="*/ 750596 h 1462232"/>
                <a:gd name="connsiteX12" fmla="*/ 708252 w 972475"/>
                <a:gd name="connsiteY12" fmla="*/ 744049 h 1462232"/>
                <a:gd name="connsiteX13" fmla="*/ 708252 w 972475"/>
                <a:gd name="connsiteY13" fmla="*/ 744049 h 1462232"/>
                <a:gd name="connsiteX14" fmla="*/ 614334 w 972475"/>
                <a:gd name="connsiteY14" fmla="*/ 0 h 1462232"/>
                <a:gd name="connsiteX15" fmla="*/ 614339 w 972475"/>
                <a:gd name="connsiteY15" fmla="*/ 8 h 1462232"/>
                <a:gd name="connsiteX16" fmla="*/ 614334 w 972475"/>
                <a:gd name="connsiteY16" fmla="*/ 8 h 1462232"/>
                <a:gd name="connsiteX17" fmla="*/ 614335 w 972475"/>
                <a:gd name="connsiteY17" fmla="*/ 9 h 1462232"/>
                <a:gd name="connsiteX18" fmla="*/ 614339 w 972475"/>
                <a:gd name="connsiteY18" fmla="*/ 9 h 1462232"/>
                <a:gd name="connsiteX19" fmla="*/ 712386 w 972475"/>
                <a:gd name="connsiteY19" fmla="*/ 169817 h 1462232"/>
                <a:gd name="connsiteX20" fmla="*/ 725223 w 972475"/>
                <a:gd name="connsiteY20" fmla="*/ 192049 h 1462232"/>
                <a:gd name="connsiteX21" fmla="*/ 738983 w 972475"/>
                <a:gd name="connsiteY21" fmla="*/ 215880 h 1462232"/>
                <a:gd name="connsiteX22" fmla="*/ 917264 w 972475"/>
                <a:gd name="connsiteY22" fmla="*/ 524635 h 1462232"/>
                <a:gd name="connsiteX23" fmla="*/ 917264 w 972475"/>
                <a:gd name="connsiteY23" fmla="*/ 524634 h 1462232"/>
                <a:gd name="connsiteX24" fmla="*/ 917264 w 972475"/>
                <a:gd name="connsiteY24" fmla="*/ 523796 h 1462232"/>
                <a:gd name="connsiteX25" fmla="*/ 972475 w 972475"/>
                <a:gd name="connsiteY25" fmla="*/ 730694 h 1462232"/>
                <a:gd name="connsiteX26" fmla="*/ 972424 w 972475"/>
                <a:gd name="connsiteY26" fmla="*/ 731088 h 1462232"/>
                <a:gd name="connsiteX27" fmla="*/ 958672 w 972475"/>
                <a:gd name="connsiteY27" fmla="*/ 836998 h 1462232"/>
                <a:gd name="connsiteX28" fmla="*/ 917264 w 972475"/>
                <a:gd name="connsiteY28" fmla="*/ 937592 h 1462232"/>
                <a:gd name="connsiteX29" fmla="*/ 614334 w 972475"/>
                <a:gd name="connsiteY29" fmla="*/ 1462232 h 1462232"/>
                <a:gd name="connsiteX30" fmla="*/ 483175 w 972475"/>
                <a:gd name="connsiteY30" fmla="*/ 1426691 h 1462232"/>
                <a:gd name="connsiteX31" fmla="*/ 363860 w 972475"/>
                <a:gd name="connsiteY31" fmla="*/ 1370000 h 1462232"/>
                <a:gd name="connsiteX32" fmla="*/ 363859 w 972475"/>
                <a:gd name="connsiteY32" fmla="*/ 1369999 h 1462232"/>
                <a:gd name="connsiteX33" fmla="*/ 363859 w 972475"/>
                <a:gd name="connsiteY33" fmla="*/ 1370000 h 1462232"/>
                <a:gd name="connsiteX34" fmla="*/ 285788 w 972475"/>
                <a:gd name="connsiteY34" fmla="*/ 1316519 h 1462232"/>
                <a:gd name="connsiteX35" fmla="*/ 0 w 972475"/>
                <a:gd name="connsiteY35" fmla="*/ 731124 h 1462232"/>
                <a:gd name="connsiteX36" fmla="*/ 363859 w 972475"/>
                <a:gd name="connsiteY36" fmla="*/ 92241 h 1462232"/>
                <a:gd name="connsiteX37" fmla="*/ 689636 w 972475"/>
                <a:gd name="connsiteY37" fmla="*/ 655814 h 1462232"/>
                <a:gd name="connsiteX38" fmla="*/ 704871 w 972475"/>
                <a:gd name="connsiteY38" fmla="*/ 692437 h 1462232"/>
                <a:gd name="connsiteX39" fmla="*/ 704873 w 972475"/>
                <a:gd name="connsiteY39" fmla="*/ 692452 h 1462232"/>
                <a:gd name="connsiteX40" fmla="*/ 704872 w 972475"/>
                <a:gd name="connsiteY40" fmla="*/ 692437 h 1462232"/>
                <a:gd name="connsiteX41" fmla="*/ 704872 w 972475"/>
                <a:gd name="connsiteY41" fmla="*/ 692436 h 1462232"/>
                <a:gd name="connsiteX42" fmla="*/ 704871 w 972475"/>
                <a:gd name="connsiteY42" fmla="*/ 692429 h 1462232"/>
                <a:gd name="connsiteX43" fmla="*/ 689637 w 972475"/>
                <a:gd name="connsiteY43" fmla="*/ 655806 h 1462232"/>
                <a:gd name="connsiteX44" fmla="*/ 363859 w 972475"/>
                <a:gd name="connsiteY44" fmla="*/ 92233 h 1462232"/>
                <a:gd name="connsiteX45" fmla="*/ 483175 w 972475"/>
                <a:gd name="connsiteY45" fmla="*/ 35541 h 1462232"/>
                <a:gd name="connsiteX46" fmla="*/ 614334 w 972475"/>
                <a:gd name="connsiteY46" fmla="*/ 0 h 1462232"/>
                <a:gd name="connsiteX0" fmla="*/ 689649 w 972475"/>
                <a:gd name="connsiteY0" fmla="*/ 806401 h 1462232"/>
                <a:gd name="connsiteX1" fmla="*/ 689636 w 972475"/>
                <a:gd name="connsiteY1" fmla="*/ 806428 h 1462232"/>
                <a:gd name="connsiteX2" fmla="*/ 363859 w 972475"/>
                <a:gd name="connsiteY2" fmla="*/ 1369999 h 1462232"/>
                <a:gd name="connsiteX3" fmla="*/ 363860 w 972475"/>
                <a:gd name="connsiteY3" fmla="*/ 1369999 h 1462232"/>
                <a:gd name="connsiteX4" fmla="*/ 410545 w 972475"/>
                <a:gd name="connsiteY4" fmla="*/ 1289239 h 1462232"/>
                <a:gd name="connsiteX5" fmla="*/ 689637 w 972475"/>
                <a:gd name="connsiteY5" fmla="*/ 806428 h 1462232"/>
                <a:gd name="connsiteX6" fmla="*/ 689649 w 972475"/>
                <a:gd name="connsiteY6" fmla="*/ 806401 h 1462232"/>
                <a:gd name="connsiteX7" fmla="*/ 708251 w 972475"/>
                <a:gd name="connsiteY7" fmla="*/ 744045 h 1462232"/>
                <a:gd name="connsiteX8" fmla="*/ 706585 w 972475"/>
                <a:gd name="connsiteY8" fmla="*/ 756739 h 1462232"/>
                <a:gd name="connsiteX9" fmla="*/ 706587 w 972475"/>
                <a:gd name="connsiteY9" fmla="*/ 756735 h 1462232"/>
                <a:gd name="connsiteX10" fmla="*/ 708252 w 972475"/>
                <a:gd name="connsiteY10" fmla="*/ 744049 h 1462232"/>
                <a:gd name="connsiteX11" fmla="*/ 708681 w 972475"/>
                <a:gd name="connsiteY11" fmla="*/ 750596 h 1462232"/>
                <a:gd name="connsiteX12" fmla="*/ 708252 w 972475"/>
                <a:gd name="connsiteY12" fmla="*/ 744049 h 1462232"/>
                <a:gd name="connsiteX13" fmla="*/ 708252 w 972475"/>
                <a:gd name="connsiteY13" fmla="*/ 744049 h 1462232"/>
                <a:gd name="connsiteX14" fmla="*/ 708251 w 972475"/>
                <a:gd name="connsiteY14" fmla="*/ 744045 h 1462232"/>
                <a:gd name="connsiteX15" fmla="*/ 614334 w 972475"/>
                <a:gd name="connsiteY15" fmla="*/ 0 h 1462232"/>
                <a:gd name="connsiteX16" fmla="*/ 614339 w 972475"/>
                <a:gd name="connsiteY16" fmla="*/ 8 h 1462232"/>
                <a:gd name="connsiteX17" fmla="*/ 614334 w 972475"/>
                <a:gd name="connsiteY17" fmla="*/ 8 h 1462232"/>
                <a:gd name="connsiteX18" fmla="*/ 614335 w 972475"/>
                <a:gd name="connsiteY18" fmla="*/ 9 h 1462232"/>
                <a:gd name="connsiteX19" fmla="*/ 614339 w 972475"/>
                <a:gd name="connsiteY19" fmla="*/ 9 h 1462232"/>
                <a:gd name="connsiteX20" fmla="*/ 712386 w 972475"/>
                <a:gd name="connsiteY20" fmla="*/ 169817 h 1462232"/>
                <a:gd name="connsiteX21" fmla="*/ 725223 w 972475"/>
                <a:gd name="connsiteY21" fmla="*/ 192049 h 1462232"/>
                <a:gd name="connsiteX22" fmla="*/ 738983 w 972475"/>
                <a:gd name="connsiteY22" fmla="*/ 215880 h 1462232"/>
                <a:gd name="connsiteX23" fmla="*/ 917264 w 972475"/>
                <a:gd name="connsiteY23" fmla="*/ 524635 h 1462232"/>
                <a:gd name="connsiteX24" fmla="*/ 917264 w 972475"/>
                <a:gd name="connsiteY24" fmla="*/ 524634 h 1462232"/>
                <a:gd name="connsiteX25" fmla="*/ 917264 w 972475"/>
                <a:gd name="connsiteY25" fmla="*/ 523796 h 1462232"/>
                <a:gd name="connsiteX26" fmla="*/ 972475 w 972475"/>
                <a:gd name="connsiteY26" fmla="*/ 730694 h 1462232"/>
                <a:gd name="connsiteX27" fmla="*/ 972424 w 972475"/>
                <a:gd name="connsiteY27" fmla="*/ 731088 h 1462232"/>
                <a:gd name="connsiteX28" fmla="*/ 958672 w 972475"/>
                <a:gd name="connsiteY28" fmla="*/ 836998 h 1462232"/>
                <a:gd name="connsiteX29" fmla="*/ 917264 w 972475"/>
                <a:gd name="connsiteY29" fmla="*/ 937592 h 1462232"/>
                <a:gd name="connsiteX30" fmla="*/ 614334 w 972475"/>
                <a:gd name="connsiteY30" fmla="*/ 1462232 h 1462232"/>
                <a:gd name="connsiteX31" fmla="*/ 483175 w 972475"/>
                <a:gd name="connsiteY31" fmla="*/ 1426691 h 1462232"/>
                <a:gd name="connsiteX32" fmla="*/ 363860 w 972475"/>
                <a:gd name="connsiteY32" fmla="*/ 1370000 h 1462232"/>
                <a:gd name="connsiteX33" fmla="*/ 363859 w 972475"/>
                <a:gd name="connsiteY33" fmla="*/ 1369999 h 1462232"/>
                <a:gd name="connsiteX34" fmla="*/ 363859 w 972475"/>
                <a:gd name="connsiteY34" fmla="*/ 1370000 h 1462232"/>
                <a:gd name="connsiteX35" fmla="*/ 285788 w 972475"/>
                <a:gd name="connsiteY35" fmla="*/ 1316519 h 1462232"/>
                <a:gd name="connsiteX36" fmla="*/ 0 w 972475"/>
                <a:gd name="connsiteY36" fmla="*/ 731124 h 1462232"/>
                <a:gd name="connsiteX37" fmla="*/ 363859 w 972475"/>
                <a:gd name="connsiteY37" fmla="*/ 92241 h 1462232"/>
                <a:gd name="connsiteX38" fmla="*/ 689636 w 972475"/>
                <a:gd name="connsiteY38" fmla="*/ 655814 h 1462232"/>
                <a:gd name="connsiteX39" fmla="*/ 704871 w 972475"/>
                <a:gd name="connsiteY39" fmla="*/ 692437 h 1462232"/>
                <a:gd name="connsiteX40" fmla="*/ 704873 w 972475"/>
                <a:gd name="connsiteY40" fmla="*/ 692452 h 1462232"/>
                <a:gd name="connsiteX41" fmla="*/ 704872 w 972475"/>
                <a:gd name="connsiteY41" fmla="*/ 692437 h 1462232"/>
                <a:gd name="connsiteX42" fmla="*/ 704872 w 972475"/>
                <a:gd name="connsiteY42" fmla="*/ 692436 h 1462232"/>
                <a:gd name="connsiteX43" fmla="*/ 704871 w 972475"/>
                <a:gd name="connsiteY43" fmla="*/ 692429 h 1462232"/>
                <a:gd name="connsiteX44" fmla="*/ 689637 w 972475"/>
                <a:gd name="connsiteY44" fmla="*/ 655806 h 1462232"/>
                <a:gd name="connsiteX45" fmla="*/ 363859 w 972475"/>
                <a:gd name="connsiteY45" fmla="*/ 92233 h 1462232"/>
                <a:gd name="connsiteX46" fmla="*/ 483175 w 972475"/>
                <a:gd name="connsiteY46" fmla="*/ 35541 h 1462232"/>
                <a:gd name="connsiteX47" fmla="*/ 614334 w 972475"/>
                <a:gd name="connsiteY47" fmla="*/ 0 h 1462232"/>
                <a:gd name="connsiteX0" fmla="*/ 689649 w 972475"/>
                <a:gd name="connsiteY0" fmla="*/ 806401 h 1462232"/>
                <a:gd name="connsiteX1" fmla="*/ 689636 w 972475"/>
                <a:gd name="connsiteY1" fmla="*/ 806428 h 1462232"/>
                <a:gd name="connsiteX2" fmla="*/ 363859 w 972475"/>
                <a:gd name="connsiteY2" fmla="*/ 1369999 h 1462232"/>
                <a:gd name="connsiteX3" fmla="*/ 363860 w 972475"/>
                <a:gd name="connsiteY3" fmla="*/ 1369999 h 1462232"/>
                <a:gd name="connsiteX4" fmla="*/ 410545 w 972475"/>
                <a:gd name="connsiteY4" fmla="*/ 1289239 h 1462232"/>
                <a:gd name="connsiteX5" fmla="*/ 689637 w 972475"/>
                <a:gd name="connsiteY5" fmla="*/ 806428 h 1462232"/>
                <a:gd name="connsiteX6" fmla="*/ 689649 w 972475"/>
                <a:gd name="connsiteY6" fmla="*/ 806401 h 1462232"/>
                <a:gd name="connsiteX7" fmla="*/ 708252 w 972475"/>
                <a:gd name="connsiteY7" fmla="*/ 744049 h 1462232"/>
                <a:gd name="connsiteX8" fmla="*/ 706585 w 972475"/>
                <a:gd name="connsiteY8" fmla="*/ 756739 h 1462232"/>
                <a:gd name="connsiteX9" fmla="*/ 706587 w 972475"/>
                <a:gd name="connsiteY9" fmla="*/ 756735 h 1462232"/>
                <a:gd name="connsiteX10" fmla="*/ 708252 w 972475"/>
                <a:gd name="connsiteY10" fmla="*/ 744049 h 1462232"/>
                <a:gd name="connsiteX11" fmla="*/ 708681 w 972475"/>
                <a:gd name="connsiteY11" fmla="*/ 750596 h 1462232"/>
                <a:gd name="connsiteX12" fmla="*/ 708252 w 972475"/>
                <a:gd name="connsiteY12" fmla="*/ 744049 h 1462232"/>
                <a:gd name="connsiteX13" fmla="*/ 708252 w 972475"/>
                <a:gd name="connsiteY13" fmla="*/ 744049 h 1462232"/>
                <a:gd name="connsiteX14" fmla="*/ 614334 w 972475"/>
                <a:gd name="connsiteY14" fmla="*/ 0 h 1462232"/>
                <a:gd name="connsiteX15" fmla="*/ 614339 w 972475"/>
                <a:gd name="connsiteY15" fmla="*/ 8 h 1462232"/>
                <a:gd name="connsiteX16" fmla="*/ 614334 w 972475"/>
                <a:gd name="connsiteY16" fmla="*/ 8 h 1462232"/>
                <a:gd name="connsiteX17" fmla="*/ 614335 w 972475"/>
                <a:gd name="connsiteY17" fmla="*/ 9 h 1462232"/>
                <a:gd name="connsiteX18" fmla="*/ 614339 w 972475"/>
                <a:gd name="connsiteY18" fmla="*/ 9 h 1462232"/>
                <a:gd name="connsiteX19" fmla="*/ 712386 w 972475"/>
                <a:gd name="connsiteY19" fmla="*/ 169817 h 1462232"/>
                <a:gd name="connsiteX20" fmla="*/ 725223 w 972475"/>
                <a:gd name="connsiteY20" fmla="*/ 192049 h 1462232"/>
                <a:gd name="connsiteX21" fmla="*/ 738983 w 972475"/>
                <a:gd name="connsiteY21" fmla="*/ 215880 h 1462232"/>
                <a:gd name="connsiteX22" fmla="*/ 917264 w 972475"/>
                <a:gd name="connsiteY22" fmla="*/ 524635 h 1462232"/>
                <a:gd name="connsiteX23" fmla="*/ 917264 w 972475"/>
                <a:gd name="connsiteY23" fmla="*/ 524634 h 1462232"/>
                <a:gd name="connsiteX24" fmla="*/ 917264 w 972475"/>
                <a:gd name="connsiteY24" fmla="*/ 523796 h 1462232"/>
                <a:gd name="connsiteX25" fmla="*/ 972475 w 972475"/>
                <a:gd name="connsiteY25" fmla="*/ 730694 h 1462232"/>
                <a:gd name="connsiteX26" fmla="*/ 972424 w 972475"/>
                <a:gd name="connsiteY26" fmla="*/ 731088 h 1462232"/>
                <a:gd name="connsiteX27" fmla="*/ 958672 w 972475"/>
                <a:gd name="connsiteY27" fmla="*/ 836998 h 1462232"/>
                <a:gd name="connsiteX28" fmla="*/ 917264 w 972475"/>
                <a:gd name="connsiteY28" fmla="*/ 937592 h 1462232"/>
                <a:gd name="connsiteX29" fmla="*/ 614334 w 972475"/>
                <a:gd name="connsiteY29" fmla="*/ 1462232 h 1462232"/>
                <a:gd name="connsiteX30" fmla="*/ 483175 w 972475"/>
                <a:gd name="connsiteY30" fmla="*/ 1426691 h 1462232"/>
                <a:gd name="connsiteX31" fmla="*/ 363860 w 972475"/>
                <a:gd name="connsiteY31" fmla="*/ 1370000 h 1462232"/>
                <a:gd name="connsiteX32" fmla="*/ 363859 w 972475"/>
                <a:gd name="connsiteY32" fmla="*/ 1369999 h 1462232"/>
                <a:gd name="connsiteX33" fmla="*/ 363859 w 972475"/>
                <a:gd name="connsiteY33" fmla="*/ 1370000 h 1462232"/>
                <a:gd name="connsiteX34" fmla="*/ 285788 w 972475"/>
                <a:gd name="connsiteY34" fmla="*/ 1316519 h 1462232"/>
                <a:gd name="connsiteX35" fmla="*/ 0 w 972475"/>
                <a:gd name="connsiteY35" fmla="*/ 731124 h 1462232"/>
                <a:gd name="connsiteX36" fmla="*/ 363859 w 972475"/>
                <a:gd name="connsiteY36" fmla="*/ 92241 h 1462232"/>
                <a:gd name="connsiteX37" fmla="*/ 689636 w 972475"/>
                <a:gd name="connsiteY37" fmla="*/ 655814 h 1462232"/>
                <a:gd name="connsiteX38" fmla="*/ 704871 w 972475"/>
                <a:gd name="connsiteY38" fmla="*/ 692437 h 1462232"/>
                <a:gd name="connsiteX39" fmla="*/ 704873 w 972475"/>
                <a:gd name="connsiteY39" fmla="*/ 692452 h 1462232"/>
                <a:gd name="connsiteX40" fmla="*/ 704872 w 972475"/>
                <a:gd name="connsiteY40" fmla="*/ 692437 h 1462232"/>
                <a:gd name="connsiteX41" fmla="*/ 704872 w 972475"/>
                <a:gd name="connsiteY41" fmla="*/ 692436 h 1462232"/>
                <a:gd name="connsiteX42" fmla="*/ 704871 w 972475"/>
                <a:gd name="connsiteY42" fmla="*/ 692429 h 1462232"/>
                <a:gd name="connsiteX43" fmla="*/ 689637 w 972475"/>
                <a:gd name="connsiteY43" fmla="*/ 655806 h 1462232"/>
                <a:gd name="connsiteX44" fmla="*/ 363859 w 972475"/>
                <a:gd name="connsiteY44" fmla="*/ 92233 h 1462232"/>
                <a:gd name="connsiteX45" fmla="*/ 483175 w 972475"/>
                <a:gd name="connsiteY45" fmla="*/ 35541 h 1462232"/>
                <a:gd name="connsiteX46" fmla="*/ 614334 w 972475"/>
                <a:gd name="connsiteY46" fmla="*/ 0 h 1462232"/>
                <a:gd name="connsiteX0" fmla="*/ 689649 w 972475"/>
                <a:gd name="connsiteY0" fmla="*/ 806401 h 1462232"/>
                <a:gd name="connsiteX1" fmla="*/ 689636 w 972475"/>
                <a:gd name="connsiteY1" fmla="*/ 806428 h 1462232"/>
                <a:gd name="connsiteX2" fmla="*/ 363859 w 972475"/>
                <a:gd name="connsiteY2" fmla="*/ 1369999 h 1462232"/>
                <a:gd name="connsiteX3" fmla="*/ 363860 w 972475"/>
                <a:gd name="connsiteY3" fmla="*/ 1369999 h 1462232"/>
                <a:gd name="connsiteX4" fmla="*/ 410545 w 972475"/>
                <a:gd name="connsiteY4" fmla="*/ 1289239 h 1462232"/>
                <a:gd name="connsiteX5" fmla="*/ 689637 w 972475"/>
                <a:gd name="connsiteY5" fmla="*/ 806428 h 1462232"/>
                <a:gd name="connsiteX6" fmla="*/ 689649 w 972475"/>
                <a:gd name="connsiteY6" fmla="*/ 806401 h 1462232"/>
                <a:gd name="connsiteX7" fmla="*/ 708252 w 972475"/>
                <a:gd name="connsiteY7" fmla="*/ 744049 h 1462232"/>
                <a:gd name="connsiteX8" fmla="*/ 706585 w 972475"/>
                <a:gd name="connsiteY8" fmla="*/ 756739 h 1462232"/>
                <a:gd name="connsiteX9" fmla="*/ 706587 w 972475"/>
                <a:gd name="connsiteY9" fmla="*/ 756735 h 1462232"/>
                <a:gd name="connsiteX10" fmla="*/ 708252 w 972475"/>
                <a:gd name="connsiteY10" fmla="*/ 744049 h 1462232"/>
                <a:gd name="connsiteX11" fmla="*/ 708252 w 972475"/>
                <a:gd name="connsiteY11" fmla="*/ 744049 h 1462232"/>
                <a:gd name="connsiteX12" fmla="*/ 708252 w 972475"/>
                <a:gd name="connsiteY12" fmla="*/ 744049 h 1462232"/>
                <a:gd name="connsiteX13" fmla="*/ 614334 w 972475"/>
                <a:gd name="connsiteY13" fmla="*/ 0 h 1462232"/>
                <a:gd name="connsiteX14" fmla="*/ 614339 w 972475"/>
                <a:gd name="connsiteY14" fmla="*/ 8 h 1462232"/>
                <a:gd name="connsiteX15" fmla="*/ 614334 w 972475"/>
                <a:gd name="connsiteY15" fmla="*/ 8 h 1462232"/>
                <a:gd name="connsiteX16" fmla="*/ 614335 w 972475"/>
                <a:gd name="connsiteY16" fmla="*/ 9 h 1462232"/>
                <a:gd name="connsiteX17" fmla="*/ 614339 w 972475"/>
                <a:gd name="connsiteY17" fmla="*/ 9 h 1462232"/>
                <a:gd name="connsiteX18" fmla="*/ 712386 w 972475"/>
                <a:gd name="connsiteY18" fmla="*/ 169817 h 1462232"/>
                <a:gd name="connsiteX19" fmla="*/ 725223 w 972475"/>
                <a:gd name="connsiteY19" fmla="*/ 192049 h 1462232"/>
                <a:gd name="connsiteX20" fmla="*/ 738983 w 972475"/>
                <a:gd name="connsiteY20" fmla="*/ 215880 h 1462232"/>
                <a:gd name="connsiteX21" fmla="*/ 917264 w 972475"/>
                <a:gd name="connsiteY21" fmla="*/ 524635 h 1462232"/>
                <a:gd name="connsiteX22" fmla="*/ 917264 w 972475"/>
                <a:gd name="connsiteY22" fmla="*/ 524634 h 1462232"/>
                <a:gd name="connsiteX23" fmla="*/ 917264 w 972475"/>
                <a:gd name="connsiteY23" fmla="*/ 523796 h 1462232"/>
                <a:gd name="connsiteX24" fmla="*/ 972475 w 972475"/>
                <a:gd name="connsiteY24" fmla="*/ 730694 h 1462232"/>
                <a:gd name="connsiteX25" fmla="*/ 972424 w 972475"/>
                <a:gd name="connsiteY25" fmla="*/ 731088 h 1462232"/>
                <a:gd name="connsiteX26" fmla="*/ 958672 w 972475"/>
                <a:gd name="connsiteY26" fmla="*/ 836998 h 1462232"/>
                <a:gd name="connsiteX27" fmla="*/ 917264 w 972475"/>
                <a:gd name="connsiteY27" fmla="*/ 937592 h 1462232"/>
                <a:gd name="connsiteX28" fmla="*/ 614334 w 972475"/>
                <a:gd name="connsiteY28" fmla="*/ 1462232 h 1462232"/>
                <a:gd name="connsiteX29" fmla="*/ 483175 w 972475"/>
                <a:gd name="connsiteY29" fmla="*/ 1426691 h 1462232"/>
                <a:gd name="connsiteX30" fmla="*/ 363860 w 972475"/>
                <a:gd name="connsiteY30" fmla="*/ 1370000 h 1462232"/>
                <a:gd name="connsiteX31" fmla="*/ 363859 w 972475"/>
                <a:gd name="connsiteY31" fmla="*/ 1369999 h 1462232"/>
                <a:gd name="connsiteX32" fmla="*/ 363859 w 972475"/>
                <a:gd name="connsiteY32" fmla="*/ 1370000 h 1462232"/>
                <a:gd name="connsiteX33" fmla="*/ 285788 w 972475"/>
                <a:gd name="connsiteY33" fmla="*/ 1316519 h 1462232"/>
                <a:gd name="connsiteX34" fmla="*/ 0 w 972475"/>
                <a:gd name="connsiteY34" fmla="*/ 731124 h 1462232"/>
                <a:gd name="connsiteX35" fmla="*/ 363859 w 972475"/>
                <a:gd name="connsiteY35" fmla="*/ 92241 h 1462232"/>
                <a:gd name="connsiteX36" fmla="*/ 689636 w 972475"/>
                <a:gd name="connsiteY36" fmla="*/ 655814 h 1462232"/>
                <a:gd name="connsiteX37" fmla="*/ 704871 w 972475"/>
                <a:gd name="connsiteY37" fmla="*/ 692437 h 1462232"/>
                <a:gd name="connsiteX38" fmla="*/ 704873 w 972475"/>
                <a:gd name="connsiteY38" fmla="*/ 692452 h 1462232"/>
                <a:gd name="connsiteX39" fmla="*/ 704872 w 972475"/>
                <a:gd name="connsiteY39" fmla="*/ 692437 h 1462232"/>
                <a:gd name="connsiteX40" fmla="*/ 704872 w 972475"/>
                <a:gd name="connsiteY40" fmla="*/ 692436 h 1462232"/>
                <a:gd name="connsiteX41" fmla="*/ 704871 w 972475"/>
                <a:gd name="connsiteY41" fmla="*/ 692429 h 1462232"/>
                <a:gd name="connsiteX42" fmla="*/ 689637 w 972475"/>
                <a:gd name="connsiteY42" fmla="*/ 655806 h 1462232"/>
                <a:gd name="connsiteX43" fmla="*/ 363859 w 972475"/>
                <a:gd name="connsiteY43" fmla="*/ 92233 h 1462232"/>
                <a:gd name="connsiteX44" fmla="*/ 483175 w 972475"/>
                <a:gd name="connsiteY44" fmla="*/ 35541 h 1462232"/>
                <a:gd name="connsiteX45" fmla="*/ 614334 w 972475"/>
                <a:gd name="connsiteY45" fmla="*/ 0 h 1462232"/>
                <a:gd name="connsiteX0" fmla="*/ 689637 w 972475"/>
                <a:gd name="connsiteY0" fmla="*/ 806428 h 1462232"/>
                <a:gd name="connsiteX1" fmla="*/ 689636 w 972475"/>
                <a:gd name="connsiteY1" fmla="*/ 806428 h 1462232"/>
                <a:gd name="connsiteX2" fmla="*/ 363859 w 972475"/>
                <a:gd name="connsiteY2" fmla="*/ 1369999 h 1462232"/>
                <a:gd name="connsiteX3" fmla="*/ 363860 w 972475"/>
                <a:gd name="connsiteY3" fmla="*/ 1369999 h 1462232"/>
                <a:gd name="connsiteX4" fmla="*/ 410545 w 972475"/>
                <a:gd name="connsiteY4" fmla="*/ 1289239 h 1462232"/>
                <a:gd name="connsiteX5" fmla="*/ 689637 w 972475"/>
                <a:gd name="connsiteY5" fmla="*/ 806428 h 1462232"/>
                <a:gd name="connsiteX6" fmla="*/ 708252 w 972475"/>
                <a:gd name="connsiteY6" fmla="*/ 744049 h 1462232"/>
                <a:gd name="connsiteX7" fmla="*/ 706585 w 972475"/>
                <a:gd name="connsiteY7" fmla="*/ 756739 h 1462232"/>
                <a:gd name="connsiteX8" fmla="*/ 706587 w 972475"/>
                <a:gd name="connsiteY8" fmla="*/ 756735 h 1462232"/>
                <a:gd name="connsiteX9" fmla="*/ 708252 w 972475"/>
                <a:gd name="connsiteY9" fmla="*/ 744049 h 1462232"/>
                <a:gd name="connsiteX10" fmla="*/ 708252 w 972475"/>
                <a:gd name="connsiteY10" fmla="*/ 744049 h 1462232"/>
                <a:gd name="connsiteX11" fmla="*/ 708252 w 972475"/>
                <a:gd name="connsiteY11" fmla="*/ 744049 h 1462232"/>
                <a:gd name="connsiteX12" fmla="*/ 614334 w 972475"/>
                <a:gd name="connsiteY12" fmla="*/ 0 h 1462232"/>
                <a:gd name="connsiteX13" fmla="*/ 614339 w 972475"/>
                <a:gd name="connsiteY13" fmla="*/ 8 h 1462232"/>
                <a:gd name="connsiteX14" fmla="*/ 614334 w 972475"/>
                <a:gd name="connsiteY14" fmla="*/ 8 h 1462232"/>
                <a:gd name="connsiteX15" fmla="*/ 614335 w 972475"/>
                <a:gd name="connsiteY15" fmla="*/ 9 h 1462232"/>
                <a:gd name="connsiteX16" fmla="*/ 614339 w 972475"/>
                <a:gd name="connsiteY16" fmla="*/ 9 h 1462232"/>
                <a:gd name="connsiteX17" fmla="*/ 712386 w 972475"/>
                <a:gd name="connsiteY17" fmla="*/ 169817 h 1462232"/>
                <a:gd name="connsiteX18" fmla="*/ 725223 w 972475"/>
                <a:gd name="connsiteY18" fmla="*/ 192049 h 1462232"/>
                <a:gd name="connsiteX19" fmla="*/ 738983 w 972475"/>
                <a:gd name="connsiteY19" fmla="*/ 215880 h 1462232"/>
                <a:gd name="connsiteX20" fmla="*/ 917264 w 972475"/>
                <a:gd name="connsiteY20" fmla="*/ 524635 h 1462232"/>
                <a:gd name="connsiteX21" fmla="*/ 917264 w 972475"/>
                <a:gd name="connsiteY21" fmla="*/ 524634 h 1462232"/>
                <a:gd name="connsiteX22" fmla="*/ 917264 w 972475"/>
                <a:gd name="connsiteY22" fmla="*/ 523796 h 1462232"/>
                <a:gd name="connsiteX23" fmla="*/ 972475 w 972475"/>
                <a:gd name="connsiteY23" fmla="*/ 730694 h 1462232"/>
                <a:gd name="connsiteX24" fmla="*/ 972424 w 972475"/>
                <a:gd name="connsiteY24" fmla="*/ 731088 h 1462232"/>
                <a:gd name="connsiteX25" fmla="*/ 958672 w 972475"/>
                <a:gd name="connsiteY25" fmla="*/ 836998 h 1462232"/>
                <a:gd name="connsiteX26" fmla="*/ 917264 w 972475"/>
                <a:gd name="connsiteY26" fmla="*/ 937592 h 1462232"/>
                <a:gd name="connsiteX27" fmla="*/ 614334 w 972475"/>
                <a:gd name="connsiteY27" fmla="*/ 1462232 h 1462232"/>
                <a:gd name="connsiteX28" fmla="*/ 483175 w 972475"/>
                <a:gd name="connsiteY28" fmla="*/ 1426691 h 1462232"/>
                <a:gd name="connsiteX29" fmla="*/ 363860 w 972475"/>
                <a:gd name="connsiteY29" fmla="*/ 1370000 h 1462232"/>
                <a:gd name="connsiteX30" fmla="*/ 363859 w 972475"/>
                <a:gd name="connsiteY30" fmla="*/ 1369999 h 1462232"/>
                <a:gd name="connsiteX31" fmla="*/ 363859 w 972475"/>
                <a:gd name="connsiteY31" fmla="*/ 1370000 h 1462232"/>
                <a:gd name="connsiteX32" fmla="*/ 285788 w 972475"/>
                <a:gd name="connsiteY32" fmla="*/ 1316519 h 1462232"/>
                <a:gd name="connsiteX33" fmla="*/ 0 w 972475"/>
                <a:gd name="connsiteY33" fmla="*/ 731124 h 1462232"/>
                <a:gd name="connsiteX34" fmla="*/ 363859 w 972475"/>
                <a:gd name="connsiteY34" fmla="*/ 92241 h 1462232"/>
                <a:gd name="connsiteX35" fmla="*/ 689636 w 972475"/>
                <a:gd name="connsiteY35" fmla="*/ 655814 h 1462232"/>
                <a:gd name="connsiteX36" fmla="*/ 704871 w 972475"/>
                <a:gd name="connsiteY36" fmla="*/ 692437 h 1462232"/>
                <a:gd name="connsiteX37" fmla="*/ 704873 w 972475"/>
                <a:gd name="connsiteY37" fmla="*/ 692452 h 1462232"/>
                <a:gd name="connsiteX38" fmla="*/ 704872 w 972475"/>
                <a:gd name="connsiteY38" fmla="*/ 692437 h 1462232"/>
                <a:gd name="connsiteX39" fmla="*/ 704872 w 972475"/>
                <a:gd name="connsiteY39" fmla="*/ 692436 h 1462232"/>
                <a:gd name="connsiteX40" fmla="*/ 704871 w 972475"/>
                <a:gd name="connsiteY40" fmla="*/ 692429 h 1462232"/>
                <a:gd name="connsiteX41" fmla="*/ 689637 w 972475"/>
                <a:gd name="connsiteY41" fmla="*/ 655806 h 1462232"/>
                <a:gd name="connsiteX42" fmla="*/ 363859 w 972475"/>
                <a:gd name="connsiteY42" fmla="*/ 92233 h 1462232"/>
                <a:gd name="connsiteX43" fmla="*/ 483175 w 972475"/>
                <a:gd name="connsiteY43" fmla="*/ 35541 h 1462232"/>
                <a:gd name="connsiteX44" fmla="*/ 614334 w 972475"/>
                <a:gd name="connsiteY44" fmla="*/ 0 h 1462232"/>
                <a:gd name="connsiteX0" fmla="*/ 689637 w 972475"/>
                <a:gd name="connsiteY0" fmla="*/ 806428 h 1462232"/>
                <a:gd name="connsiteX1" fmla="*/ 689636 w 972475"/>
                <a:gd name="connsiteY1" fmla="*/ 806428 h 1462232"/>
                <a:gd name="connsiteX2" fmla="*/ 363859 w 972475"/>
                <a:gd name="connsiteY2" fmla="*/ 1369999 h 1462232"/>
                <a:gd name="connsiteX3" fmla="*/ 363860 w 972475"/>
                <a:gd name="connsiteY3" fmla="*/ 1369999 h 1462232"/>
                <a:gd name="connsiteX4" fmla="*/ 410545 w 972475"/>
                <a:gd name="connsiteY4" fmla="*/ 1289239 h 1462232"/>
                <a:gd name="connsiteX5" fmla="*/ 689637 w 972475"/>
                <a:gd name="connsiteY5" fmla="*/ 806428 h 1462232"/>
                <a:gd name="connsiteX6" fmla="*/ 708252 w 972475"/>
                <a:gd name="connsiteY6" fmla="*/ 744049 h 1462232"/>
                <a:gd name="connsiteX7" fmla="*/ 706585 w 972475"/>
                <a:gd name="connsiteY7" fmla="*/ 756739 h 1462232"/>
                <a:gd name="connsiteX8" fmla="*/ 706587 w 972475"/>
                <a:gd name="connsiteY8" fmla="*/ 756735 h 1462232"/>
                <a:gd name="connsiteX9" fmla="*/ 708252 w 972475"/>
                <a:gd name="connsiteY9" fmla="*/ 744049 h 1462232"/>
                <a:gd name="connsiteX10" fmla="*/ 708252 w 972475"/>
                <a:gd name="connsiteY10" fmla="*/ 744049 h 1462232"/>
                <a:gd name="connsiteX11" fmla="*/ 614334 w 972475"/>
                <a:gd name="connsiteY11" fmla="*/ 0 h 1462232"/>
                <a:gd name="connsiteX12" fmla="*/ 614339 w 972475"/>
                <a:gd name="connsiteY12" fmla="*/ 8 h 1462232"/>
                <a:gd name="connsiteX13" fmla="*/ 614334 w 972475"/>
                <a:gd name="connsiteY13" fmla="*/ 8 h 1462232"/>
                <a:gd name="connsiteX14" fmla="*/ 614335 w 972475"/>
                <a:gd name="connsiteY14" fmla="*/ 9 h 1462232"/>
                <a:gd name="connsiteX15" fmla="*/ 614339 w 972475"/>
                <a:gd name="connsiteY15" fmla="*/ 9 h 1462232"/>
                <a:gd name="connsiteX16" fmla="*/ 712386 w 972475"/>
                <a:gd name="connsiteY16" fmla="*/ 169817 h 1462232"/>
                <a:gd name="connsiteX17" fmla="*/ 725223 w 972475"/>
                <a:gd name="connsiteY17" fmla="*/ 192049 h 1462232"/>
                <a:gd name="connsiteX18" fmla="*/ 738983 w 972475"/>
                <a:gd name="connsiteY18" fmla="*/ 215880 h 1462232"/>
                <a:gd name="connsiteX19" fmla="*/ 917264 w 972475"/>
                <a:gd name="connsiteY19" fmla="*/ 524635 h 1462232"/>
                <a:gd name="connsiteX20" fmla="*/ 917264 w 972475"/>
                <a:gd name="connsiteY20" fmla="*/ 524634 h 1462232"/>
                <a:gd name="connsiteX21" fmla="*/ 917264 w 972475"/>
                <a:gd name="connsiteY21" fmla="*/ 523796 h 1462232"/>
                <a:gd name="connsiteX22" fmla="*/ 972475 w 972475"/>
                <a:gd name="connsiteY22" fmla="*/ 730694 h 1462232"/>
                <a:gd name="connsiteX23" fmla="*/ 972424 w 972475"/>
                <a:gd name="connsiteY23" fmla="*/ 731088 h 1462232"/>
                <a:gd name="connsiteX24" fmla="*/ 958672 w 972475"/>
                <a:gd name="connsiteY24" fmla="*/ 836998 h 1462232"/>
                <a:gd name="connsiteX25" fmla="*/ 917264 w 972475"/>
                <a:gd name="connsiteY25" fmla="*/ 937592 h 1462232"/>
                <a:gd name="connsiteX26" fmla="*/ 614334 w 972475"/>
                <a:gd name="connsiteY26" fmla="*/ 1462232 h 1462232"/>
                <a:gd name="connsiteX27" fmla="*/ 483175 w 972475"/>
                <a:gd name="connsiteY27" fmla="*/ 1426691 h 1462232"/>
                <a:gd name="connsiteX28" fmla="*/ 363860 w 972475"/>
                <a:gd name="connsiteY28" fmla="*/ 1370000 h 1462232"/>
                <a:gd name="connsiteX29" fmla="*/ 363859 w 972475"/>
                <a:gd name="connsiteY29" fmla="*/ 1369999 h 1462232"/>
                <a:gd name="connsiteX30" fmla="*/ 363859 w 972475"/>
                <a:gd name="connsiteY30" fmla="*/ 1370000 h 1462232"/>
                <a:gd name="connsiteX31" fmla="*/ 285788 w 972475"/>
                <a:gd name="connsiteY31" fmla="*/ 1316519 h 1462232"/>
                <a:gd name="connsiteX32" fmla="*/ 0 w 972475"/>
                <a:gd name="connsiteY32" fmla="*/ 731124 h 1462232"/>
                <a:gd name="connsiteX33" fmla="*/ 363859 w 972475"/>
                <a:gd name="connsiteY33" fmla="*/ 92241 h 1462232"/>
                <a:gd name="connsiteX34" fmla="*/ 689636 w 972475"/>
                <a:gd name="connsiteY34" fmla="*/ 655814 h 1462232"/>
                <a:gd name="connsiteX35" fmla="*/ 704871 w 972475"/>
                <a:gd name="connsiteY35" fmla="*/ 692437 h 1462232"/>
                <a:gd name="connsiteX36" fmla="*/ 704873 w 972475"/>
                <a:gd name="connsiteY36" fmla="*/ 692452 h 1462232"/>
                <a:gd name="connsiteX37" fmla="*/ 704872 w 972475"/>
                <a:gd name="connsiteY37" fmla="*/ 692437 h 1462232"/>
                <a:gd name="connsiteX38" fmla="*/ 704872 w 972475"/>
                <a:gd name="connsiteY38" fmla="*/ 692436 h 1462232"/>
                <a:gd name="connsiteX39" fmla="*/ 704871 w 972475"/>
                <a:gd name="connsiteY39" fmla="*/ 692429 h 1462232"/>
                <a:gd name="connsiteX40" fmla="*/ 689637 w 972475"/>
                <a:gd name="connsiteY40" fmla="*/ 655806 h 1462232"/>
                <a:gd name="connsiteX41" fmla="*/ 363859 w 972475"/>
                <a:gd name="connsiteY41" fmla="*/ 92233 h 1462232"/>
                <a:gd name="connsiteX42" fmla="*/ 483175 w 972475"/>
                <a:gd name="connsiteY42" fmla="*/ 35541 h 1462232"/>
                <a:gd name="connsiteX43" fmla="*/ 614334 w 972475"/>
                <a:gd name="connsiteY43" fmla="*/ 0 h 1462232"/>
                <a:gd name="connsiteX0" fmla="*/ 689637 w 972475"/>
                <a:gd name="connsiteY0" fmla="*/ 806428 h 1462232"/>
                <a:gd name="connsiteX1" fmla="*/ 689636 w 972475"/>
                <a:gd name="connsiteY1" fmla="*/ 806428 h 1462232"/>
                <a:gd name="connsiteX2" fmla="*/ 363859 w 972475"/>
                <a:gd name="connsiteY2" fmla="*/ 1369999 h 1462232"/>
                <a:gd name="connsiteX3" fmla="*/ 363860 w 972475"/>
                <a:gd name="connsiteY3" fmla="*/ 1369999 h 1462232"/>
                <a:gd name="connsiteX4" fmla="*/ 410545 w 972475"/>
                <a:gd name="connsiteY4" fmla="*/ 1289239 h 1462232"/>
                <a:gd name="connsiteX5" fmla="*/ 689637 w 972475"/>
                <a:gd name="connsiteY5" fmla="*/ 806428 h 1462232"/>
                <a:gd name="connsiteX6" fmla="*/ 708252 w 972475"/>
                <a:gd name="connsiteY6" fmla="*/ 744049 h 1462232"/>
                <a:gd name="connsiteX7" fmla="*/ 706585 w 972475"/>
                <a:gd name="connsiteY7" fmla="*/ 756739 h 1462232"/>
                <a:gd name="connsiteX8" fmla="*/ 706587 w 972475"/>
                <a:gd name="connsiteY8" fmla="*/ 756735 h 1462232"/>
                <a:gd name="connsiteX9" fmla="*/ 708252 w 972475"/>
                <a:gd name="connsiteY9" fmla="*/ 744049 h 1462232"/>
                <a:gd name="connsiteX10" fmla="*/ 614334 w 972475"/>
                <a:gd name="connsiteY10" fmla="*/ 0 h 1462232"/>
                <a:gd name="connsiteX11" fmla="*/ 614339 w 972475"/>
                <a:gd name="connsiteY11" fmla="*/ 8 h 1462232"/>
                <a:gd name="connsiteX12" fmla="*/ 614334 w 972475"/>
                <a:gd name="connsiteY12" fmla="*/ 8 h 1462232"/>
                <a:gd name="connsiteX13" fmla="*/ 614335 w 972475"/>
                <a:gd name="connsiteY13" fmla="*/ 9 h 1462232"/>
                <a:gd name="connsiteX14" fmla="*/ 614339 w 972475"/>
                <a:gd name="connsiteY14" fmla="*/ 9 h 1462232"/>
                <a:gd name="connsiteX15" fmla="*/ 712386 w 972475"/>
                <a:gd name="connsiteY15" fmla="*/ 169817 h 1462232"/>
                <a:gd name="connsiteX16" fmla="*/ 725223 w 972475"/>
                <a:gd name="connsiteY16" fmla="*/ 192049 h 1462232"/>
                <a:gd name="connsiteX17" fmla="*/ 738983 w 972475"/>
                <a:gd name="connsiteY17" fmla="*/ 215880 h 1462232"/>
                <a:gd name="connsiteX18" fmla="*/ 917264 w 972475"/>
                <a:gd name="connsiteY18" fmla="*/ 524635 h 1462232"/>
                <a:gd name="connsiteX19" fmla="*/ 917264 w 972475"/>
                <a:gd name="connsiteY19" fmla="*/ 524634 h 1462232"/>
                <a:gd name="connsiteX20" fmla="*/ 917264 w 972475"/>
                <a:gd name="connsiteY20" fmla="*/ 523796 h 1462232"/>
                <a:gd name="connsiteX21" fmla="*/ 972475 w 972475"/>
                <a:gd name="connsiteY21" fmla="*/ 730694 h 1462232"/>
                <a:gd name="connsiteX22" fmla="*/ 972424 w 972475"/>
                <a:gd name="connsiteY22" fmla="*/ 731088 h 1462232"/>
                <a:gd name="connsiteX23" fmla="*/ 958672 w 972475"/>
                <a:gd name="connsiteY23" fmla="*/ 836998 h 1462232"/>
                <a:gd name="connsiteX24" fmla="*/ 917264 w 972475"/>
                <a:gd name="connsiteY24" fmla="*/ 937592 h 1462232"/>
                <a:gd name="connsiteX25" fmla="*/ 614334 w 972475"/>
                <a:gd name="connsiteY25" fmla="*/ 1462232 h 1462232"/>
                <a:gd name="connsiteX26" fmla="*/ 483175 w 972475"/>
                <a:gd name="connsiteY26" fmla="*/ 1426691 h 1462232"/>
                <a:gd name="connsiteX27" fmla="*/ 363860 w 972475"/>
                <a:gd name="connsiteY27" fmla="*/ 1370000 h 1462232"/>
                <a:gd name="connsiteX28" fmla="*/ 363859 w 972475"/>
                <a:gd name="connsiteY28" fmla="*/ 1369999 h 1462232"/>
                <a:gd name="connsiteX29" fmla="*/ 363859 w 972475"/>
                <a:gd name="connsiteY29" fmla="*/ 1370000 h 1462232"/>
                <a:gd name="connsiteX30" fmla="*/ 285788 w 972475"/>
                <a:gd name="connsiteY30" fmla="*/ 1316519 h 1462232"/>
                <a:gd name="connsiteX31" fmla="*/ 0 w 972475"/>
                <a:gd name="connsiteY31" fmla="*/ 731124 h 1462232"/>
                <a:gd name="connsiteX32" fmla="*/ 363859 w 972475"/>
                <a:gd name="connsiteY32" fmla="*/ 92241 h 1462232"/>
                <a:gd name="connsiteX33" fmla="*/ 689636 w 972475"/>
                <a:gd name="connsiteY33" fmla="*/ 655814 h 1462232"/>
                <a:gd name="connsiteX34" fmla="*/ 704871 w 972475"/>
                <a:gd name="connsiteY34" fmla="*/ 692437 h 1462232"/>
                <a:gd name="connsiteX35" fmla="*/ 704873 w 972475"/>
                <a:gd name="connsiteY35" fmla="*/ 692452 h 1462232"/>
                <a:gd name="connsiteX36" fmla="*/ 704872 w 972475"/>
                <a:gd name="connsiteY36" fmla="*/ 692437 h 1462232"/>
                <a:gd name="connsiteX37" fmla="*/ 704872 w 972475"/>
                <a:gd name="connsiteY37" fmla="*/ 692436 h 1462232"/>
                <a:gd name="connsiteX38" fmla="*/ 704871 w 972475"/>
                <a:gd name="connsiteY38" fmla="*/ 692429 h 1462232"/>
                <a:gd name="connsiteX39" fmla="*/ 689637 w 972475"/>
                <a:gd name="connsiteY39" fmla="*/ 655806 h 1462232"/>
                <a:gd name="connsiteX40" fmla="*/ 363859 w 972475"/>
                <a:gd name="connsiteY40" fmla="*/ 92233 h 1462232"/>
                <a:gd name="connsiteX41" fmla="*/ 483175 w 972475"/>
                <a:gd name="connsiteY41" fmla="*/ 35541 h 1462232"/>
                <a:gd name="connsiteX42" fmla="*/ 614334 w 972475"/>
                <a:gd name="connsiteY42" fmla="*/ 0 h 1462232"/>
                <a:gd name="connsiteX0" fmla="*/ 689637 w 972475"/>
                <a:gd name="connsiteY0" fmla="*/ 806428 h 1462232"/>
                <a:gd name="connsiteX1" fmla="*/ 689636 w 972475"/>
                <a:gd name="connsiteY1" fmla="*/ 806428 h 1462232"/>
                <a:gd name="connsiteX2" fmla="*/ 363859 w 972475"/>
                <a:gd name="connsiteY2" fmla="*/ 1369999 h 1462232"/>
                <a:gd name="connsiteX3" fmla="*/ 363860 w 972475"/>
                <a:gd name="connsiteY3" fmla="*/ 1369999 h 1462232"/>
                <a:gd name="connsiteX4" fmla="*/ 410545 w 972475"/>
                <a:gd name="connsiteY4" fmla="*/ 1289239 h 1462232"/>
                <a:gd name="connsiteX5" fmla="*/ 689637 w 972475"/>
                <a:gd name="connsiteY5" fmla="*/ 806428 h 1462232"/>
                <a:gd name="connsiteX6" fmla="*/ 708252 w 972475"/>
                <a:gd name="connsiteY6" fmla="*/ 744049 h 1462232"/>
                <a:gd name="connsiteX7" fmla="*/ 706585 w 972475"/>
                <a:gd name="connsiteY7" fmla="*/ 756739 h 1462232"/>
                <a:gd name="connsiteX8" fmla="*/ 706587 w 972475"/>
                <a:gd name="connsiteY8" fmla="*/ 756735 h 1462232"/>
                <a:gd name="connsiteX9" fmla="*/ 708252 w 972475"/>
                <a:gd name="connsiteY9" fmla="*/ 744049 h 1462232"/>
                <a:gd name="connsiteX10" fmla="*/ 614334 w 972475"/>
                <a:gd name="connsiteY10" fmla="*/ 0 h 1462232"/>
                <a:gd name="connsiteX11" fmla="*/ 614339 w 972475"/>
                <a:gd name="connsiteY11" fmla="*/ 8 h 1462232"/>
                <a:gd name="connsiteX12" fmla="*/ 614334 w 972475"/>
                <a:gd name="connsiteY12" fmla="*/ 8 h 1462232"/>
                <a:gd name="connsiteX13" fmla="*/ 614335 w 972475"/>
                <a:gd name="connsiteY13" fmla="*/ 9 h 1462232"/>
                <a:gd name="connsiteX14" fmla="*/ 614339 w 972475"/>
                <a:gd name="connsiteY14" fmla="*/ 9 h 1462232"/>
                <a:gd name="connsiteX15" fmla="*/ 712386 w 972475"/>
                <a:gd name="connsiteY15" fmla="*/ 169817 h 1462232"/>
                <a:gd name="connsiteX16" fmla="*/ 725223 w 972475"/>
                <a:gd name="connsiteY16" fmla="*/ 192049 h 1462232"/>
                <a:gd name="connsiteX17" fmla="*/ 738983 w 972475"/>
                <a:gd name="connsiteY17" fmla="*/ 215880 h 1462232"/>
                <a:gd name="connsiteX18" fmla="*/ 917264 w 972475"/>
                <a:gd name="connsiteY18" fmla="*/ 524635 h 1462232"/>
                <a:gd name="connsiteX19" fmla="*/ 917264 w 972475"/>
                <a:gd name="connsiteY19" fmla="*/ 524634 h 1462232"/>
                <a:gd name="connsiteX20" fmla="*/ 917264 w 972475"/>
                <a:gd name="connsiteY20" fmla="*/ 523796 h 1462232"/>
                <a:gd name="connsiteX21" fmla="*/ 972475 w 972475"/>
                <a:gd name="connsiteY21" fmla="*/ 730694 h 1462232"/>
                <a:gd name="connsiteX22" fmla="*/ 972424 w 972475"/>
                <a:gd name="connsiteY22" fmla="*/ 731088 h 1462232"/>
                <a:gd name="connsiteX23" fmla="*/ 958672 w 972475"/>
                <a:gd name="connsiteY23" fmla="*/ 836998 h 1462232"/>
                <a:gd name="connsiteX24" fmla="*/ 917264 w 972475"/>
                <a:gd name="connsiteY24" fmla="*/ 937592 h 1462232"/>
                <a:gd name="connsiteX25" fmla="*/ 614334 w 972475"/>
                <a:gd name="connsiteY25" fmla="*/ 1462232 h 1462232"/>
                <a:gd name="connsiteX26" fmla="*/ 483175 w 972475"/>
                <a:gd name="connsiteY26" fmla="*/ 1426691 h 1462232"/>
                <a:gd name="connsiteX27" fmla="*/ 363860 w 972475"/>
                <a:gd name="connsiteY27" fmla="*/ 1370000 h 1462232"/>
                <a:gd name="connsiteX28" fmla="*/ 363859 w 972475"/>
                <a:gd name="connsiteY28" fmla="*/ 1369999 h 1462232"/>
                <a:gd name="connsiteX29" fmla="*/ 363859 w 972475"/>
                <a:gd name="connsiteY29" fmla="*/ 1370000 h 1462232"/>
                <a:gd name="connsiteX30" fmla="*/ 285788 w 972475"/>
                <a:gd name="connsiteY30" fmla="*/ 1316519 h 1462232"/>
                <a:gd name="connsiteX31" fmla="*/ 0 w 972475"/>
                <a:gd name="connsiteY31" fmla="*/ 731124 h 1462232"/>
                <a:gd name="connsiteX32" fmla="*/ 363859 w 972475"/>
                <a:gd name="connsiteY32" fmla="*/ 92241 h 1462232"/>
                <a:gd name="connsiteX33" fmla="*/ 689636 w 972475"/>
                <a:gd name="connsiteY33" fmla="*/ 655814 h 1462232"/>
                <a:gd name="connsiteX34" fmla="*/ 704871 w 972475"/>
                <a:gd name="connsiteY34" fmla="*/ 692437 h 1462232"/>
                <a:gd name="connsiteX35" fmla="*/ 704873 w 972475"/>
                <a:gd name="connsiteY35" fmla="*/ 692452 h 1462232"/>
                <a:gd name="connsiteX36" fmla="*/ 704872 w 972475"/>
                <a:gd name="connsiteY36" fmla="*/ 692437 h 1462232"/>
                <a:gd name="connsiteX37" fmla="*/ 704872 w 972475"/>
                <a:gd name="connsiteY37" fmla="*/ 692436 h 1462232"/>
                <a:gd name="connsiteX38" fmla="*/ 689637 w 972475"/>
                <a:gd name="connsiteY38" fmla="*/ 655806 h 1462232"/>
                <a:gd name="connsiteX39" fmla="*/ 363859 w 972475"/>
                <a:gd name="connsiteY39" fmla="*/ 92233 h 1462232"/>
                <a:gd name="connsiteX40" fmla="*/ 483175 w 972475"/>
                <a:gd name="connsiteY40" fmla="*/ 35541 h 1462232"/>
                <a:gd name="connsiteX41" fmla="*/ 614334 w 972475"/>
                <a:gd name="connsiteY41" fmla="*/ 0 h 1462232"/>
                <a:gd name="connsiteX0" fmla="*/ 410545 w 972475"/>
                <a:gd name="connsiteY0" fmla="*/ 1289239 h 1462232"/>
                <a:gd name="connsiteX1" fmla="*/ 689636 w 972475"/>
                <a:gd name="connsiteY1" fmla="*/ 806428 h 1462232"/>
                <a:gd name="connsiteX2" fmla="*/ 363859 w 972475"/>
                <a:gd name="connsiteY2" fmla="*/ 1369999 h 1462232"/>
                <a:gd name="connsiteX3" fmla="*/ 363860 w 972475"/>
                <a:gd name="connsiteY3" fmla="*/ 1369999 h 1462232"/>
                <a:gd name="connsiteX4" fmla="*/ 410545 w 972475"/>
                <a:gd name="connsiteY4" fmla="*/ 1289239 h 1462232"/>
                <a:gd name="connsiteX5" fmla="*/ 708252 w 972475"/>
                <a:gd name="connsiteY5" fmla="*/ 744049 h 1462232"/>
                <a:gd name="connsiteX6" fmla="*/ 706585 w 972475"/>
                <a:gd name="connsiteY6" fmla="*/ 756739 h 1462232"/>
                <a:gd name="connsiteX7" fmla="*/ 706587 w 972475"/>
                <a:gd name="connsiteY7" fmla="*/ 756735 h 1462232"/>
                <a:gd name="connsiteX8" fmla="*/ 708252 w 972475"/>
                <a:gd name="connsiteY8" fmla="*/ 744049 h 1462232"/>
                <a:gd name="connsiteX9" fmla="*/ 614334 w 972475"/>
                <a:gd name="connsiteY9" fmla="*/ 0 h 1462232"/>
                <a:gd name="connsiteX10" fmla="*/ 614339 w 972475"/>
                <a:gd name="connsiteY10" fmla="*/ 8 h 1462232"/>
                <a:gd name="connsiteX11" fmla="*/ 614334 w 972475"/>
                <a:gd name="connsiteY11" fmla="*/ 8 h 1462232"/>
                <a:gd name="connsiteX12" fmla="*/ 614335 w 972475"/>
                <a:gd name="connsiteY12" fmla="*/ 9 h 1462232"/>
                <a:gd name="connsiteX13" fmla="*/ 614339 w 972475"/>
                <a:gd name="connsiteY13" fmla="*/ 9 h 1462232"/>
                <a:gd name="connsiteX14" fmla="*/ 712386 w 972475"/>
                <a:gd name="connsiteY14" fmla="*/ 169817 h 1462232"/>
                <a:gd name="connsiteX15" fmla="*/ 725223 w 972475"/>
                <a:gd name="connsiteY15" fmla="*/ 192049 h 1462232"/>
                <a:gd name="connsiteX16" fmla="*/ 738983 w 972475"/>
                <a:gd name="connsiteY16" fmla="*/ 215880 h 1462232"/>
                <a:gd name="connsiteX17" fmla="*/ 917264 w 972475"/>
                <a:gd name="connsiteY17" fmla="*/ 524635 h 1462232"/>
                <a:gd name="connsiteX18" fmla="*/ 917264 w 972475"/>
                <a:gd name="connsiteY18" fmla="*/ 524634 h 1462232"/>
                <a:gd name="connsiteX19" fmla="*/ 917264 w 972475"/>
                <a:gd name="connsiteY19" fmla="*/ 523796 h 1462232"/>
                <a:gd name="connsiteX20" fmla="*/ 972475 w 972475"/>
                <a:gd name="connsiteY20" fmla="*/ 730694 h 1462232"/>
                <a:gd name="connsiteX21" fmla="*/ 972424 w 972475"/>
                <a:gd name="connsiteY21" fmla="*/ 731088 h 1462232"/>
                <a:gd name="connsiteX22" fmla="*/ 958672 w 972475"/>
                <a:gd name="connsiteY22" fmla="*/ 836998 h 1462232"/>
                <a:gd name="connsiteX23" fmla="*/ 917264 w 972475"/>
                <a:gd name="connsiteY23" fmla="*/ 937592 h 1462232"/>
                <a:gd name="connsiteX24" fmla="*/ 614334 w 972475"/>
                <a:gd name="connsiteY24" fmla="*/ 1462232 h 1462232"/>
                <a:gd name="connsiteX25" fmla="*/ 483175 w 972475"/>
                <a:gd name="connsiteY25" fmla="*/ 1426691 h 1462232"/>
                <a:gd name="connsiteX26" fmla="*/ 363860 w 972475"/>
                <a:gd name="connsiteY26" fmla="*/ 1370000 h 1462232"/>
                <a:gd name="connsiteX27" fmla="*/ 363859 w 972475"/>
                <a:gd name="connsiteY27" fmla="*/ 1369999 h 1462232"/>
                <a:gd name="connsiteX28" fmla="*/ 363859 w 972475"/>
                <a:gd name="connsiteY28" fmla="*/ 1370000 h 1462232"/>
                <a:gd name="connsiteX29" fmla="*/ 285788 w 972475"/>
                <a:gd name="connsiteY29" fmla="*/ 1316519 h 1462232"/>
                <a:gd name="connsiteX30" fmla="*/ 0 w 972475"/>
                <a:gd name="connsiteY30" fmla="*/ 731124 h 1462232"/>
                <a:gd name="connsiteX31" fmla="*/ 363859 w 972475"/>
                <a:gd name="connsiteY31" fmla="*/ 92241 h 1462232"/>
                <a:gd name="connsiteX32" fmla="*/ 689636 w 972475"/>
                <a:gd name="connsiteY32" fmla="*/ 655814 h 1462232"/>
                <a:gd name="connsiteX33" fmla="*/ 704871 w 972475"/>
                <a:gd name="connsiteY33" fmla="*/ 692437 h 1462232"/>
                <a:gd name="connsiteX34" fmla="*/ 704873 w 972475"/>
                <a:gd name="connsiteY34" fmla="*/ 692452 h 1462232"/>
                <a:gd name="connsiteX35" fmla="*/ 704872 w 972475"/>
                <a:gd name="connsiteY35" fmla="*/ 692437 h 1462232"/>
                <a:gd name="connsiteX36" fmla="*/ 704872 w 972475"/>
                <a:gd name="connsiteY36" fmla="*/ 692436 h 1462232"/>
                <a:gd name="connsiteX37" fmla="*/ 689637 w 972475"/>
                <a:gd name="connsiteY37" fmla="*/ 655806 h 1462232"/>
                <a:gd name="connsiteX38" fmla="*/ 363859 w 972475"/>
                <a:gd name="connsiteY38" fmla="*/ 92233 h 1462232"/>
                <a:gd name="connsiteX39" fmla="*/ 483175 w 972475"/>
                <a:gd name="connsiteY39" fmla="*/ 35541 h 1462232"/>
                <a:gd name="connsiteX40" fmla="*/ 614334 w 972475"/>
                <a:gd name="connsiteY40" fmla="*/ 0 h 1462232"/>
                <a:gd name="connsiteX0" fmla="*/ 410545 w 972475"/>
                <a:gd name="connsiteY0" fmla="*/ 1289239 h 1462232"/>
                <a:gd name="connsiteX1" fmla="*/ 689636 w 972475"/>
                <a:gd name="connsiteY1" fmla="*/ 806428 h 1462232"/>
                <a:gd name="connsiteX2" fmla="*/ 363859 w 972475"/>
                <a:gd name="connsiteY2" fmla="*/ 1369999 h 1462232"/>
                <a:gd name="connsiteX3" fmla="*/ 363860 w 972475"/>
                <a:gd name="connsiteY3" fmla="*/ 1369999 h 1462232"/>
                <a:gd name="connsiteX4" fmla="*/ 410545 w 972475"/>
                <a:gd name="connsiteY4" fmla="*/ 1289239 h 1462232"/>
                <a:gd name="connsiteX5" fmla="*/ 706587 w 972475"/>
                <a:gd name="connsiteY5" fmla="*/ 756735 h 1462232"/>
                <a:gd name="connsiteX6" fmla="*/ 706585 w 972475"/>
                <a:gd name="connsiteY6" fmla="*/ 756739 h 1462232"/>
                <a:gd name="connsiteX7" fmla="*/ 706587 w 972475"/>
                <a:gd name="connsiteY7" fmla="*/ 756735 h 1462232"/>
                <a:gd name="connsiteX8" fmla="*/ 614334 w 972475"/>
                <a:gd name="connsiteY8" fmla="*/ 0 h 1462232"/>
                <a:gd name="connsiteX9" fmla="*/ 614339 w 972475"/>
                <a:gd name="connsiteY9" fmla="*/ 8 h 1462232"/>
                <a:gd name="connsiteX10" fmla="*/ 614334 w 972475"/>
                <a:gd name="connsiteY10" fmla="*/ 8 h 1462232"/>
                <a:gd name="connsiteX11" fmla="*/ 614335 w 972475"/>
                <a:gd name="connsiteY11" fmla="*/ 9 h 1462232"/>
                <a:gd name="connsiteX12" fmla="*/ 614339 w 972475"/>
                <a:gd name="connsiteY12" fmla="*/ 9 h 1462232"/>
                <a:gd name="connsiteX13" fmla="*/ 712386 w 972475"/>
                <a:gd name="connsiteY13" fmla="*/ 169817 h 1462232"/>
                <a:gd name="connsiteX14" fmla="*/ 725223 w 972475"/>
                <a:gd name="connsiteY14" fmla="*/ 192049 h 1462232"/>
                <a:gd name="connsiteX15" fmla="*/ 738983 w 972475"/>
                <a:gd name="connsiteY15" fmla="*/ 215880 h 1462232"/>
                <a:gd name="connsiteX16" fmla="*/ 917264 w 972475"/>
                <a:gd name="connsiteY16" fmla="*/ 524635 h 1462232"/>
                <a:gd name="connsiteX17" fmla="*/ 917264 w 972475"/>
                <a:gd name="connsiteY17" fmla="*/ 524634 h 1462232"/>
                <a:gd name="connsiteX18" fmla="*/ 917264 w 972475"/>
                <a:gd name="connsiteY18" fmla="*/ 523796 h 1462232"/>
                <a:gd name="connsiteX19" fmla="*/ 972475 w 972475"/>
                <a:gd name="connsiteY19" fmla="*/ 730694 h 1462232"/>
                <a:gd name="connsiteX20" fmla="*/ 972424 w 972475"/>
                <a:gd name="connsiteY20" fmla="*/ 731088 h 1462232"/>
                <a:gd name="connsiteX21" fmla="*/ 958672 w 972475"/>
                <a:gd name="connsiteY21" fmla="*/ 836998 h 1462232"/>
                <a:gd name="connsiteX22" fmla="*/ 917264 w 972475"/>
                <a:gd name="connsiteY22" fmla="*/ 937592 h 1462232"/>
                <a:gd name="connsiteX23" fmla="*/ 614334 w 972475"/>
                <a:gd name="connsiteY23" fmla="*/ 1462232 h 1462232"/>
                <a:gd name="connsiteX24" fmla="*/ 483175 w 972475"/>
                <a:gd name="connsiteY24" fmla="*/ 1426691 h 1462232"/>
                <a:gd name="connsiteX25" fmla="*/ 363860 w 972475"/>
                <a:gd name="connsiteY25" fmla="*/ 1370000 h 1462232"/>
                <a:gd name="connsiteX26" fmla="*/ 363859 w 972475"/>
                <a:gd name="connsiteY26" fmla="*/ 1369999 h 1462232"/>
                <a:gd name="connsiteX27" fmla="*/ 363859 w 972475"/>
                <a:gd name="connsiteY27" fmla="*/ 1370000 h 1462232"/>
                <a:gd name="connsiteX28" fmla="*/ 285788 w 972475"/>
                <a:gd name="connsiteY28" fmla="*/ 1316519 h 1462232"/>
                <a:gd name="connsiteX29" fmla="*/ 0 w 972475"/>
                <a:gd name="connsiteY29" fmla="*/ 731124 h 1462232"/>
                <a:gd name="connsiteX30" fmla="*/ 363859 w 972475"/>
                <a:gd name="connsiteY30" fmla="*/ 92241 h 1462232"/>
                <a:gd name="connsiteX31" fmla="*/ 689636 w 972475"/>
                <a:gd name="connsiteY31" fmla="*/ 655814 h 1462232"/>
                <a:gd name="connsiteX32" fmla="*/ 704871 w 972475"/>
                <a:gd name="connsiteY32" fmla="*/ 692437 h 1462232"/>
                <a:gd name="connsiteX33" fmla="*/ 704873 w 972475"/>
                <a:gd name="connsiteY33" fmla="*/ 692452 h 1462232"/>
                <a:gd name="connsiteX34" fmla="*/ 704872 w 972475"/>
                <a:gd name="connsiteY34" fmla="*/ 692437 h 1462232"/>
                <a:gd name="connsiteX35" fmla="*/ 704872 w 972475"/>
                <a:gd name="connsiteY35" fmla="*/ 692436 h 1462232"/>
                <a:gd name="connsiteX36" fmla="*/ 689637 w 972475"/>
                <a:gd name="connsiteY36" fmla="*/ 655806 h 1462232"/>
                <a:gd name="connsiteX37" fmla="*/ 363859 w 972475"/>
                <a:gd name="connsiteY37" fmla="*/ 92233 h 1462232"/>
                <a:gd name="connsiteX38" fmla="*/ 483175 w 972475"/>
                <a:gd name="connsiteY38" fmla="*/ 35541 h 1462232"/>
                <a:gd name="connsiteX39" fmla="*/ 614334 w 972475"/>
                <a:gd name="connsiteY39" fmla="*/ 0 h 1462232"/>
                <a:gd name="connsiteX0" fmla="*/ 410545 w 972475"/>
                <a:gd name="connsiteY0" fmla="*/ 1289239 h 1462232"/>
                <a:gd name="connsiteX1" fmla="*/ 689636 w 972475"/>
                <a:gd name="connsiteY1" fmla="*/ 806428 h 1462232"/>
                <a:gd name="connsiteX2" fmla="*/ 363859 w 972475"/>
                <a:gd name="connsiteY2" fmla="*/ 1369999 h 1462232"/>
                <a:gd name="connsiteX3" fmla="*/ 363860 w 972475"/>
                <a:gd name="connsiteY3" fmla="*/ 1369999 h 1462232"/>
                <a:gd name="connsiteX4" fmla="*/ 410545 w 972475"/>
                <a:gd name="connsiteY4" fmla="*/ 1289239 h 1462232"/>
                <a:gd name="connsiteX5" fmla="*/ 614334 w 972475"/>
                <a:gd name="connsiteY5" fmla="*/ 0 h 1462232"/>
                <a:gd name="connsiteX6" fmla="*/ 614339 w 972475"/>
                <a:gd name="connsiteY6" fmla="*/ 8 h 1462232"/>
                <a:gd name="connsiteX7" fmla="*/ 614334 w 972475"/>
                <a:gd name="connsiteY7" fmla="*/ 8 h 1462232"/>
                <a:gd name="connsiteX8" fmla="*/ 614335 w 972475"/>
                <a:gd name="connsiteY8" fmla="*/ 9 h 1462232"/>
                <a:gd name="connsiteX9" fmla="*/ 614339 w 972475"/>
                <a:gd name="connsiteY9" fmla="*/ 9 h 1462232"/>
                <a:gd name="connsiteX10" fmla="*/ 712386 w 972475"/>
                <a:gd name="connsiteY10" fmla="*/ 169817 h 1462232"/>
                <a:gd name="connsiteX11" fmla="*/ 725223 w 972475"/>
                <a:gd name="connsiteY11" fmla="*/ 192049 h 1462232"/>
                <a:gd name="connsiteX12" fmla="*/ 738983 w 972475"/>
                <a:gd name="connsiteY12" fmla="*/ 215880 h 1462232"/>
                <a:gd name="connsiteX13" fmla="*/ 917264 w 972475"/>
                <a:gd name="connsiteY13" fmla="*/ 524635 h 1462232"/>
                <a:gd name="connsiteX14" fmla="*/ 917264 w 972475"/>
                <a:gd name="connsiteY14" fmla="*/ 524634 h 1462232"/>
                <a:gd name="connsiteX15" fmla="*/ 917264 w 972475"/>
                <a:gd name="connsiteY15" fmla="*/ 523796 h 1462232"/>
                <a:gd name="connsiteX16" fmla="*/ 972475 w 972475"/>
                <a:gd name="connsiteY16" fmla="*/ 730694 h 1462232"/>
                <a:gd name="connsiteX17" fmla="*/ 972424 w 972475"/>
                <a:gd name="connsiteY17" fmla="*/ 731088 h 1462232"/>
                <a:gd name="connsiteX18" fmla="*/ 958672 w 972475"/>
                <a:gd name="connsiteY18" fmla="*/ 836998 h 1462232"/>
                <a:gd name="connsiteX19" fmla="*/ 917264 w 972475"/>
                <a:gd name="connsiteY19" fmla="*/ 937592 h 1462232"/>
                <a:gd name="connsiteX20" fmla="*/ 614334 w 972475"/>
                <a:gd name="connsiteY20" fmla="*/ 1462232 h 1462232"/>
                <a:gd name="connsiteX21" fmla="*/ 483175 w 972475"/>
                <a:gd name="connsiteY21" fmla="*/ 1426691 h 1462232"/>
                <a:gd name="connsiteX22" fmla="*/ 363860 w 972475"/>
                <a:gd name="connsiteY22" fmla="*/ 1370000 h 1462232"/>
                <a:gd name="connsiteX23" fmla="*/ 363859 w 972475"/>
                <a:gd name="connsiteY23" fmla="*/ 1369999 h 1462232"/>
                <a:gd name="connsiteX24" fmla="*/ 363859 w 972475"/>
                <a:gd name="connsiteY24" fmla="*/ 1370000 h 1462232"/>
                <a:gd name="connsiteX25" fmla="*/ 285788 w 972475"/>
                <a:gd name="connsiteY25" fmla="*/ 1316519 h 1462232"/>
                <a:gd name="connsiteX26" fmla="*/ 0 w 972475"/>
                <a:gd name="connsiteY26" fmla="*/ 731124 h 1462232"/>
                <a:gd name="connsiteX27" fmla="*/ 363859 w 972475"/>
                <a:gd name="connsiteY27" fmla="*/ 92241 h 1462232"/>
                <a:gd name="connsiteX28" fmla="*/ 689636 w 972475"/>
                <a:gd name="connsiteY28" fmla="*/ 655814 h 1462232"/>
                <a:gd name="connsiteX29" fmla="*/ 704871 w 972475"/>
                <a:gd name="connsiteY29" fmla="*/ 692437 h 1462232"/>
                <a:gd name="connsiteX30" fmla="*/ 704873 w 972475"/>
                <a:gd name="connsiteY30" fmla="*/ 692452 h 1462232"/>
                <a:gd name="connsiteX31" fmla="*/ 704872 w 972475"/>
                <a:gd name="connsiteY31" fmla="*/ 692437 h 1462232"/>
                <a:gd name="connsiteX32" fmla="*/ 704872 w 972475"/>
                <a:gd name="connsiteY32" fmla="*/ 692436 h 1462232"/>
                <a:gd name="connsiteX33" fmla="*/ 689637 w 972475"/>
                <a:gd name="connsiteY33" fmla="*/ 655806 h 1462232"/>
                <a:gd name="connsiteX34" fmla="*/ 363859 w 972475"/>
                <a:gd name="connsiteY34" fmla="*/ 92233 h 1462232"/>
                <a:gd name="connsiteX35" fmla="*/ 483175 w 972475"/>
                <a:gd name="connsiteY35" fmla="*/ 35541 h 1462232"/>
                <a:gd name="connsiteX36" fmla="*/ 614334 w 972475"/>
                <a:gd name="connsiteY36" fmla="*/ 0 h 1462232"/>
                <a:gd name="connsiteX0" fmla="*/ 410545 w 972475"/>
                <a:gd name="connsiteY0" fmla="*/ 1289239 h 1462232"/>
                <a:gd name="connsiteX1" fmla="*/ 363859 w 972475"/>
                <a:gd name="connsiteY1" fmla="*/ 1369999 h 1462232"/>
                <a:gd name="connsiteX2" fmla="*/ 363860 w 972475"/>
                <a:gd name="connsiteY2" fmla="*/ 1369999 h 1462232"/>
                <a:gd name="connsiteX3" fmla="*/ 410545 w 972475"/>
                <a:gd name="connsiteY3" fmla="*/ 1289239 h 1462232"/>
                <a:gd name="connsiteX4" fmla="*/ 614334 w 972475"/>
                <a:gd name="connsiteY4" fmla="*/ 0 h 1462232"/>
                <a:gd name="connsiteX5" fmla="*/ 614339 w 972475"/>
                <a:gd name="connsiteY5" fmla="*/ 8 h 1462232"/>
                <a:gd name="connsiteX6" fmla="*/ 614334 w 972475"/>
                <a:gd name="connsiteY6" fmla="*/ 8 h 1462232"/>
                <a:gd name="connsiteX7" fmla="*/ 614335 w 972475"/>
                <a:gd name="connsiteY7" fmla="*/ 9 h 1462232"/>
                <a:gd name="connsiteX8" fmla="*/ 614339 w 972475"/>
                <a:gd name="connsiteY8" fmla="*/ 9 h 1462232"/>
                <a:gd name="connsiteX9" fmla="*/ 712386 w 972475"/>
                <a:gd name="connsiteY9" fmla="*/ 169817 h 1462232"/>
                <a:gd name="connsiteX10" fmla="*/ 725223 w 972475"/>
                <a:gd name="connsiteY10" fmla="*/ 192049 h 1462232"/>
                <a:gd name="connsiteX11" fmla="*/ 738983 w 972475"/>
                <a:gd name="connsiteY11" fmla="*/ 215880 h 1462232"/>
                <a:gd name="connsiteX12" fmla="*/ 917264 w 972475"/>
                <a:gd name="connsiteY12" fmla="*/ 524635 h 1462232"/>
                <a:gd name="connsiteX13" fmla="*/ 917264 w 972475"/>
                <a:gd name="connsiteY13" fmla="*/ 524634 h 1462232"/>
                <a:gd name="connsiteX14" fmla="*/ 917264 w 972475"/>
                <a:gd name="connsiteY14" fmla="*/ 523796 h 1462232"/>
                <a:gd name="connsiteX15" fmla="*/ 972475 w 972475"/>
                <a:gd name="connsiteY15" fmla="*/ 730694 h 1462232"/>
                <a:gd name="connsiteX16" fmla="*/ 972424 w 972475"/>
                <a:gd name="connsiteY16" fmla="*/ 731088 h 1462232"/>
                <a:gd name="connsiteX17" fmla="*/ 958672 w 972475"/>
                <a:gd name="connsiteY17" fmla="*/ 836998 h 1462232"/>
                <a:gd name="connsiteX18" fmla="*/ 917264 w 972475"/>
                <a:gd name="connsiteY18" fmla="*/ 937592 h 1462232"/>
                <a:gd name="connsiteX19" fmla="*/ 614334 w 972475"/>
                <a:gd name="connsiteY19" fmla="*/ 1462232 h 1462232"/>
                <a:gd name="connsiteX20" fmla="*/ 483175 w 972475"/>
                <a:gd name="connsiteY20" fmla="*/ 1426691 h 1462232"/>
                <a:gd name="connsiteX21" fmla="*/ 363860 w 972475"/>
                <a:gd name="connsiteY21" fmla="*/ 1370000 h 1462232"/>
                <a:gd name="connsiteX22" fmla="*/ 363859 w 972475"/>
                <a:gd name="connsiteY22" fmla="*/ 1369999 h 1462232"/>
                <a:gd name="connsiteX23" fmla="*/ 363859 w 972475"/>
                <a:gd name="connsiteY23" fmla="*/ 1370000 h 1462232"/>
                <a:gd name="connsiteX24" fmla="*/ 285788 w 972475"/>
                <a:gd name="connsiteY24" fmla="*/ 1316519 h 1462232"/>
                <a:gd name="connsiteX25" fmla="*/ 0 w 972475"/>
                <a:gd name="connsiteY25" fmla="*/ 731124 h 1462232"/>
                <a:gd name="connsiteX26" fmla="*/ 363859 w 972475"/>
                <a:gd name="connsiteY26" fmla="*/ 92241 h 1462232"/>
                <a:gd name="connsiteX27" fmla="*/ 689636 w 972475"/>
                <a:gd name="connsiteY27" fmla="*/ 655814 h 1462232"/>
                <a:gd name="connsiteX28" fmla="*/ 704871 w 972475"/>
                <a:gd name="connsiteY28" fmla="*/ 692437 h 1462232"/>
                <a:gd name="connsiteX29" fmla="*/ 704873 w 972475"/>
                <a:gd name="connsiteY29" fmla="*/ 692452 h 1462232"/>
                <a:gd name="connsiteX30" fmla="*/ 704872 w 972475"/>
                <a:gd name="connsiteY30" fmla="*/ 692437 h 1462232"/>
                <a:gd name="connsiteX31" fmla="*/ 704872 w 972475"/>
                <a:gd name="connsiteY31" fmla="*/ 692436 h 1462232"/>
                <a:gd name="connsiteX32" fmla="*/ 689637 w 972475"/>
                <a:gd name="connsiteY32" fmla="*/ 655806 h 1462232"/>
                <a:gd name="connsiteX33" fmla="*/ 363859 w 972475"/>
                <a:gd name="connsiteY33" fmla="*/ 92233 h 1462232"/>
                <a:gd name="connsiteX34" fmla="*/ 483175 w 972475"/>
                <a:gd name="connsiteY34" fmla="*/ 35541 h 1462232"/>
                <a:gd name="connsiteX35" fmla="*/ 614334 w 972475"/>
                <a:gd name="connsiteY35" fmla="*/ 0 h 1462232"/>
                <a:gd name="connsiteX0" fmla="*/ 410545 w 972475"/>
                <a:gd name="connsiteY0" fmla="*/ 1289239 h 1462232"/>
                <a:gd name="connsiteX1" fmla="*/ 363859 w 972475"/>
                <a:gd name="connsiteY1" fmla="*/ 1369999 h 1462232"/>
                <a:gd name="connsiteX2" fmla="*/ 363860 w 972475"/>
                <a:gd name="connsiteY2" fmla="*/ 1369999 h 1462232"/>
                <a:gd name="connsiteX3" fmla="*/ 410545 w 972475"/>
                <a:gd name="connsiteY3" fmla="*/ 1289239 h 1462232"/>
                <a:gd name="connsiteX4" fmla="*/ 614334 w 972475"/>
                <a:gd name="connsiteY4" fmla="*/ 0 h 1462232"/>
                <a:gd name="connsiteX5" fmla="*/ 614339 w 972475"/>
                <a:gd name="connsiteY5" fmla="*/ 8 h 1462232"/>
                <a:gd name="connsiteX6" fmla="*/ 614334 w 972475"/>
                <a:gd name="connsiteY6" fmla="*/ 8 h 1462232"/>
                <a:gd name="connsiteX7" fmla="*/ 614335 w 972475"/>
                <a:gd name="connsiteY7" fmla="*/ 9 h 1462232"/>
                <a:gd name="connsiteX8" fmla="*/ 614339 w 972475"/>
                <a:gd name="connsiteY8" fmla="*/ 9 h 1462232"/>
                <a:gd name="connsiteX9" fmla="*/ 712386 w 972475"/>
                <a:gd name="connsiteY9" fmla="*/ 169817 h 1462232"/>
                <a:gd name="connsiteX10" fmla="*/ 725223 w 972475"/>
                <a:gd name="connsiteY10" fmla="*/ 192049 h 1462232"/>
                <a:gd name="connsiteX11" fmla="*/ 738983 w 972475"/>
                <a:gd name="connsiteY11" fmla="*/ 215880 h 1462232"/>
                <a:gd name="connsiteX12" fmla="*/ 917264 w 972475"/>
                <a:gd name="connsiteY12" fmla="*/ 524635 h 1462232"/>
                <a:gd name="connsiteX13" fmla="*/ 917264 w 972475"/>
                <a:gd name="connsiteY13" fmla="*/ 524634 h 1462232"/>
                <a:gd name="connsiteX14" fmla="*/ 917264 w 972475"/>
                <a:gd name="connsiteY14" fmla="*/ 523796 h 1462232"/>
                <a:gd name="connsiteX15" fmla="*/ 972475 w 972475"/>
                <a:gd name="connsiteY15" fmla="*/ 730694 h 1462232"/>
                <a:gd name="connsiteX16" fmla="*/ 972424 w 972475"/>
                <a:gd name="connsiteY16" fmla="*/ 731088 h 1462232"/>
                <a:gd name="connsiteX17" fmla="*/ 958672 w 972475"/>
                <a:gd name="connsiteY17" fmla="*/ 836998 h 1462232"/>
                <a:gd name="connsiteX18" fmla="*/ 917264 w 972475"/>
                <a:gd name="connsiteY18" fmla="*/ 937592 h 1462232"/>
                <a:gd name="connsiteX19" fmla="*/ 614334 w 972475"/>
                <a:gd name="connsiteY19" fmla="*/ 1462232 h 1462232"/>
                <a:gd name="connsiteX20" fmla="*/ 483175 w 972475"/>
                <a:gd name="connsiteY20" fmla="*/ 1426691 h 1462232"/>
                <a:gd name="connsiteX21" fmla="*/ 363860 w 972475"/>
                <a:gd name="connsiteY21" fmla="*/ 1370000 h 1462232"/>
                <a:gd name="connsiteX22" fmla="*/ 363859 w 972475"/>
                <a:gd name="connsiteY22" fmla="*/ 1369999 h 1462232"/>
                <a:gd name="connsiteX23" fmla="*/ 363859 w 972475"/>
                <a:gd name="connsiteY23" fmla="*/ 1370000 h 1462232"/>
                <a:gd name="connsiteX24" fmla="*/ 285788 w 972475"/>
                <a:gd name="connsiteY24" fmla="*/ 1316519 h 1462232"/>
                <a:gd name="connsiteX25" fmla="*/ 0 w 972475"/>
                <a:gd name="connsiteY25" fmla="*/ 731124 h 1462232"/>
                <a:gd name="connsiteX26" fmla="*/ 363859 w 972475"/>
                <a:gd name="connsiteY26" fmla="*/ 92241 h 1462232"/>
                <a:gd name="connsiteX27" fmla="*/ 689636 w 972475"/>
                <a:gd name="connsiteY27" fmla="*/ 655814 h 1462232"/>
                <a:gd name="connsiteX28" fmla="*/ 704871 w 972475"/>
                <a:gd name="connsiteY28" fmla="*/ 692437 h 1462232"/>
                <a:gd name="connsiteX29" fmla="*/ 704873 w 972475"/>
                <a:gd name="connsiteY29" fmla="*/ 692452 h 1462232"/>
                <a:gd name="connsiteX30" fmla="*/ 704872 w 972475"/>
                <a:gd name="connsiteY30" fmla="*/ 692437 h 1462232"/>
                <a:gd name="connsiteX31" fmla="*/ 689637 w 972475"/>
                <a:gd name="connsiteY31" fmla="*/ 655806 h 1462232"/>
                <a:gd name="connsiteX32" fmla="*/ 363859 w 972475"/>
                <a:gd name="connsiteY32" fmla="*/ 92233 h 1462232"/>
                <a:gd name="connsiteX33" fmla="*/ 483175 w 972475"/>
                <a:gd name="connsiteY33" fmla="*/ 35541 h 1462232"/>
                <a:gd name="connsiteX34" fmla="*/ 614334 w 972475"/>
                <a:gd name="connsiteY34" fmla="*/ 0 h 1462232"/>
                <a:gd name="connsiteX0" fmla="*/ 410545 w 972475"/>
                <a:gd name="connsiteY0" fmla="*/ 1289239 h 1462232"/>
                <a:gd name="connsiteX1" fmla="*/ 363859 w 972475"/>
                <a:gd name="connsiteY1" fmla="*/ 1369999 h 1462232"/>
                <a:gd name="connsiteX2" fmla="*/ 363860 w 972475"/>
                <a:gd name="connsiteY2" fmla="*/ 1369999 h 1462232"/>
                <a:gd name="connsiteX3" fmla="*/ 410545 w 972475"/>
                <a:gd name="connsiteY3" fmla="*/ 1289239 h 1462232"/>
                <a:gd name="connsiteX4" fmla="*/ 614334 w 972475"/>
                <a:gd name="connsiteY4" fmla="*/ 0 h 1462232"/>
                <a:gd name="connsiteX5" fmla="*/ 614339 w 972475"/>
                <a:gd name="connsiteY5" fmla="*/ 8 h 1462232"/>
                <a:gd name="connsiteX6" fmla="*/ 614334 w 972475"/>
                <a:gd name="connsiteY6" fmla="*/ 8 h 1462232"/>
                <a:gd name="connsiteX7" fmla="*/ 614335 w 972475"/>
                <a:gd name="connsiteY7" fmla="*/ 9 h 1462232"/>
                <a:gd name="connsiteX8" fmla="*/ 614339 w 972475"/>
                <a:gd name="connsiteY8" fmla="*/ 9 h 1462232"/>
                <a:gd name="connsiteX9" fmla="*/ 712386 w 972475"/>
                <a:gd name="connsiteY9" fmla="*/ 169817 h 1462232"/>
                <a:gd name="connsiteX10" fmla="*/ 725223 w 972475"/>
                <a:gd name="connsiteY10" fmla="*/ 192049 h 1462232"/>
                <a:gd name="connsiteX11" fmla="*/ 738983 w 972475"/>
                <a:gd name="connsiteY11" fmla="*/ 215880 h 1462232"/>
                <a:gd name="connsiteX12" fmla="*/ 917264 w 972475"/>
                <a:gd name="connsiteY12" fmla="*/ 524635 h 1462232"/>
                <a:gd name="connsiteX13" fmla="*/ 917264 w 972475"/>
                <a:gd name="connsiteY13" fmla="*/ 524634 h 1462232"/>
                <a:gd name="connsiteX14" fmla="*/ 917264 w 972475"/>
                <a:gd name="connsiteY14" fmla="*/ 523796 h 1462232"/>
                <a:gd name="connsiteX15" fmla="*/ 972475 w 972475"/>
                <a:gd name="connsiteY15" fmla="*/ 730694 h 1462232"/>
                <a:gd name="connsiteX16" fmla="*/ 972424 w 972475"/>
                <a:gd name="connsiteY16" fmla="*/ 731088 h 1462232"/>
                <a:gd name="connsiteX17" fmla="*/ 958672 w 972475"/>
                <a:gd name="connsiteY17" fmla="*/ 836998 h 1462232"/>
                <a:gd name="connsiteX18" fmla="*/ 917264 w 972475"/>
                <a:gd name="connsiteY18" fmla="*/ 937592 h 1462232"/>
                <a:gd name="connsiteX19" fmla="*/ 614334 w 972475"/>
                <a:gd name="connsiteY19" fmla="*/ 1462232 h 1462232"/>
                <a:gd name="connsiteX20" fmla="*/ 483175 w 972475"/>
                <a:gd name="connsiteY20" fmla="*/ 1426691 h 1462232"/>
                <a:gd name="connsiteX21" fmla="*/ 363860 w 972475"/>
                <a:gd name="connsiteY21" fmla="*/ 1370000 h 1462232"/>
                <a:gd name="connsiteX22" fmla="*/ 363859 w 972475"/>
                <a:gd name="connsiteY22" fmla="*/ 1369999 h 1462232"/>
                <a:gd name="connsiteX23" fmla="*/ 363859 w 972475"/>
                <a:gd name="connsiteY23" fmla="*/ 1370000 h 1462232"/>
                <a:gd name="connsiteX24" fmla="*/ 285788 w 972475"/>
                <a:gd name="connsiteY24" fmla="*/ 1316519 h 1462232"/>
                <a:gd name="connsiteX25" fmla="*/ 0 w 972475"/>
                <a:gd name="connsiteY25" fmla="*/ 731124 h 1462232"/>
                <a:gd name="connsiteX26" fmla="*/ 363859 w 972475"/>
                <a:gd name="connsiteY26" fmla="*/ 92241 h 1462232"/>
                <a:gd name="connsiteX27" fmla="*/ 689636 w 972475"/>
                <a:gd name="connsiteY27" fmla="*/ 655814 h 1462232"/>
                <a:gd name="connsiteX28" fmla="*/ 704871 w 972475"/>
                <a:gd name="connsiteY28" fmla="*/ 692437 h 1462232"/>
                <a:gd name="connsiteX29" fmla="*/ 704873 w 972475"/>
                <a:gd name="connsiteY29" fmla="*/ 692452 h 1462232"/>
                <a:gd name="connsiteX30" fmla="*/ 704872 w 972475"/>
                <a:gd name="connsiteY30" fmla="*/ 692437 h 1462232"/>
                <a:gd name="connsiteX31" fmla="*/ 363859 w 972475"/>
                <a:gd name="connsiteY31" fmla="*/ 92233 h 1462232"/>
                <a:gd name="connsiteX32" fmla="*/ 483175 w 972475"/>
                <a:gd name="connsiteY32" fmla="*/ 35541 h 1462232"/>
                <a:gd name="connsiteX33" fmla="*/ 614334 w 972475"/>
                <a:gd name="connsiteY33" fmla="*/ 0 h 1462232"/>
                <a:gd name="connsiteX0" fmla="*/ 410545 w 972475"/>
                <a:gd name="connsiteY0" fmla="*/ 1289239 h 1462232"/>
                <a:gd name="connsiteX1" fmla="*/ 363859 w 972475"/>
                <a:gd name="connsiteY1" fmla="*/ 1369999 h 1462232"/>
                <a:gd name="connsiteX2" fmla="*/ 363860 w 972475"/>
                <a:gd name="connsiteY2" fmla="*/ 1369999 h 1462232"/>
                <a:gd name="connsiteX3" fmla="*/ 410545 w 972475"/>
                <a:gd name="connsiteY3" fmla="*/ 1289239 h 1462232"/>
                <a:gd name="connsiteX4" fmla="*/ 614334 w 972475"/>
                <a:gd name="connsiteY4" fmla="*/ 0 h 1462232"/>
                <a:gd name="connsiteX5" fmla="*/ 614339 w 972475"/>
                <a:gd name="connsiteY5" fmla="*/ 8 h 1462232"/>
                <a:gd name="connsiteX6" fmla="*/ 614334 w 972475"/>
                <a:gd name="connsiteY6" fmla="*/ 8 h 1462232"/>
                <a:gd name="connsiteX7" fmla="*/ 614335 w 972475"/>
                <a:gd name="connsiteY7" fmla="*/ 9 h 1462232"/>
                <a:gd name="connsiteX8" fmla="*/ 614339 w 972475"/>
                <a:gd name="connsiteY8" fmla="*/ 9 h 1462232"/>
                <a:gd name="connsiteX9" fmla="*/ 712386 w 972475"/>
                <a:gd name="connsiteY9" fmla="*/ 169817 h 1462232"/>
                <a:gd name="connsiteX10" fmla="*/ 725223 w 972475"/>
                <a:gd name="connsiteY10" fmla="*/ 192049 h 1462232"/>
                <a:gd name="connsiteX11" fmla="*/ 738983 w 972475"/>
                <a:gd name="connsiteY11" fmla="*/ 215880 h 1462232"/>
                <a:gd name="connsiteX12" fmla="*/ 917264 w 972475"/>
                <a:gd name="connsiteY12" fmla="*/ 524635 h 1462232"/>
                <a:gd name="connsiteX13" fmla="*/ 917264 w 972475"/>
                <a:gd name="connsiteY13" fmla="*/ 524634 h 1462232"/>
                <a:gd name="connsiteX14" fmla="*/ 917264 w 972475"/>
                <a:gd name="connsiteY14" fmla="*/ 523796 h 1462232"/>
                <a:gd name="connsiteX15" fmla="*/ 972475 w 972475"/>
                <a:gd name="connsiteY15" fmla="*/ 730694 h 1462232"/>
                <a:gd name="connsiteX16" fmla="*/ 972424 w 972475"/>
                <a:gd name="connsiteY16" fmla="*/ 731088 h 1462232"/>
                <a:gd name="connsiteX17" fmla="*/ 958672 w 972475"/>
                <a:gd name="connsiteY17" fmla="*/ 836998 h 1462232"/>
                <a:gd name="connsiteX18" fmla="*/ 917264 w 972475"/>
                <a:gd name="connsiteY18" fmla="*/ 937592 h 1462232"/>
                <a:gd name="connsiteX19" fmla="*/ 614334 w 972475"/>
                <a:gd name="connsiteY19" fmla="*/ 1462232 h 1462232"/>
                <a:gd name="connsiteX20" fmla="*/ 483175 w 972475"/>
                <a:gd name="connsiteY20" fmla="*/ 1426691 h 1462232"/>
                <a:gd name="connsiteX21" fmla="*/ 363860 w 972475"/>
                <a:gd name="connsiteY21" fmla="*/ 1370000 h 1462232"/>
                <a:gd name="connsiteX22" fmla="*/ 363859 w 972475"/>
                <a:gd name="connsiteY22" fmla="*/ 1369999 h 1462232"/>
                <a:gd name="connsiteX23" fmla="*/ 363859 w 972475"/>
                <a:gd name="connsiteY23" fmla="*/ 1370000 h 1462232"/>
                <a:gd name="connsiteX24" fmla="*/ 285788 w 972475"/>
                <a:gd name="connsiteY24" fmla="*/ 1316519 h 1462232"/>
                <a:gd name="connsiteX25" fmla="*/ 0 w 972475"/>
                <a:gd name="connsiteY25" fmla="*/ 731124 h 1462232"/>
                <a:gd name="connsiteX26" fmla="*/ 363859 w 972475"/>
                <a:gd name="connsiteY26" fmla="*/ 92241 h 1462232"/>
                <a:gd name="connsiteX27" fmla="*/ 689636 w 972475"/>
                <a:gd name="connsiteY27" fmla="*/ 655814 h 1462232"/>
                <a:gd name="connsiteX28" fmla="*/ 704871 w 972475"/>
                <a:gd name="connsiteY28" fmla="*/ 692437 h 1462232"/>
                <a:gd name="connsiteX29" fmla="*/ 704873 w 972475"/>
                <a:gd name="connsiteY29" fmla="*/ 692452 h 1462232"/>
                <a:gd name="connsiteX30" fmla="*/ 363859 w 972475"/>
                <a:gd name="connsiteY30" fmla="*/ 92233 h 1462232"/>
                <a:gd name="connsiteX31" fmla="*/ 483175 w 972475"/>
                <a:gd name="connsiteY31" fmla="*/ 35541 h 1462232"/>
                <a:gd name="connsiteX32" fmla="*/ 614334 w 972475"/>
                <a:gd name="connsiteY32" fmla="*/ 0 h 1462232"/>
                <a:gd name="connsiteX0" fmla="*/ 410545 w 972475"/>
                <a:gd name="connsiteY0" fmla="*/ 1289239 h 1462232"/>
                <a:gd name="connsiteX1" fmla="*/ 363859 w 972475"/>
                <a:gd name="connsiteY1" fmla="*/ 1369999 h 1462232"/>
                <a:gd name="connsiteX2" fmla="*/ 363860 w 972475"/>
                <a:gd name="connsiteY2" fmla="*/ 1369999 h 1462232"/>
                <a:gd name="connsiteX3" fmla="*/ 410545 w 972475"/>
                <a:gd name="connsiteY3" fmla="*/ 1289239 h 1462232"/>
                <a:gd name="connsiteX4" fmla="*/ 614334 w 972475"/>
                <a:gd name="connsiteY4" fmla="*/ 0 h 1462232"/>
                <a:gd name="connsiteX5" fmla="*/ 614339 w 972475"/>
                <a:gd name="connsiteY5" fmla="*/ 8 h 1462232"/>
                <a:gd name="connsiteX6" fmla="*/ 614334 w 972475"/>
                <a:gd name="connsiteY6" fmla="*/ 8 h 1462232"/>
                <a:gd name="connsiteX7" fmla="*/ 614335 w 972475"/>
                <a:gd name="connsiteY7" fmla="*/ 9 h 1462232"/>
                <a:gd name="connsiteX8" fmla="*/ 614339 w 972475"/>
                <a:gd name="connsiteY8" fmla="*/ 9 h 1462232"/>
                <a:gd name="connsiteX9" fmla="*/ 712386 w 972475"/>
                <a:gd name="connsiteY9" fmla="*/ 169817 h 1462232"/>
                <a:gd name="connsiteX10" fmla="*/ 725223 w 972475"/>
                <a:gd name="connsiteY10" fmla="*/ 192049 h 1462232"/>
                <a:gd name="connsiteX11" fmla="*/ 738983 w 972475"/>
                <a:gd name="connsiteY11" fmla="*/ 215880 h 1462232"/>
                <a:gd name="connsiteX12" fmla="*/ 917264 w 972475"/>
                <a:gd name="connsiteY12" fmla="*/ 524635 h 1462232"/>
                <a:gd name="connsiteX13" fmla="*/ 917264 w 972475"/>
                <a:gd name="connsiteY13" fmla="*/ 524634 h 1462232"/>
                <a:gd name="connsiteX14" fmla="*/ 917264 w 972475"/>
                <a:gd name="connsiteY14" fmla="*/ 523796 h 1462232"/>
                <a:gd name="connsiteX15" fmla="*/ 972475 w 972475"/>
                <a:gd name="connsiteY15" fmla="*/ 730694 h 1462232"/>
                <a:gd name="connsiteX16" fmla="*/ 972424 w 972475"/>
                <a:gd name="connsiteY16" fmla="*/ 731088 h 1462232"/>
                <a:gd name="connsiteX17" fmla="*/ 958672 w 972475"/>
                <a:gd name="connsiteY17" fmla="*/ 836998 h 1462232"/>
                <a:gd name="connsiteX18" fmla="*/ 917264 w 972475"/>
                <a:gd name="connsiteY18" fmla="*/ 937592 h 1462232"/>
                <a:gd name="connsiteX19" fmla="*/ 614334 w 972475"/>
                <a:gd name="connsiteY19" fmla="*/ 1462232 h 1462232"/>
                <a:gd name="connsiteX20" fmla="*/ 483175 w 972475"/>
                <a:gd name="connsiteY20" fmla="*/ 1426691 h 1462232"/>
                <a:gd name="connsiteX21" fmla="*/ 363860 w 972475"/>
                <a:gd name="connsiteY21" fmla="*/ 1370000 h 1462232"/>
                <a:gd name="connsiteX22" fmla="*/ 363859 w 972475"/>
                <a:gd name="connsiteY22" fmla="*/ 1369999 h 1462232"/>
                <a:gd name="connsiteX23" fmla="*/ 363859 w 972475"/>
                <a:gd name="connsiteY23" fmla="*/ 1370000 h 1462232"/>
                <a:gd name="connsiteX24" fmla="*/ 285788 w 972475"/>
                <a:gd name="connsiteY24" fmla="*/ 1316519 h 1462232"/>
                <a:gd name="connsiteX25" fmla="*/ 0 w 972475"/>
                <a:gd name="connsiteY25" fmla="*/ 731124 h 1462232"/>
                <a:gd name="connsiteX26" fmla="*/ 363859 w 972475"/>
                <a:gd name="connsiteY26" fmla="*/ 92241 h 1462232"/>
                <a:gd name="connsiteX27" fmla="*/ 689636 w 972475"/>
                <a:gd name="connsiteY27" fmla="*/ 655814 h 1462232"/>
                <a:gd name="connsiteX28" fmla="*/ 704871 w 972475"/>
                <a:gd name="connsiteY28" fmla="*/ 692437 h 1462232"/>
                <a:gd name="connsiteX29" fmla="*/ 363859 w 972475"/>
                <a:gd name="connsiteY29" fmla="*/ 92233 h 1462232"/>
                <a:gd name="connsiteX30" fmla="*/ 483175 w 972475"/>
                <a:gd name="connsiteY30" fmla="*/ 35541 h 1462232"/>
                <a:gd name="connsiteX31" fmla="*/ 614334 w 972475"/>
                <a:gd name="connsiteY31" fmla="*/ 0 h 1462232"/>
                <a:gd name="connsiteX0" fmla="*/ 410545 w 972475"/>
                <a:gd name="connsiteY0" fmla="*/ 1289239 h 1462232"/>
                <a:gd name="connsiteX1" fmla="*/ 363859 w 972475"/>
                <a:gd name="connsiteY1" fmla="*/ 1369999 h 1462232"/>
                <a:gd name="connsiteX2" fmla="*/ 363860 w 972475"/>
                <a:gd name="connsiteY2" fmla="*/ 1369999 h 1462232"/>
                <a:gd name="connsiteX3" fmla="*/ 410545 w 972475"/>
                <a:gd name="connsiteY3" fmla="*/ 1289239 h 1462232"/>
                <a:gd name="connsiteX4" fmla="*/ 614334 w 972475"/>
                <a:gd name="connsiteY4" fmla="*/ 0 h 1462232"/>
                <a:gd name="connsiteX5" fmla="*/ 614339 w 972475"/>
                <a:gd name="connsiteY5" fmla="*/ 8 h 1462232"/>
                <a:gd name="connsiteX6" fmla="*/ 614334 w 972475"/>
                <a:gd name="connsiteY6" fmla="*/ 8 h 1462232"/>
                <a:gd name="connsiteX7" fmla="*/ 614335 w 972475"/>
                <a:gd name="connsiteY7" fmla="*/ 9 h 1462232"/>
                <a:gd name="connsiteX8" fmla="*/ 614339 w 972475"/>
                <a:gd name="connsiteY8" fmla="*/ 9 h 1462232"/>
                <a:gd name="connsiteX9" fmla="*/ 712386 w 972475"/>
                <a:gd name="connsiteY9" fmla="*/ 169817 h 1462232"/>
                <a:gd name="connsiteX10" fmla="*/ 725223 w 972475"/>
                <a:gd name="connsiteY10" fmla="*/ 192049 h 1462232"/>
                <a:gd name="connsiteX11" fmla="*/ 738983 w 972475"/>
                <a:gd name="connsiteY11" fmla="*/ 215880 h 1462232"/>
                <a:gd name="connsiteX12" fmla="*/ 917264 w 972475"/>
                <a:gd name="connsiteY12" fmla="*/ 524635 h 1462232"/>
                <a:gd name="connsiteX13" fmla="*/ 917264 w 972475"/>
                <a:gd name="connsiteY13" fmla="*/ 524634 h 1462232"/>
                <a:gd name="connsiteX14" fmla="*/ 917264 w 972475"/>
                <a:gd name="connsiteY14" fmla="*/ 523796 h 1462232"/>
                <a:gd name="connsiteX15" fmla="*/ 972475 w 972475"/>
                <a:gd name="connsiteY15" fmla="*/ 730694 h 1462232"/>
                <a:gd name="connsiteX16" fmla="*/ 972424 w 972475"/>
                <a:gd name="connsiteY16" fmla="*/ 731088 h 1462232"/>
                <a:gd name="connsiteX17" fmla="*/ 958672 w 972475"/>
                <a:gd name="connsiteY17" fmla="*/ 836998 h 1462232"/>
                <a:gd name="connsiteX18" fmla="*/ 917264 w 972475"/>
                <a:gd name="connsiteY18" fmla="*/ 937592 h 1462232"/>
                <a:gd name="connsiteX19" fmla="*/ 614334 w 972475"/>
                <a:gd name="connsiteY19" fmla="*/ 1462232 h 1462232"/>
                <a:gd name="connsiteX20" fmla="*/ 483175 w 972475"/>
                <a:gd name="connsiteY20" fmla="*/ 1426691 h 1462232"/>
                <a:gd name="connsiteX21" fmla="*/ 363860 w 972475"/>
                <a:gd name="connsiteY21" fmla="*/ 1370000 h 1462232"/>
                <a:gd name="connsiteX22" fmla="*/ 363859 w 972475"/>
                <a:gd name="connsiteY22" fmla="*/ 1369999 h 1462232"/>
                <a:gd name="connsiteX23" fmla="*/ 363859 w 972475"/>
                <a:gd name="connsiteY23" fmla="*/ 1370000 h 1462232"/>
                <a:gd name="connsiteX24" fmla="*/ 285788 w 972475"/>
                <a:gd name="connsiteY24" fmla="*/ 1316519 h 1462232"/>
                <a:gd name="connsiteX25" fmla="*/ 0 w 972475"/>
                <a:gd name="connsiteY25" fmla="*/ 731124 h 1462232"/>
                <a:gd name="connsiteX26" fmla="*/ 363859 w 972475"/>
                <a:gd name="connsiteY26" fmla="*/ 92241 h 1462232"/>
                <a:gd name="connsiteX27" fmla="*/ 689636 w 972475"/>
                <a:gd name="connsiteY27" fmla="*/ 655814 h 1462232"/>
                <a:gd name="connsiteX28" fmla="*/ 363859 w 972475"/>
                <a:gd name="connsiteY28" fmla="*/ 92233 h 1462232"/>
                <a:gd name="connsiteX29" fmla="*/ 483175 w 972475"/>
                <a:gd name="connsiteY29" fmla="*/ 35541 h 1462232"/>
                <a:gd name="connsiteX30" fmla="*/ 614334 w 972475"/>
                <a:gd name="connsiteY30" fmla="*/ 0 h 1462232"/>
                <a:gd name="connsiteX0" fmla="*/ 410545 w 972475"/>
                <a:gd name="connsiteY0" fmla="*/ 1289239 h 1462232"/>
                <a:gd name="connsiteX1" fmla="*/ 363859 w 972475"/>
                <a:gd name="connsiteY1" fmla="*/ 1369999 h 1462232"/>
                <a:gd name="connsiteX2" fmla="*/ 363860 w 972475"/>
                <a:gd name="connsiteY2" fmla="*/ 1369999 h 1462232"/>
                <a:gd name="connsiteX3" fmla="*/ 410545 w 972475"/>
                <a:gd name="connsiteY3" fmla="*/ 1289239 h 1462232"/>
                <a:gd name="connsiteX4" fmla="*/ 614334 w 972475"/>
                <a:gd name="connsiteY4" fmla="*/ 0 h 1462232"/>
                <a:gd name="connsiteX5" fmla="*/ 614339 w 972475"/>
                <a:gd name="connsiteY5" fmla="*/ 8 h 1462232"/>
                <a:gd name="connsiteX6" fmla="*/ 614334 w 972475"/>
                <a:gd name="connsiteY6" fmla="*/ 8 h 1462232"/>
                <a:gd name="connsiteX7" fmla="*/ 614335 w 972475"/>
                <a:gd name="connsiteY7" fmla="*/ 9 h 1462232"/>
                <a:gd name="connsiteX8" fmla="*/ 614339 w 972475"/>
                <a:gd name="connsiteY8" fmla="*/ 9 h 1462232"/>
                <a:gd name="connsiteX9" fmla="*/ 712386 w 972475"/>
                <a:gd name="connsiteY9" fmla="*/ 169817 h 1462232"/>
                <a:gd name="connsiteX10" fmla="*/ 725223 w 972475"/>
                <a:gd name="connsiteY10" fmla="*/ 192049 h 1462232"/>
                <a:gd name="connsiteX11" fmla="*/ 738983 w 972475"/>
                <a:gd name="connsiteY11" fmla="*/ 215880 h 1462232"/>
                <a:gd name="connsiteX12" fmla="*/ 917264 w 972475"/>
                <a:gd name="connsiteY12" fmla="*/ 524635 h 1462232"/>
                <a:gd name="connsiteX13" fmla="*/ 917264 w 972475"/>
                <a:gd name="connsiteY13" fmla="*/ 524634 h 1462232"/>
                <a:gd name="connsiteX14" fmla="*/ 917264 w 972475"/>
                <a:gd name="connsiteY14" fmla="*/ 523796 h 1462232"/>
                <a:gd name="connsiteX15" fmla="*/ 972475 w 972475"/>
                <a:gd name="connsiteY15" fmla="*/ 730694 h 1462232"/>
                <a:gd name="connsiteX16" fmla="*/ 972424 w 972475"/>
                <a:gd name="connsiteY16" fmla="*/ 731088 h 1462232"/>
                <a:gd name="connsiteX17" fmla="*/ 958672 w 972475"/>
                <a:gd name="connsiteY17" fmla="*/ 836998 h 1462232"/>
                <a:gd name="connsiteX18" fmla="*/ 917264 w 972475"/>
                <a:gd name="connsiteY18" fmla="*/ 937592 h 1462232"/>
                <a:gd name="connsiteX19" fmla="*/ 614334 w 972475"/>
                <a:gd name="connsiteY19" fmla="*/ 1462232 h 1462232"/>
                <a:gd name="connsiteX20" fmla="*/ 483175 w 972475"/>
                <a:gd name="connsiteY20" fmla="*/ 1426691 h 1462232"/>
                <a:gd name="connsiteX21" fmla="*/ 363860 w 972475"/>
                <a:gd name="connsiteY21" fmla="*/ 1370000 h 1462232"/>
                <a:gd name="connsiteX22" fmla="*/ 363859 w 972475"/>
                <a:gd name="connsiteY22" fmla="*/ 1369999 h 1462232"/>
                <a:gd name="connsiteX23" fmla="*/ 363859 w 972475"/>
                <a:gd name="connsiteY23" fmla="*/ 1370000 h 1462232"/>
                <a:gd name="connsiteX24" fmla="*/ 285788 w 972475"/>
                <a:gd name="connsiteY24" fmla="*/ 1316519 h 1462232"/>
                <a:gd name="connsiteX25" fmla="*/ 0 w 972475"/>
                <a:gd name="connsiteY25" fmla="*/ 731124 h 1462232"/>
                <a:gd name="connsiteX26" fmla="*/ 363859 w 972475"/>
                <a:gd name="connsiteY26" fmla="*/ 92241 h 1462232"/>
                <a:gd name="connsiteX27" fmla="*/ 363859 w 972475"/>
                <a:gd name="connsiteY27" fmla="*/ 92233 h 1462232"/>
                <a:gd name="connsiteX28" fmla="*/ 483175 w 972475"/>
                <a:gd name="connsiteY28" fmla="*/ 35541 h 1462232"/>
                <a:gd name="connsiteX29" fmla="*/ 614334 w 972475"/>
                <a:gd name="connsiteY29" fmla="*/ 0 h 14622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972475" h="1462232">
                  <a:moveTo>
                    <a:pt x="410545" y="1289239"/>
                  </a:moveTo>
                  <a:lnTo>
                    <a:pt x="363859" y="1369999"/>
                  </a:lnTo>
                  <a:lnTo>
                    <a:pt x="363860" y="1369999"/>
                  </a:lnTo>
                  <a:lnTo>
                    <a:pt x="410545" y="1289239"/>
                  </a:lnTo>
                  <a:close/>
                  <a:moveTo>
                    <a:pt x="614334" y="0"/>
                  </a:moveTo>
                  <a:cubicBezTo>
                    <a:pt x="614336" y="3"/>
                    <a:pt x="614337" y="5"/>
                    <a:pt x="614339" y="8"/>
                  </a:cubicBezTo>
                  <a:lnTo>
                    <a:pt x="614334" y="8"/>
                  </a:lnTo>
                  <a:lnTo>
                    <a:pt x="614335" y="9"/>
                  </a:lnTo>
                  <a:lnTo>
                    <a:pt x="614339" y="9"/>
                  </a:lnTo>
                  <a:lnTo>
                    <a:pt x="712386" y="169817"/>
                  </a:lnTo>
                  <a:lnTo>
                    <a:pt x="725223" y="192049"/>
                  </a:lnTo>
                  <a:lnTo>
                    <a:pt x="738983" y="215880"/>
                  </a:lnTo>
                  <a:lnTo>
                    <a:pt x="917264" y="524635"/>
                  </a:lnTo>
                  <a:lnTo>
                    <a:pt x="917264" y="524634"/>
                  </a:lnTo>
                  <a:lnTo>
                    <a:pt x="917264" y="523796"/>
                  </a:lnTo>
                  <a:cubicBezTo>
                    <a:pt x="954072" y="587687"/>
                    <a:pt x="972475" y="659190"/>
                    <a:pt x="972475" y="730694"/>
                  </a:cubicBezTo>
                  <a:cubicBezTo>
                    <a:pt x="972458" y="730825"/>
                    <a:pt x="972441" y="730957"/>
                    <a:pt x="972424" y="731088"/>
                  </a:cubicBezTo>
                  <a:lnTo>
                    <a:pt x="958672" y="836998"/>
                  </a:lnTo>
                  <a:cubicBezTo>
                    <a:pt x="949471" y="871798"/>
                    <a:pt x="935668" y="905647"/>
                    <a:pt x="917264" y="937592"/>
                  </a:cubicBezTo>
                  <a:lnTo>
                    <a:pt x="614334" y="1462232"/>
                  </a:lnTo>
                  <a:cubicBezTo>
                    <a:pt x="569484" y="1454619"/>
                    <a:pt x="525478" y="1442770"/>
                    <a:pt x="483175" y="1426691"/>
                  </a:cubicBezTo>
                  <a:lnTo>
                    <a:pt x="363860" y="1370000"/>
                  </a:lnTo>
                  <a:lnTo>
                    <a:pt x="363859" y="1369999"/>
                  </a:lnTo>
                  <a:lnTo>
                    <a:pt x="363859" y="1370000"/>
                  </a:lnTo>
                  <a:lnTo>
                    <a:pt x="285788" y="1316519"/>
                  </a:lnTo>
                  <a:cubicBezTo>
                    <a:pt x="112082" y="1180562"/>
                    <a:pt x="0" y="968797"/>
                    <a:pt x="0" y="731124"/>
                  </a:cubicBezTo>
                  <a:cubicBezTo>
                    <a:pt x="0" y="459491"/>
                    <a:pt x="146392" y="221711"/>
                    <a:pt x="363859" y="92241"/>
                  </a:cubicBezTo>
                  <a:lnTo>
                    <a:pt x="363859" y="92233"/>
                  </a:lnTo>
                  <a:cubicBezTo>
                    <a:pt x="401940" y="70237"/>
                    <a:pt x="441710" y="50775"/>
                    <a:pt x="483175" y="35541"/>
                  </a:cubicBezTo>
                  <a:cubicBezTo>
                    <a:pt x="525478" y="20307"/>
                    <a:pt x="568639" y="7613"/>
                    <a:pt x="614334" y="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6388AC06-5746-3160-7D8B-CC7E7339EC9B}"/>
                </a:ext>
              </a:extLst>
            </p:cNvPr>
            <p:cNvSpPr/>
            <p:nvPr/>
          </p:nvSpPr>
          <p:spPr>
            <a:xfrm>
              <a:off x="5483340" y="3149408"/>
              <a:ext cx="532461" cy="958319"/>
            </a:xfrm>
            <a:custGeom>
              <a:avLst/>
              <a:gdLst>
                <a:gd name="connsiteX0" fmla="*/ 363859 w 709948"/>
                <a:gd name="connsiteY0" fmla="*/ 0 h 1277759"/>
                <a:gd name="connsiteX1" fmla="*/ 689636 w 709948"/>
                <a:gd name="connsiteY1" fmla="*/ 563573 h 1277759"/>
                <a:gd name="connsiteX2" fmla="*/ 704871 w 709948"/>
                <a:gd name="connsiteY2" fmla="*/ 600196 h 1277759"/>
                <a:gd name="connsiteX3" fmla="*/ 709948 w 709948"/>
                <a:gd name="connsiteY3" fmla="*/ 638876 h 1277759"/>
                <a:gd name="connsiteX4" fmla="*/ 689636 w 709948"/>
                <a:gd name="connsiteY4" fmla="*/ 714187 h 1277759"/>
                <a:gd name="connsiteX5" fmla="*/ 363859 w 709948"/>
                <a:gd name="connsiteY5" fmla="*/ 1277759 h 1277759"/>
                <a:gd name="connsiteX6" fmla="*/ 285788 w 709948"/>
                <a:gd name="connsiteY6" fmla="*/ 1224278 h 1277759"/>
                <a:gd name="connsiteX7" fmla="*/ 0 w 709948"/>
                <a:gd name="connsiteY7" fmla="*/ 638883 h 1277759"/>
                <a:gd name="connsiteX8" fmla="*/ 363859 w 709948"/>
                <a:gd name="connsiteY8" fmla="*/ 0 h 12777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09948" h="1277759">
                  <a:moveTo>
                    <a:pt x="363859" y="0"/>
                  </a:moveTo>
                  <a:lnTo>
                    <a:pt x="689636" y="563573"/>
                  </a:lnTo>
                  <a:lnTo>
                    <a:pt x="704871" y="600196"/>
                  </a:lnTo>
                  <a:lnTo>
                    <a:pt x="709948" y="638876"/>
                  </a:lnTo>
                  <a:cubicBezTo>
                    <a:pt x="709948" y="664897"/>
                    <a:pt x="703178" y="690918"/>
                    <a:pt x="689636" y="714187"/>
                  </a:cubicBezTo>
                  <a:lnTo>
                    <a:pt x="363859" y="1277759"/>
                  </a:lnTo>
                  <a:lnTo>
                    <a:pt x="285788" y="1224278"/>
                  </a:lnTo>
                  <a:cubicBezTo>
                    <a:pt x="112082" y="1088321"/>
                    <a:pt x="0" y="876556"/>
                    <a:pt x="0" y="638883"/>
                  </a:cubicBezTo>
                  <a:cubicBezTo>
                    <a:pt x="0" y="367250"/>
                    <a:pt x="146392" y="129470"/>
                    <a:pt x="363859" y="0"/>
                  </a:cubicBezTo>
                  <a:close/>
                </a:path>
              </a:pathLst>
            </a:custGeom>
            <a:solidFill>
              <a:schemeClr val="accent4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pic>
          <p:nvPicPr>
            <p:cNvPr id="52" name="Graphic 51" descr="Bar graph with upward trend with solid fill">
              <a:extLst>
                <a:ext uri="{FF2B5EF4-FFF2-40B4-BE49-F238E27FC236}">
                  <a16:creationId xmlns:a16="http://schemas.microsoft.com/office/drawing/2014/main" id="{0DA13E99-C726-5627-B064-01B3137879D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5535730" y="3445933"/>
              <a:ext cx="365267" cy="365267"/>
            </a:xfrm>
            <a:prstGeom prst="rect">
              <a:avLst/>
            </a:prstGeom>
          </p:spPr>
        </p:pic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84142533-7AEE-5760-F240-6194FA792C1C}"/>
              </a:ext>
            </a:extLst>
          </p:cNvPr>
          <p:cNvGrpSpPr/>
          <p:nvPr/>
        </p:nvGrpSpPr>
        <p:grpSpPr>
          <a:xfrm>
            <a:off x="4753281" y="4345037"/>
            <a:ext cx="1114284" cy="1114503"/>
            <a:chOff x="4753281" y="4345037"/>
            <a:chExt cx="1114284" cy="1114503"/>
          </a:xfrm>
        </p:grpSpPr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DA3AE970-0810-BC27-FB79-20779A256F56}"/>
                </a:ext>
              </a:extLst>
            </p:cNvPr>
            <p:cNvSpPr/>
            <p:nvPr/>
          </p:nvSpPr>
          <p:spPr>
            <a:xfrm>
              <a:off x="4783867" y="4544835"/>
              <a:ext cx="1083698" cy="914705"/>
            </a:xfrm>
            <a:custGeom>
              <a:avLst/>
              <a:gdLst>
                <a:gd name="connsiteX0" fmla="*/ 1267590 w 1444931"/>
                <a:gd name="connsiteY0" fmla="*/ 0 h 1219606"/>
                <a:gd name="connsiteX1" fmla="*/ 1318063 w 1444931"/>
                <a:gd name="connsiteY1" fmla="*/ 61186 h 1219606"/>
                <a:gd name="connsiteX2" fmla="*/ 1444931 w 1444931"/>
                <a:gd name="connsiteY2" fmla="*/ 476605 h 1219606"/>
                <a:gd name="connsiteX3" fmla="*/ 702075 w 1444931"/>
                <a:gd name="connsiteY3" fmla="*/ 1219606 h 1219606"/>
                <a:gd name="connsiteX4" fmla="*/ 17597 w 1444931"/>
                <a:gd name="connsiteY4" fmla="*/ 765815 h 1219606"/>
                <a:gd name="connsiteX5" fmla="*/ 0 w 1444931"/>
                <a:gd name="connsiteY5" fmla="*/ 709116 h 1219606"/>
                <a:gd name="connsiteX6" fmla="*/ 595810 w 1444931"/>
                <a:gd name="connsiteY6" fmla="*/ 718971 h 1219606"/>
                <a:gd name="connsiteX7" fmla="*/ 703854 w 1444931"/>
                <a:gd name="connsiteY7" fmla="*/ 706315 h 1219606"/>
                <a:gd name="connsiteX8" fmla="*/ 803115 w 1444931"/>
                <a:gd name="connsiteY8" fmla="*/ 666901 h 1219606"/>
                <a:gd name="connsiteX9" fmla="*/ 888968 w 1444931"/>
                <a:gd name="connsiteY9" fmla="*/ 603481 h 1219606"/>
                <a:gd name="connsiteX10" fmla="*/ 956791 w 1444931"/>
                <a:gd name="connsiteY10" fmla="*/ 518432 h 1219606"/>
                <a:gd name="connsiteX11" fmla="*/ 956798 w 1444931"/>
                <a:gd name="connsiteY11" fmla="*/ 518422 h 1219606"/>
                <a:gd name="connsiteX12" fmla="*/ 956799 w 1444931"/>
                <a:gd name="connsiteY12" fmla="*/ 518421 h 1219606"/>
                <a:gd name="connsiteX13" fmla="*/ 956791 w 1444931"/>
                <a:gd name="connsiteY13" fmla="*/ 518433 h 1219606"/>
                <a:gd name="connsiteX14" fmla="*/ 888968 w 1444931"/>
                <a:gd name="connsiteY14" fmla="*/ 603482 h 1219606"/>
                <a:gd name="connsiteX15" fmla="*/ 803115 w 1444931"/>
                <a:gd name="connsiteY15" fmla="*/ 666902 h 1219606"/>
                <a:gd name="connsiteX16" fmla="*/ 803484 w 1444931"/>
                <a:gd name="connsiteY16" fmla="*/ 666755 h 1219606"/>
                <a:gd name="connsiteX17" fmla="*/ 957532 w 1444931"/>
                <a:gd name="connsiteY17" fmla="*/ 518013 h 1219606"/>
                <a:gd name="connsiteX18" fmla="*/ 956799 w 1444931"/>
                <a:gd name="connsiteY18" fmla="*/ 518421 h 1219606"/>
                <a:gd name="connsiteX19" fmla="*/ 1157364 w 1444931"/>
                <a:gd name="connsiteY19" fmla="*/ 183860 h 1219606"/>
                <a:gd name="connsiteX20" fmla="*/ 956788 w 1444931"/>
                <a:gd name="connsiteY20" fmla="*/ 518426 h 1219606"/>
                <a:gd name="connsiteX21" fmla="*/ 956787 w 1444931"/>
                <a:gd name="connsiteY21" fmla="*/ 518426 h 1219606"/>
                <a:gd name="connsiteX22" fmla="*/ 1157364 w 1444931"/>
                <a:gd name="connsiteY22" fmla="*/ 183859 h 1219606"/>
                <a:gd name="connsiteX23" fmla="*/ 1167398 w 1444931"/>
                <a:gd name="connsiteY23" fmla="*/ 167122 h 1219606"/>
                <a:gd name="connsiteX0" fmla="*/ 1267590 w 1444931"/>
                <a:gd name="connsiteY0" fmla="*/ 0 h 1219606"/>
                <a:gd name="connsiteX1" fmla="*/ 1318063 w 1444931"/>
                <a:gd name="connsiteY1" fmla="*/ 61186 h 1219606"/>
                <a:gd name="connsiteX2" fmla="*/ 1444931 w 1444931"/>
                <a:gd name="connsiteY2" fmla="*/ 476605 h 1219606"/>
                <a:gd name="connsiteX3" fmla="*/ 702075 w 1444931"/>
                <a:gd name="connsiteY3" fmla="*/ 1219606 h 1219606"/>
                <a:gd name="connsiteX4" fmla="*/ 17597 w 1444931"/>
                <a:gd name="connsiteY4" fmla="*/ 765815 h 1219606"/>
                <a:gd name="connsiteX5" fmla="*/ 0 w 1444931"/>
                <a:gd name="connsiteY5" fmla="*/ 709116 h 1219606"/>
                <a:gd name="connsiteX6" fmla="*/ 703854 w 1444931"/>
                <a:gd name="connsiteY6" fmla="*/ 706315 h 1219606"/>
                <a:gd name="connsiteX7" fmla="*/ 803115 w 1444931"/>
                <a:gd name="connsiteY7" fmla="*/ 666901 h 1219606"/>
                <a:gd name="connsiteX8" fmla="*/ 888968 w 1444931"/>
                <a:gd name="connsiteY8" fmla="*/ 603481 h 1219606"/>
                <a:gd name="connsiteX9" fmla="*/ 956791 w 1444931"/>
                <a:gd name="connsiteY9" fmla="*/ 518432 h 1219606"/>
                <a:gd name="connsiteX10" fmla="*/ 956798 w 1444931"/>
                <a:gd name="connsiteY10" fmla="*/ 518422 h 1219606"/>
                <a:gd name="connsiteX11" fmla="*/ 956799 w 1444931"/>
                <a:gd name="connsiteY11" fmla="*/ 518421 h 1219606"/>
                <a:gd name="connsiteX12" fmla="*/ 956791 w 1444931"/>
                <a:gd name="connsiteY12" fmla="*/ 518433 h 1219606"/>
                <a:gd name="connsiteX13" fmla="*/ 888968 w 1444931"/>
                <a:gd name="connsiteY13" fmla="*/ 603482 h 1219606"/>
                <a:gd name="connsiteX14" fmla="*/ 803115 w 1444931"/>
                <a:gd name="connsiteY14" fmla="*/ 666902 h 1219606"/>
                <a:gd name="connsiteX15" fmla="*/ 803484 w 1444931"/>
                <a:gd name="connsiteY15" fmla="*/ 666755 h 1219606"/>
                <a:gd name="connsiteX16" fmla="*/ 957532 w 1444931"/>
                <a:gd name="connsiteY16" fmla="*/ 518013 h 1219606"/>
                <a:gd name="connsiteX17" fmla="*/ 956799 w 1444931"/>
                <a:gd name="connsiteY17" fmla="*/ 518421 h 1219606"/>
                <a:gd name="connsiteX18" fmla="*/ 1157364 w 1444931"/>
                <a:gd name="connsiteY18" fmla="*/ 183860 h 1219606"/>
                <a:gd name="connsiteX19" fmla="*/ 956788 w 1444931"/>
                <a:gd name="connsiteY19" fmla="*/ 518426 h 1219606"/>
                <a:gd name="connsiteX20" fmla="*/ 956787 w 1444931"/>
                <a:gd name="connsiteY20" fmla="*/ 518426 h 1219606"/>
                <a:gd name="connsiteX21" fmla="*/ 1157364 w 1444931"/>
                <a:gd name="connsiteY21" fmla="*/ 183859 h 1219606"/>
                <a:gd name="connsiteX22" fmla="*/ 1167398 w 1444931"/>
                <a:gd name="connsiteY22" fmla="*/ 167122 h 1219606"/>
                <a:gd name="connsiteX23" fmla="*/ 1267590 w 1444931"/>
                <a:gd name="connsiteY23" fmla="*/ 0 h 1219606"/>
                <a:gd name="connsiteX0" fmla="*/ 1267590 w 1444931"/>
                <a:gd name="connsiteY0" fmla="*/ 0 h 1219606"/>
                <a:gd name="connsiteX1" fmla="*/ 1318063 w 1444931"/>
                <a:gd name="connsiteY1" fmla="*/ 61186 h 1219606"/>
                <a:gd name="connsiteX2" fmla="*/ 1444931 w 1444931"/>
                <a:gd name="connsiteY2" fmla="*/ 476605 h 1219606"/>
                <a:gd name="connsiteX3" fmla="*/ 702075 w 1444931"/>
                <a:gd name="connsiteY3" fmla="*/ 1219606 h 1219606"/>
                <a:gd name="connsiteX4" fmla="*/ 17597 w 1444931"/>
                <a:gd name="connsiteY4" fmla="*/ 765815 h 1219606"/>
                <a:gd name="connsiteX5" fmla="*/ 0 w 1444931"/>
                <a:gd name="connsiteY5" fmla="*/ 709116 h 1219606"/>
                <a:gd name="connsiteX6" fmla="*/ 803115 w 1444931"/>
                <a:gd name="connsiteY6" fmla="*/ 666901 h 1219606"/>
                <a:gd name="connsiteX7" fmla="*/ 888968 w 1444931"/>
                <a:gd name="connsiteY7" fmla="*/ 603481 h 1219606"/>
                <a:gd name="connsiteX8" fmla="*/ 956791 w 1444931"/>
                <a:gd name="connsiteY8" fmla="*/ 518432 h 1219606"/>
                <a:gd name="connsiteX9" fmla="*/ 956798 w 1444931"/>
                <a:gd name="connsiteY9" fmla="*/ 518422 h 1219606"/>
                <a:gd name="connsiteX10" fmla="*/ 956799 w 1444931"/>
                <a:gd name="connsiteY10" fmla="*/ 518421 h 1219606"/>
                <a:gd name="connsiteX11" fmla="*/ 956791 w 1444931"/>
                <a:gd name="connsiteY11" fmla="*/ 518433 h 1219606"/>
                <a:gd name="connsiteX12" fmla="*/ 888968 w 1444931"/>
                <a:gd name="connsiteY12" fmla="*/ 603482 h 1219606"/>
                <a:gd name="connsiteX13" fmla="*/ 803115 w 1444931"/>
                <a:gd name="connsiteY13" fmla="*/ 666902 h 1219606"/>
                <a:gd name="connsiteX14" fmla="*/ 803484 w 1444931"/>
                <a:gd name="connsiteY14" fmla="*/ 666755 h 1219606"/>
                <a:gd name="connsiteX15" fmla="*/ 957532 w 1444931"/>
                <a:gd name="connsiteY15" fmla="*/ 518013 h 1219606"/>
                <a:gd name="connsiteX16" fmla="*/ 956799 w 1444931"/>
                <a:gd name="connsiteY16" fmla="*/ 518421 h 1219606"/>
                <a:gd name="connsiteX17" fmla="*/ 1157364 w 1444931"/>
                <a:gd name="connsiteY17" fmla="*/ 183860 h 1219606"/>
                <a:gd name="connsiteX18" fmla="*/ 956788 w 1444931"/>
                <a:gd name="connsiteY18" fmla="*/ 518426 h 1219606"/>
                <a:gd name="connsiteX19" fmla="*/ 956787 w 1444931"/>
                <a:gd name="connsiteY19" fmla="*/ 518426 h 1219606"/>
                <a:gd name="connsiteX20" fmla="*/ 1157364 w 1444931"/>
                <a:gd name="connsiteY20" fmla="*/ 183859 h 1219606"/>
                <a:gd name="connsiteX21" fmla="*/ 1167398 w 1444931"/>
                <a:gd name="connsiteY21" fmla="*/ 167122 h 1219606"/>
                <a:gd name="connsiteX22" fmla="*/ 1267590 w 1444931"/>
                <a:gd name="connsiteY22" fmla="*/ 0 h 1219606"/>
                <a:gd name="connsiteX0" fmla="*/ 1267590 w 1444931"/>
                <a:gd name="connsiteY0" fmla="*/ 0 h 1219606"/>
                <a:gd name="connsiteX1" fmla="*/ 1318063 w 1444931"/>
                <a:gd name="connsiteY1" fmla="*/ 61186 h 1219606"/>
                <a:gd name="connsiteX2" fmla="*/ 1444931 w 1444931"/>
                <a:gd name="connsiteY2" fmla="*/ 476605 h 1219606"/>
                <a:gd name="connsiteX3" fmla="*/ 702075 w 1444931"/>
                <a:gd name="connsiteY3" fmla="*/ 1219606 h 1219606"/>
                <a:gd name="connsiteX4" fmla="*/ 17597 w 1444931"/>
                <a:gd name="connsiteY4" fmla="*/ 765815 h 1219606"/>
                <a:gd name="connsiteX5" fmla="*/ 0 w 1444931"/>
                <a:gd name="connsiteY5" fmla="*/ 709116 h 1219606"/>
                <a:gd name="connsiteX6" fmla="*/ 803115 w 1444931"/>
                <a:gd name="connsiteY6" fmla="*/ 666901 h 1219606"/>
                <a:gd name="connsiteX7" fmla="*/ 888968 w 1444931"/>
                <a:gd name="connsiteY7" fmla="*/ 603481 h 1219606"/>
                <a:gd name="connsiteX8" fmla="*/ 956791 w 1444931"/>
                <a:gd name="connsiteY8" fmla="*/ 518432 h 1219606"/>
                <a:gd name="connsiteX9" fmla="*/ 956798 w 1444931"/>
                <a:gd name="connsiteY9" fmla="*/ 518422 h 1219606"/>
                <a:gd name="connsiteX10" fmla="*/ 956799 w 1444931"/>
                <a:gd name="connsiteY10" fmla="*/ 518421 h 1219606"/>
                <a:gd name="connsiteX11" fmla="*/ 956791 w 1444931"/>
                <a:gd name="connsiteY11" fmla="*/ 518433 h 1219606"/>
                <a:gd name="connsiteX12" fmla="*/ 803115 w 1444931"/>
                <a:gd name="connsiteY12" fmla="*/ 666902 h 1219606"/>
                <a:gd name="connsiteX13" fmla="*/ 803484 w 1444931"/>
                <a:gd name="connsiteY13" fmla="*/ 666755 h 1219606"/>
                <a:gd name="connsiteX14" fmla="*/ 957532 w 1444931"/>
                <a:gd name="connsiteY14" fmla="*/ 518013 h 1219606"/>
                <a:gd name="connsiteX15" fmla="*/ 956799 w 1444931"/>
                <a:gd name="connsiteY15" fmla="*/ 518421 h 1219606"/>
                <a:gd name="connsiteX16" fmla="*/ 1157364 w 1444931"/>
                <a:gd name="connsiteY16" fmla="*/ 183860 h 1219606"/>
                <a:gd name="connsiteX17" fmla="*/ 956788 w 1444931"/>
                <a:gd name="connsiteY17" fmla="*/ 518426 h 1219606"/>
                <a:gd name="connsiteX18" fmla="*/ 956787 w 1444931"/>
                <a:gd name="connsiteY18" fmla="*/ 518426 h 1219606"/>
                <a:gd name="connsiteX19" fmla="*/ 1157364 w 1444931"/>
                <a:gd name="connsiteY19" fmla="*/ 183859 h 1219606"/>
                <a:gd name="connsiteX20" fmla="*/ 1167398 w 1444931"/>
                <a:gd name="connsiteY20" fmla="*/ 167122 h 1219606"/>
                <a:gd name="connsiteX21" fmla="*/ 1267590 w 1444931"/>
                <a:gd name="connsiteY21" fmla="*/ 0 h 1219606"/>
                <a:gd name="connsiteX0" fmla="*/ 1267590 w 1444931"/>
                <a:gd name="connsiteY0" fmla="*/ 0 h 1219606"/>
                <a:gd name="connsiteX1" fmla="*/ 1318063 w 1444931"/>
                <a:gd name="connsiteY1" fmla="*/ 61186 h 1219606"/>
                <a:gd name="connsiteX2" fmla="*/ 1444931 w 1444931"/>
                <a:gd name="connsiteY2" fmla="*/ 476605 h 1219606"/>
                <a:gd name="connsiteX3" fmla="*/ 702075 w 1444931"/>
                <a:gd name="connsiteY3" fmla="*/ 1219606 h 1219606"/>
                <a:gd name="connsiteX4" fmla="*/ 17597 w 1444931"/>
                <a:gd name="connsiteY4" fmla="*/ 765815 h 1219606"/>
                <a:gd name="connsiteX5" fmla="*/ 0 w 1444931"/>
                <a:gd name="connsiteY5" fmla="*/ 709116 h 1219606"/>
                <a:gd name="connsiteX6" fmla="*/ 803115 w 1444931"/>
                <a:gd name="connsiteY6" fmla="*/ 666901 h 1219606"/>
                <a:gd name="connsiteX7" fmla="*/ 888968 w 1444931"/>
                <a:gd name="connsiteY7" fmla="*/ 603481 h 1219606"/>
                <a:gd name="connsiteX8" fmla="*/ 956791 w 1444931"/>
                <a:gd name="connsiteY8" fmla="*/ 518432 h 1219606"/>
                <a:gd name="connsiteX9" fmla="*/ 956798 w 1444931"/>
                <a:gd name="connsiteY9" fmla="*/ 518422 h 1219606"/>
                <a:gd name="connsiteX10" fmla="*/ 956799 w 1444931"/>
                <a:gd name="connsiteY10" fmla="*/ 518421 h 1219606"/>
                <a:gd name="connsiteX11" fmla="*/ 956791 w 1444931"/>
                <a:gd name="connsiteY11" fmla="*/ 518433 h 1219606"/>
                <a:gd name="connsiteX12" fmla="*/ 803115 w 1444931"/>
                <a:gd name="connsiteY12" fmla="*/ 666902 h 1219606"/>
                <a:gd name="connsiteX13" fmla="*/ 803484 w 1444931"/>
                <a:gd name="connsiteY13" fmla="*/ 666755 h 1219606"/>
                <a:gd name="connsiteX14" fmla="*/ 957532 w 1444931"/>
                <a:gd name="connsiteY14" fmla="*/ 518013 h 1219606"/>
                <a:gd name="connsiteX15" fmla="*/ 956799 w 1444931"/>
                <a:gd name="connsiteY15" fmla="*/ 518421 h 1219606"/>
                <a:gd name="connsiteX16" fmla="*/ 1157364 w 1444931"/>
                <a:gd name="connsiteY16" fmla="*/ 183860 h 1219606"/>
                <a:gd name="connsiteX17" fmla="*/ 956788 w 1444931"/>
                <a:gd name="connsiteY17" fmla="*/ 518426 h 1219606"/>
                <a:gd name="connsiteX18" fmla="*/ 1157364 w 1444931"/>
                <a:gd name="connsiteY18" fmla="*/ 183859 h 1219606"/>
                <a:gd name="connsiteX19" fmla="*/ 1167398 w 1444931"/>
                <a:gd name="connsiteY19" fmla="*/ 167122 h 1219606"/>
                <a:gd name="connsiteX20" fmla="*/ 1267590 w 1444931"/>
                <a:gd name="connsiteY20" fmla="*/ 0 h 1219606"/>
                <a:gd name="connsiteX0" fmla="*/ 1267590 w 1444931"/>
                <a:gd name="connsiteY0" fmla="*/ 0 h 1219606"/>
                <a:gd name="connsiteX1" fmla="*/ 1318063 w 1444931"/>
                <a:gd name="connsiteY1" fmla="*/ 61186 h 1219606"/>
                <a:gd name="connsiteX2" fmla="*/ 1444931 w 1444931"/>
                <a:gd name="connsiteY2" fmla="*/ 476605 h 1219606"/>
                <a:gd name="connsiteX3" fmla="*/ 702075 w 1444931"/>
                <a:gd name="connsiteY3" fmla="*/ 1219606 h 1219606"/>
                <a:gd name="connsiteX4" fmla="*/ 17597 w 1444931"/>
                <a:gd name="connsiteY4" fmla="*/ 765815 h 1219606"/>
                <a:gd name="connsiteX5" fmla="*/ 0 w 1444931"/>
                <a:gd name="connsiteY5" fmla="*/ 709116 h 1219606"/>
                <a:gd name="connsiteX6" fmla="*/ 803115 w 1444931"/>
                <a:gd name="connsiteY6" fmla="*/ 666901 h 1219606"/>
                <a:gd name="connsiteX7" fmla="*/ 888968 w 1444931"/>
                <a:gd name="connsiteY7" fmla="*/ 603481 h 1219606"/>
                <a:gd name="connsiteX8" fmla="*/ 956791 w 1444931"/>
                <a:gd name="connsiteY8" fmla="*/ 518432 h 1219606"/>
                <a:gd name="connsiteX9" fmla="*/ 956798 w 1444931"/>
                <a:gd name="connsiteY9" fmla="*/ 518422 h 1219606"/>
                <a:gd name="connsiteX10" fmla="*/ 956799 w 1444931"/>
                <a:gd name="connsiteY10" fmla="*/ 518421 h 1219606"/>
                <a:gd name="connsiteX11" fmla="*/ 956791 w 1444931"/>
                <a:gd name="connsiteY11" fmla="*/ 518433 h 1219606"/>
                <a:gd name="connsiteX12" fmla="*/ 803115 w 1444931"/>
                <a:gd name="connsiteY12" fmla="*/ 666902 h 1219606"/>
                <a:gd name="connsiteX13" fmla="*/ 803484 w 1444931"/>
                <a:gd name="connsiteY13" fmla="*/ 666755 h 1219606"/>
                <a:gd name="connsiteX14" fmla="*/ 957532 w 1444931"/>
                <a:gd name="connsiteY14" fmla="*/ 518013 h 1219606"/>
                <a:gd name="connsiteX15" fmla="*/ 956799 w 1444931"/>
                <a:gd name="connsiteY15" fmla="*/ 518421 h 1219606"/>
                <a:gd name="connsiteX16" fmla="*/ 1157364 w 1444931"/>
                <a:gd name="connsiteY16" fmla="*/ 183860 h 1219606"/>
                <a:gd name="connsiteX17" fmla="*/ 1157364 w 1444931"/>
                <a:gd name="connsiteY17" fmla="*/ 183859 h 1219606"/>
                <a:gd name="connsiteX18" fmla="*/ 1167398 w 1444931"/>
                <a:gd name="connsiteY18" fmla="*/ 167122 h 1219606"/>
                <a:gd name="connsiteX19" fmla="*/ 1267590 w 1444931"/>
                <a:gd name="connsiteY19" fmla="*/ 0 h 1219606"/>
                <a:gd name="connsiteX0" fmla="*/ 1267590 w 1444931"/>
                <a:gd name="connsiteY0" fmla="*/ 0 h 1219606"/>
                <a:gd name="connsiteX1" fmla="*/ 1318063 w 1444931"/>
                <a:gd name="connsiteY1" fmla="*/ 61186 h 1219606"/>
                <a:gd name="connsiteX2" fmla="*/ 1444931 w 1444931"/>
                <a:gd name="connsiteY2" fmla="*/ 476605 h 1219606"/>
                <a:gd name="connsiteX3" fmla="*/ 702075 w 1444931"/>
                <a:gd name="connsiteY3" fmla="*/ 1219606 h 1219606"/>
                <a:gd name="connsiteX4" fmla="*/ 17597 w 1444931"/>
                <a:gd name="connsiteY4" fmla="*/ 765815 h 1219606"/>
                <a:gd name="connsiteX5" fmla="*/ 0 w 1444931"/>
                <a:gd name="connsiteY5" fmla="*/ 709116 h 1219606"/>
                <a:gd name="connsiteX6" fmla="*/ 803115 w 1444931"/>
                <a:gd name="connsiteY6" fmla="*/ 666901 h 1219606"/>
                <a:gd name="connsiteX7" fmla="*/ 888968 w 1444931"/>
                <a:gd name="connsiteY7" fmla="*/ 603481 h 1219606"/>
                <a:gd name="connsiteX8" fmla="*/ 956791 w 1444931"/>
                <a:gd name="connsiteY8" fmla="*/ 518432 h 1219606"/>
                <a:gd name="connsiteX9" fmla="*/ 956798 w 1444931"/>
                <a:gd name="connsiteY9" fmla="*/ 518422 h 1219606"/>
                <a:gd name="connsiteX10" fmla="*/ 956799 w 1444931"/>
                <a:gd name="connsiteY10" fmla="*/ 518421 h 1219606"/>
                <a:gd name="connsiteX11" fmla="*/ 956791 w 1444931"/>
                <a:gd name="connsiteY11" fmla="*/ 518433 h 1219606"/>
                <a:gd name="connsiteX12" fmla="*/ 803115 w 1444931"/>
                <a:gd name="connsiteY12" fmla="*/ 666902 h 1219606"/>
                <a:gd name="connsiteX13" fmla="*/ 803484 w 1444931"/>
                <a:gd name="connsiteY13" fmla="*/ 666755 h 1219606"/>
                <a:gd name="connsiteX14" fmla="*/ 957532 w 1444931"/>
                <a:gd name="connsiteY14" fmla="*/ 518013 h 1219606"/>
                <a:gd name="connsiteX15" fmla="*/ 1157364 w 1444931"/>
                <a:gd name="connsiteY15" fmla="*/ 183860 h 1219606"/>
                <a:gd name="connsiteX16" fmla="*/ 1157364 w 1444931"/>
                <a:gd name="connsiteY16" fmla="*/ 183859 h 1219606"/>
                <a:gd name="connsiteX17" fmla="*/ 1167398 w 1444931"/>
                <a:gd name="connsiteY17" fmla="*/ 167122 h 1219606"/>
                <a:gd name="connsiteX18" fmla="*/ 1267590 w 1444931"/>
                <a:gd name="connsiteY18" fmla="*/ 0 h 1219606"/>
                <a:gd name="connsiteX0" fmla="*/ 1267590 w 1444931"/>
                <a:gd name="connsiteY0" fmla="*/ 0 h 1219606"/>
                <a:gd name="connsiteX1" fmla="*/ 1318063 w 1444931"/>
                <a:gd name="connsiteY1" fmla="*/ 61186 h 1219606"/>
                <a:gd name="connsiteX2" fmla="*/ 1444931 w 1444931"/>
                <a:gd name="connsiteY2" fmla="*/ 476605 h 1219606"/>
                <a:gd name="connsiteX3" fmla="*/ 702075 w 1444931"/>
                <a:gd name="connsiteY3" fmla="*/ 1219606 h 1219606"/>
                <a:gd name="connsiteX4" fmla="*/ 17597 w 1444931"/>
                <a:gd name="connsiteY4" fmla="*/ 765815 h 1219606"/>
                <a:gd name="connsiteX5" fmla="*/ 0 w 1444931"/>
                <a:gd name="connsiteY5" fmla="*/ 709116 h 1219606"/>
                <a:gd name="connsiteX6" fmla="*/ 803115 w 1444931"/>
                <a:gd name="connsiteY6" fmla="*/ 666901 h 1219606"/>
                <a:gd name="connsiteX7" fmla="*/ 888968 w 1444931"/>
                <a:gd name="connsiteY7" fmla="*/ 603481 h 1219606"/>
                <a:gd name="connsiteX8" fmla="*/ 956791 w 1444931"/>
                <a:gd name="connsiteY8" fmla="*/ 518432 h 1219606"/>
                <a:gd name="connsiteX9" fmla="*/ 956798 w 1444931"/>
                <a:gd name="connsiteY9" fmla="*/ 518422 h 1219606"/>
                <a:gd name="connsiteX10" fmla="*/ 956799 w 1444931"/>
                <a:gd name="connsiteY10" fmla="*/ 518421 h 1219606"/>
                <a:gd name="connsiteX11" fmla="*/ 956791 w 1444931"/>
                <a:gd name="connsiteY11" fmla="*/ 518433 h 1219606"/>
                <a:gd name="connsiteX12" fmla="*/ 803115 w 1444931"/>
                <a:gd name="connsiteY12" fmla="*/ 666902 h 1219606"/>
                <a:gd name="connsiteX13" fmla="*/ 803484 w 1444931"/>
                <a:gd name="connsiteY13" fmla="*/ 666755 h 1219606"/>
                <a:gd name="connsiteX14" fmla="*/ 1157364 w 1444931"/>
                <a:gd name="connsiteY14" fmla="*/ 183860 h 1219606"/>
                <a:gd name="connsiteX15" fmla="*/ 1157364 w 1444931"/>
                <a:gd name="connsiteY15" fmla="*/ 183859 h 1219606"/>
                <a:gd name="connsiteX16" fmla="*/ 1167398 w 1444931"/>
                <a:gd name="connsiteY16" fmla="*/ 167122 h 1219606"/>
                <a:gd name="connsiteX17" fmla="*/ 1267590 w 1444931"/>
                <a:gd name="connsiteY17" fmla="*/ 0 h 1219606"/>
                <a:gd name="connsiteX0" fmla="*/ 1267590 w 1444931"/>
                <a:gd name="connsiteY0" fmla="*/ 0 h 1219606"/>
                <a:gd name="connsiteX1" fmla="*/ 1318063 w 1444931"/>
                <a:gd name="connsiteY1" fmla="*/ 61186 h 1219606"/>
                <a:gd name="connsiteX2" fmla="*/ 1444931 w 1444931"/>
                <a:gd name="connsiteY2" fmla="*/ 476605 h 1219606"/>
                <a:gd name="connsiteX3" fmla="*/ 702075 w 1444931"/>
                <a:gd name="connsiteY3" fmla="*/ 1219606 h 1219606"/>
                <a:gd name="connsiteX4" fmla="*/ 17597 w 1444931"/>
                <a:gd name="connsiteY4" fmla="*/ 765815 h 1219606"/>
                <a:gd name="connsiteX5" fmla="*/ 0 w 1444931"/>
                <a:gd name="connsiteY5" fmla="*/ 709116 h 1219606"/>
                <a:gd name="connsiteX6" fmla="*/ 803115 w 1444931"/>
                <a:gd name="connsiteY6" fmla="*/ 666901 h 1219606"/>
                <a:gd name="connsiteX7" fmla="*/ 888968 w 1444931"/>
                <a:gd name="connsiteY7" fmla="*/ 603481 h 1219606"/>
                <a:gd name="connsiteX8" fmla="*/ 956791 w 1444931"/>
                <a:gd name="connsiteY8" fmla="*/ 518432 h 1219606"/>
                <a:gd name="connsiteX9" fmla="*/ 956798 w 1444931"/>
                <a:gd name="connsiteY9" fmla="*/ 518422 h 1219606"/>
                <a:gd name="connsiteX10" fmla="*/ 956799 w 1444931"/>
                <a:gd name="connsiteY10" fmla="*/ 518421 h 1219606"/>
                <a:gd name="connsiteX11" fmla="*/ 803115 w 1444931"/>
                <a:gd name="connsiteY11" fmla="*/ 666902 h 1219606"/>
                <a:gd name="connsiteX12" fmla="*/ 803484 w 1444931"/>
                <a:gd name="connsiteY12" fmla="*/ 666755 h 1219606"/>
                <a:gd name="connsiteX13" fmla="*/ 1157364 w 1444931"/>
                <a:gd name="connsiteY13" fmla="*/ 183860 h 1219606"/>
                <a:gd name="connsiteX14" fmla="*/ 1157364 w 1444931"/>
                <a:gd name="connsiteY14" fmla="*/ 183859 h 1219606"/>
                <a:gd name="connsiteX15" fmla="*/ 1167398 w 1444931"/>
                <a:gd name="connsiteY15" fmla="*/ 167122 h 1219606"/>
                <a:gd name="connsiteX16" fmla="*/ 1267590 w 1444931"/>
                <a:gd name="connsiteY16" fmla="*/ 0 h 1219606"/>
                <a:gd name="connsiteX0" fmla="*/ 1267590 w 1444931"/>
                <a:gd name="connsiteY0" fmla="*/ 0 h 1219606"/>
                <a:gd name="connsiteX1" fmla="*/ 1318063 w 1444931"/>
                <a:gd name="connsiteY1" fmla="*/ 61186 h 1219606"/>
                <a:gd name="connsiteX2" fmla="*/ 1444931 w 1444931"/>
                <a:gd name="connsiteY2" fmla="*/ 476605 h 1219606"/>
                <a:gd name="connsiteX3" fmla="*/ 702075 w 1444931"/>
                <a:gd name="connsiteY3" fmla="*/ 1219606 h 1219606"/>
                <a:gd name="connsiteX4" fmla="*/ 17597 w 1444931"/>
                <a:gd name="connsiteY4" fmla="*/ 765815 h 1219606"/>
                <a:gd name="connsiteX5" fmla="*/ 0 w 1444931"/>
                <a:gd name="connsiteY5" fmla="*/ 709116 h 1219606"/>
                <a:gd name="connsiteX6" fmla="*/ 803115 w 1444931"/>
                <a:gd name="connsiteY6" fmla="*/ 666901 h 1219606"/>
                <a:gd name="connsiteX7" fmla="*/ 888968 w 1444931"/>
                <a:gd name="connsiteY7" fmla="*/ 603481 h 1219606"/>
                <a:gd name="connsiteX8" fmla="*/ 956791 w 1444931"/>
                <a:gd name="connsiteY8" fmla="*/ 518432 h 1219606"/>
                <a:gd name="connsiteX9" fmla="*/ 956798 w 1444931"/>
                <a:gd name="connsiteY9" fmla="*/ 518422 h 1219606"/>
                <a:gd name="connsiteX10" fmla="*/ 803115 w 1444931"/>
                <a:gd name="connsiteY10" fmla="*/ 666902 h 1219606"/>
                <a:gd name="connsiteX11" fmla="*/ 803484 w 1444931"/>
                <a:gd name="connsiteY11" fmla="*/ 666755 h 1219606"/>
                <a:gd name="connsiteX12" fmla="*/ 1157364 w 1444931"/>
                <a:gd name="connsiteY12" fmla="*/ 183860 h 1219606"/>
                <a:gd name="connsiteX13" fmla="*/ 1157364 w 1444931"/>
                <a:gd name="connsiteY13" fmla="*/ 183859 h 1219606"/>
                <a:gd name="connsiteX14" fmla="*/ 1167398 w 1444931"/>
                <a:gd name="connsiteY14" fmla="*/ 167122 h 1219606"/>
                <a:gd name="connsiteX15" fmla="*/ 1267590 w 1444931"/>
                <a:gd name="connsiteY15" fmla="*/ 0 h 1219606"/>
                <a:gd name="connsiteX0" fmla="*/ 1267590 w 1444931"/>
                <a:gd name="connsiteY0" fmla="*/ 0 h 1219606"/>
                <a:gd name="connsiteX1" fmla="*/ 1318063 w 1444931"/>
                <a:gd name="connsiteY1" fmla="*/ 61186 h 1219606"/>
                <a:gd name="connsiteX2" fmla="*/ 1444931 w 1444931"/>
                <a:gd name="connsiteY2" fmla="*/ 476605 h 1219606"/>
                <a:gd name="connsiteX3" fmla="*/ 702075 w 1444931"/>
                <a:gd name="connsiteY3" fmla="*/ 1219606 h 1219606"/>
                <a:gd name="connsiteX4" fmla="*/ 17597 w 1444931"/>
                <a:gd name="connsiteY4" fmla="*/ 765815 h 1219606"/>
                <a:gd name="connsiteX5" fmla="*/ 0 w 1444931"/>
                <a:gd name="connsiteY5" fmla="*/ 709116 h 1219606"/>
                <a:gd name="connsiteX6" fmla="*/ 803115 w 1444931"/>
                <a:gd name="connsiteY6" fmla="*/ 666901 h 1219606"/>
                <a:gd name="connsiteX7" fmla="*/ 888968 w 1444931"/>
                <a:gd name="connsiteY7" fmla="*/ 603481 h 1219606"/>
                <a:gd name="connsiteX8" fmla="*/ 956791 w 1444931"/>
                <a:gd name="connsiteY8" fmla="*/ 518432 h 1219606"/>
                <a:gd name="connsiteX9" fmla="*/ 803115 w 1444931"/>
                <a:gd name="connsiteY9" fmla="*/ 666902 h 1219606"/>
                <a:gd name="connsiteX10" fmla="*/ 803484 w 1444931"/>
                <a:gd name="connsiteY10" fmla="*/ 666755 h 1219606"/>
                <a:gd name="connsiteX11" fmla="*/ 1157364 w 1444931"/>
                <a:gd name="connsiteY11" fmla="*/ 183860 h 1219606"/>
                <a:gd name="connsiteX12" fmla="*/ 1157364 w 1444931"/>
                <a:gd name="connsiteY12" fmla="*/ 183859 h 1219606"/>
                <a:gd name="connsiteX13" fmla="*/ 1167398 w 1444931"/>
                <a:gd name="connsiteY13" fmla="*/ 167122 h 1219606"/>
                <a:gd name="connsiteX14" fmla="*/ 1267590 w 1444931"/>
                <a:gd name="connsiteY14" fmla="*/ 0 h 1219606"/>
                <a:gd name="connsiteX0" fmla="*/ 1267590 w 1444931"/>
                <a:gd name="connsiteY0" fmla="*/ 0 h 1219606"/>
                <a:gd name="connsiteX1" fmla="*/ 1318063 w 1444931"/>
                <a:gd name="connsiteY1" fmla="*/ 61186 h 1219606"/>
                <a:gd name="connsiteX2" fmla="*/ 1444931 w 1444931"/>
                <a:gd name="connsiteY2" fmla="*/ 476605 h 1219606"/>
                <a:gd name="connsiteX3" fmla="*/ 702075 w 1444931"/>
                <a:gd name="connsiteY3" fmla="*/ 1219606 h 1219606"/>
                <a:gd name="connsiteX4" fmla="*/ 17597 w 1444931"/>
                <a:gd name="connsiteY4" fmla="*/ 765815 h 1219606"/>
                <a:gd name="connsiteX5" fmla="*/ 0 w 1444931"/>
                <a:gd name="connsiteY5" fmla="*/ 709116 h 1219606"/>
                <a:gd name="connsiteX6" fmla="*/ 803115 w 1444931"/>
                <a:gd name="connsiteY6" fmla="*/ 666901 h 1219606"/>
                <a:gd name="connsiteX7" fmla="*/ 888968 w 1444931"/>
                <a:gd name="connsiteY7" fmla="*/ 603481 h 1219606"/>
                <a:gd name="connsiteX8" fmla="*/ 803115 w 1444931"/>
                <a:gd name="connsiteY8" fmla="*/ 666902 h 1219606"/>
                <a:gd name="connsiteX9" fmla="*/ 803484 w 1444931"/>
                <a:gd name="connsiteY9" fmla="*/ 666755 h 1219606"/>
                <a:gd name="connsiteX10" fmla="*/ 1157364 w 1444931"/>
                <a:gd name="connsiteY10" fmla="*/ 183860 h 1219606"/>
                <a:gd name="connsiteX11" fmla="*/ 1157364 w 1444931"/>
                <a:gd name="connsiteY11" fmla="*/ 183859 h 1219606"/>
                <a:gd name="connsiteX12" fmla="*/ 1167398 w 1444931"/>
                <a:gd name="connsiteY12" fmla="*/ 167122 h 1219606"/>
                <a:gd name="connsiteX13" fmla="*/ 1267590 w 1444931"/>
                <a:gd name="connsiteY13" fmla="*/ 0 h 1219606"/>
                <a:gd name="connsiteX0" fmla="*/ 1267590 w 1444931"/>
                <a:gd name="connsiteY0" fmla="*/ 0 h 1219606"/>
                <a:gd name="connsiteX1" fmla="*/ 1318063 w 1444931"/>
                <a:gd name="connsiteY1" fmla="*/ 61186 h 1219606"/>
                <a:gd name="connsiteX2" fmla="*/ 1444931 w 1444931"/>
                <a:gd name="connsiteY2" fmla="*/ 476605 h 1219606"/>
                <a:gd name="connsiteX3" fmla="*/ 702075 w 1444931"/>
                <a:gd name="connsiteY3" fmla="*/ 1219606 h 1219606"/>
                <a:gd name="connsiteX4" fmla="*/ 17597 w 1444931"/>
                <a:gd name="connsiteY4" fmla="*/ 765815 h 1219606"/>
                <a:gd name="connsiteX5" fmla="*/ 0 w 1444931"/>
                <a:gd name="connsiteY5" fmla="*/ 709116 h 1219606"/>
                <a:gd name="connsiteX6" fmla="*/ 803115 w 1444931"/>
                <a:gd name="connsiteY6" fmla="*/ 666901 h 1219606"/>
                <a:gd name="connsiteX7" fmla="*/ 803115 w 1444931"/>
                <a:gd name="connsiteY7" fmla="*/ 666902 h 1219606"/>
                <a:gd name="connsiteX8" fmla="*/ 803484 w 1444931"/>
                <a:gd name="connsiteY8" fmla="*/ 666755 h 1219606"/>
                <a:gd name="connsiteX9" fmla="*/ 1157364 w 1444931"/>
                <a:gd name="connsiteY9" fmla="*/ 183860 h 1219606"/>
                <a:gd name="connsiteX10" fmla="*/ 1157364 w 1444931"/>
                <a:gd name="connsiteY10" fmla="*/ 183859 h 1219606"/>
                <a:gd name="connsiteX11" fmla="*/ 1167398 w 1444931"/>
                <a:gd name="connsiteY11" fmla="*/ 167122 h 1219606"/>
                <a:gd name="connsiteX12" fmla="*/ 1267590 w 1444931"/>
                <a:gd name="connsiteY12" fmla="*/ 0 h 1219606"/>
                <a:gd name="connsiteX0" fmla="*/ 1267590 w 1444931"/>
                <a:gd name="connsiteY0" fmla="*/ 0 h 1219606"/>
                <a:gd name="connsiteX1" fmla="*/ 1318063 w 1444931"/>
                <a:gd name="connsiteY1" fmla="*/ 61186 h 1219606"/>
                <a:gd name="connsiteX2" fmla="*/ 1444931 w 1444931"/>
                <a:gd name="connsiteY2" fmla="*/ 476605 h 1219606"/>
                <a:gd name="connsiteX3" fmla="*/ 702075 w 1444931"/>
                <a:gd name="connsiteY3" fmla="*/ 1219606 h 1219606"/>
                <a:gd name="connsiteX4" fmla="*/ 17597 w 1444931"/>
                <a:gd name="connsiteY4" fmla="*/ 765815 h 1219606"/>
                <a:gd name="connsiteX5" fmla="*/ 0 w 1444931"/>
                <a:gd name="connsiteY5" fmla="*/ 709116 h 1219606"/>
                <a:gd name="connsiteX6" fmla="*/ 803115 w 1444931"/>
                <a:gd name="connsiteY6" fmla="*/ 666901 h 1219606"/>
                <a:gd name="connsiteX7" fmla="*/ 803115 w 1444931"/>
                <a:gd name="connsiteY7" fmla="*/ 666902 h 1219606"/>
                <a:gd name="connsiteX8" fmla="*/ 803484 w 1444931"/>
                <a:gd name="connsiteY8" fmla="*/ 666755 h 1219606"/>
                <a:gd name="connsiteX9" fmla="*/ 1157364 w 1444931"/>
                <a:gd name="connsiteY9" fmla="*/ 183860 h 1219606"/>
                <a:gd name="connsiteX10" fmla="*/ 1157364 w 1444931"/>
                <a:gd name="connsiteY10" fmla="*/ 183859 h 1219606"/>
                <a:gd name="connsiteX11" fmla="*/ 1267590 w 1444931"/>
                <a:gd name="connsiteY11" fmla="*/ 0 h 1219606"/>
                <a:gd name="connsiteX0" fmla="*/ 1267590 w 1444931"/>
                <a:gd name="connsiteY0" fmla="*/ 0 h 1219606"/>
                <a:gd name="connsiteX1" fmla="*/ 1318063 w 1444931"/>
                <a:gd name="connsiteY1" fmla="*/ 61186 h 1219606"/>
                <a:gd name="connsiteX2" fmla="*/ 1444931 w 1444931"/>
                <a:gd name="connsiteY2" fmla="*/ 476605 h 1219606"/>
                <a:gd name="connsiteX3" fmla="*/ 702075 w 1444931"/>
                <a:gd name="connsiteY3" fmla="*/ 1219606 h 1219606"/>
                <a:gd name="connsiteX4" fmla="*/ 17597 w 1444931"/>
                <a:gd name="connsiteY4" fmla="*/ 765815 h 1219606"/>
                <a:gd name="connsiteX5" fmla="*/ 0 w 1444931"/>
                <a:gd name="connsiteY5" fmla="*/ 709116 h 1219606"/>
                <a:gd name="connsiteX6" fmla="*/ 803115 w 1444931"/>
                <a:gd name="connsiteY6" fmla="*/ 666901 h 1219606"/>
                <a:gd name="connsiteX7" fmla="*/ 803115 w 1444931"/>
                <a:gd name="connsiteY7" fmla="*/ 666902 h 1219606"/>
                <a:gd name="connsiteX8" fmla="*/ 803484 w 1444931"/>
                <a:gd name="connsiteY8" fmla="*/ 666755 h 1219606"/>
                <a:gd name="connsiteX9" fmla="*/ 1157364 w 1444931"/>
                <a:gd name="connsiteY9" fmla="*/ 183860 h 1219606"/>
                <a:gd name="connsiteX10" fmla="*/ 1267590 w 1444931"/>
                <a:gd name="connsiteY10" fmla="*/ 0 h 1219606"/>
                <a:gd name="connsiteX0" fmla="*/ 1267590 w 1444931"/>
                <a:gd name="connsiteY0" fmla="*/ 0 h 1219606"/>
                <a:gd name="connsiteX1" fmla="*/ 1318063 w 1444931"/>
                <a:gd name="connsiteY1" fmla="*/ 61186 h 1219606"/>
                <a:gd name="connsiteX2" fmla="*/ 1444931 w 1444931"/>
                <a:gd name="connsiteY2" fmla="*/ 476605 h 1219606"/>
                <a:gd name="connsiteX3" fmla="*/ 702075 w 1444931"/>
                <a:gd name="connsiteY3" fmla="*/ 1219606 h 1219606"/>
                <a:gd name="connsiteX4" fmla="*/ 17597 w 1444931"/>
                <a:gd name="connsiteY4" fmla="*/ 765815 h 1219606"/>
                <a:gd name="connsiteX5" fmla="*/ 0 w 1444931"/>
                <a:gd name="connsiteY5" fmla="*/ 709116 h 1219606"/>
                <a:gd name="connsiteX6" fmla="*/ 803115 w 1444931"/>
                <a:gd name="connsiteY6" fmla="*/ 666901 h 1219606"/>
                <a:gd name="connsiteX7" fmla="*/ 803115 w 1444931"/>
                <a:gd name="connsiteY7" fmla="*/ 666902 h 1219606"/>
                <a:gd name="connsiteX8" fmla="*/ 803484 w 1444931"/>
                <a:gd name="connsiteY8" fmla="*/ 666755 h 1219606"/>
                <a:gd name="connsiteX9" fmla="*/ 1267590 w 1444931"/>
                <a:gd name="connsiteY9" fmla="*/ 0 h 1219606"/>
                <a:gd name="connsiteX0" fmla="*/ 1267590 w 1444931"/>
                <a:gd name="connsiteY0" fmla="*/ 0 h 1219606"/>
                <a:gd name="connsiteX1" fmla="*/ 1318063 w 1444931"/>
                <a:gd name="connsiteY1" fmla="*/ 61186 h 1219606"/>
                <a:gd name="connsiteX2" fmla="*/ 1444931 w 1444931"/>
                <a:gd name="connsiteY2" fmla="*/ 476605 h 1219606"/>
                <a:gd name="connsiteX3" fmla="*/ 702075 w 1444931"/>
                <a:gd name="connsiteY3" fmla="*/ 1219606 h 1219606"/>
                <a:gd name="connsiteX4" fmla="*/ 17597 w 1444931"/>
                <a:gd name="connsiteY4" fmla="*/ 765815 h 1219606"/>
                <a:gd name="connsiteX5" fmla="*/ 0 w 1444931"/>
                <a:gd name="connsiteY5" fmla="*/ 709116 h 1219606"/>
                <a:gd name="connsiteX6" fmla="*/ 803115 w 1444931"/>
                <a:gd name="connsiteY6" fmla="*/ 666901 h 1219606"/>
                <a:gd name="connsiteX7" fmla="*/ 803115 w 1444931"/>
                <a:gd name="connsiteY7" fmla="*/ 666902 h 1219606"/>
                <a:gd name="connsiteX8" fmla="*/ 815676 w 1444931"/>
                <a:gd name="connsiteY8" fmla="*/ 587507 h 1219606"/>
                <a:gd name="connsiteX9" fmla="*/ 1267590 w 1444931"/>
                <a:gd name="connsiteY9" fmla="*/ 0 h 1219606"/>
                <a:gd name="connsiteX0" fmla="*/ 1267590 w 1444931"/>
                <a:gd name="connsiteY0" fmla="*/ 0 h 1219606"/>
                <a:gd name="connsiteX1" fmla="*/ 1318063 w 1444931"/>
                <a:gd name="connsiteY1" fmla="*/ 61186 h 1219606"/>
                <a:gd name="connsiteX2" fmla="*/ 1444931 w 1444931"/>
                <a:gd name="connsiteY2" fmla="*/ 476605 h 1219606"/>
                <a:gd name="connsiteX3" fmla="*/ 702075 w 1444931"/>
                <a:gd name="connsiteY3" fmla="*/ 1219606 h 1219606"/>
                <a:gd name="connsiteX4" fmla="*/ 17597 w 1444931"/>
                <a:gd name="connsiteY4" fmla="*/ 765815 h 1219606"/>
                <a:gd name="connsiteX5" fmla="*/ 0 w 1444931"/>
                <a:gd name="connsiteY5" fmla="*/ 709116 h 1219606"/>
                <a:gd name="connsiteX6" fmla="*/ 803115 w 1444931"/>
                <a:gd name="connsiteY6" fmla="*/ 666901 h 1219606"/>
                <a:gd name="connsiteX7" fmla="*/ 815676 w 1444931"/>
                <a:gd name="connsiteY7" fmla="*/ 587507 h 1219606"/>
                <a:gd name="connsiteX8" fmla="*/ 1267590 w 1444931"/>
                <a:gd name="connsiteY8" fmla="*/ 0 h 1219606"/>
                <a:gd name="connsiteX0" fmla="*/ 1267590 w 1444931"/>
                <a:gd name="connsiteY0" fmla="*/ 0 h 1219606"/>
                <a:gd name="connsiteX1" fmla="*/ 1318063 w 1444931"/>
                <a:gd name="connsiteY1" fmla="*/ 61186 h 1219606"/>
                <a:gd name="connsiteX2" fmla="*/ 1444931 w 1444931"/>
                <a:gd name="connsiteY2" fmla="*/ 476605 h 1219606"/>
                <a:gd name="connsiteX3" fmla="*/ 702075 w 1444931"/>
                <a:gd name="connsiteY3" fmla="*/ 1219606 h 1219606"/>
                <a:gd name="connsiteX4" fmla="*/ 17597 w 1444931"/>
                <a:gd name="connsiteY4" fmla="*/ 765815 h 1219606"/>
                <a:gd name="connsiteX5" fmla="*/ 0 w 1444931"/>
                <a:gd name="connsiteY5" fmla="*/ 709116 h 1219606"/>
                <a:gd name="connsiteX6" fmla="*/ 815676 w 1444931"/>
                <a:gd name="connsiteY6" fmla="*/ 587507 h 1219606"/>
                <a:gd name="connsiteX7" fmla="*/ 1267590 w 1444931"/>
                <a:gd name="connsiteY7" fmla="*/ 0 h 1219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44931" h="1219606">
                  <a:moveTo>
                    <a:pt x="1267590" y="0"/>
                  </a:moveTo>
                  <a:lnTo>
                    <a:pt x="1318063" y="61186"/>
                  </a:lnTo>
                  <a:cubicBezTo>
                    <a:pt x="1398161" y="179770"/>
                    <a:pt x="1444931" y="322725"/>
                    <a:pt x="1444931" y="476605"/>
                  </a:cubicBezTo>
                  <a:cubicBezTo>
                    <a:pt x="1444931" y="886953"/>
                    <a:pt x="1112343" y="1219606"/>
                    <a:pt x="702075" y="1219606"/>
                  </a:cubicBezTo>
                  <a:cubicBezTo>
                    <a:pt x="394374" y="1219606"/>
                    <a:pt x="130368" y="1032489"/>
                    <a:pt x="17597" y="765815"/>
                  </a:cubicBezTo>
                  <a:lnTo>
                    <a:pt x="0" y="709116"/>
                  </a:lnTo>
                  <a:lnTo>
                    <a:pt x="815676" y="587507"/>
                  </a:lnTo>
                  <a:lnTo>
                    <a:pt x="1267590" y="0"/>
                  </a:lnTo>
                  <a:close/>
                </a:path>
              </a:pathLst>
            </a:custGeom>
            <a:solidFill>
              <a:schemeClr val="bg1">
                <a:alpha val="69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6125D31C-4C9F-153E-118E-D5CD0291E8AE}"/>
                </a:ext>
              </a:extLst>
            </p:cNvPr>
            <p:cNvSpPr/>
            <p:nvPr/>
          </p:nvSpPr>
          <p:spPr>
            <a:xfrm>
              <a:off x="4753282" y="4345037"/>
              <a:ext cx="989426" cy="746684"/>
            </a:xfrm>
            <a:custGeom>
              <a:avLst/>
              <a:gdLst>
                <a:gd name="connsiteX0" fmla="*/ 1008473 w 1319235"/>
                <a:gd name="connsiteY0" fmla="*/ 794570 h 995578"/>
                <a:gd name="connsiteX1" fmla="*/ 854425 w 1319235"/>
                <a:gd name="connsiteY1" fmla="*/ 943312 h 995578"/>
                <a:gd name="connsiteX2" fmla="*/ 854056 w 1319235"/>
                <a:gd name="connsiteY2" fmla="*/ 943459 h 995578"/>
                <a:gd name="connsiteX3" fmla="*/ 939909 w 1319235"/>
                <a:gd name="connsiteY3" fmla="*/ 880039 h 995578"/>
                <a:gd name="connsiteX4" fmla="*/ 1007732 w 1319235"/>
                <a:gd name="connsiteY4" fmla="*/ 794990 h 995578"/>
                <a:gd name="connsiteX5" fmla="*/ 1007740 w 1319235"/>
                <a:gd name="connsiteY5" fmla="*/ 794978 h 995578"/>
                <a:gd name="connsiteX6" fmla="*/ 756363 w 1319235"/>
                <a:gd name="connsiteY6" fmla="*/ 148 h 995578"/>
                <a:gd name="connsiteX7" fmla="*/ 1116960 w 1319235"/>
                <a:gd name="connsiteY7" fmla="*/ 101224 h 995578"/>
                <a:gd name="connsiteX8" fmla="*/ 782522 w 1319235"/>
                <a:gd name="connsiteY8" fmla="*/ 659701 h 995578"/>
                <a:gd name="connsiteX9" fmla="*/ 757906 w 1319235"/>
                <a:gd name="connsiteY9" fmla="*/ 690804 h 995578"/>
                <a:gd name="connsiteX10" fmla="*/ 726556 w 1319235"/>
                <a:gd name="connsiteY10" fmla="*/ 714030 h 995578"/>
                <a:gd name="connsiteX11" fmla="*/ 690275 w 1319235"/>
                <a:gd name="connsiteY11" fmla="*/ 728377 h 995578"/>
                <a:gd name="connsiteX12" fmla="*/ 650862 w 1319235"/>
                <a:gd name="connsiteY12" fmla="*/ 732846 h 995578"/>
                <a:gd name="connsiteX13" fmla="*/ 2706 w 1319235"/>
                <a:gd name="connsiteY13" fmla="*/ 721809 h 995578"/>
                <a:gd name="connsiteX14" fmla="*/ 171634 w 1319235"/>
                <a:gd name="connsiteY14" fmla="*/ 724686 h 995578"/>
                <a:gd name="connsiteX15" fmla="*/ 650862 w 1319235"/>
                <a:gd name="connsiteY15" fmla="*/ 732847 h 995578"/>
                <a:gd name="connsiteX16" fmla="*/ 690275 w 1319235"/>
                <a:gd name="connsiteY16" fmla="*/ 728378 h 995578"/>
                <a:gd name="connsiteX17" fmla="*/ 715984 w 1319235"/>
                <a:gd name="connsiteY17" fmla="*/ 718211 h 995578"/>
                <a:gd name="connsiteX18" fmla="*/ 726555 w 1319235"/>
                <a:gd name="connsiteY18" fmla="*/ 714031 h 995578"/>
                <a:gd name="connsiteX19" fmla="*/ 726557 w 1319235"/>
                <a:gd name="connsiteY19" fmla="*/ 714030 h 995578"/>
                <a:gd name="connsiteX20" fmla="*/ 726561 w 1319235"/>
                <a:gd name="connsiteY20" fmla="*/ 714028 h 995578"/>
                <a:gd name="connsiteX21" fmla="*/ 782529 w 1319235"/>
                <a:gd name="connsiteY21" fmla="*/ 659698 h 995578"/>
                <a:gd name="connsiteX22" fmla="*/ 1116967 w 1319235"/>
                <a:gd name="connsiteY22" fmla="*/ 101220 h 995578"/>
                <a:gd name="connsiteX23" fmla="*/ 1224470 w 1319235"/>
                <a:gd name="connsiteY23" fmla="*/ 177989 h 995578"/>
                <a:gd name="connsiteX24" fmla="*/ 1319235 w 1319235"/>
                <a:gd name="connsiteY24" fmla="*/ 275382 h 995578"/>
                <a:gd name="connsiteX25" fmla="*/ 1319231 w 1319235"/>
                <a:gd name="connsiteY25" fmla="*/ 275389 h 995578"/>
                <a:gd name="connsiteX26" fmla="*/ 1319229 w 1319235"/>
                <a:gd name="connsiteY26" fmla="*/ 275385 h 995578"/>
                <a:gd name="connsiteX27" fmla="*/ 1319228 w 1319235"/>
                <a:gd name="connsiteY27" fmla="*/ 275386 h 995578"/>
                <a:gd name="connsiteX28" fmla="*/ 1319230 w 1319235"/>
                <a:gd name="connsiteY28" fmla="*/ 275390 h 995578"/>
                <a:gd name="connsiteX29" fmla="*/ 1218339 w 1319235"/>
                <a:gd name="connsiteY29" fmla="*/ 443679 h 995578"/>
                <a:gd name="connsiteX30" fmla="*/ 1208305 w 1319235"/>
                <a:gd name="connsiteY30" fmla="*/ 460416 h 995578"/>
                <a:gd name="connsiteX31" fmla="*/ 1007728 w 1319235"/>
                <a:gd name="connsiteY31" fmla="*/ 794983 h 995578"/>
                <a:gd name="connsiteX32" fmla="*/ 1007729 w 1319235"/>
                <a:gd name="connsiteY32" fmla="*/ 794983 h 995578"/>
                <a:gd name="connsiteX33" fmla="*/ 1208305 w 1319235"/>
                <a:gd name="connsiteY33" fmla="*/ 460417 h 995578"/>
                <a:gd name="connsiteX34" fmla="*/ 1007740 w 1319235"/>
                <a:gd name="connsiteY34" fmla="*/ 794978 h 995578"/>
                <a:gd name="connsiteX35" fmla="*/ 1007739 w 1319235"/>
                <a:gd name="connsiteY35" fmla="*/ 794979 h 995578"/>
                <a:gd name="connsiteX36" fmla="*/ 1007732 w 1319235"/>
                <a:gd name="connsiteY36" fmla="*/ 794989 h 995578"/>
                <a:gd name="connsiteX37" fmla="*/ 939909 w 1319235"/>
                <a:gd name="connsiteY37" fmla="*/ 880038 h 995578"/>
                <a:gd name="connsiteX38" fmla="*/ 854056 w 1319235"/>
                <a:gd name="connsiteY38" fmla="*/ 943458 h 995578"/>
                <a:gd name="connsiteX39" fmla="*/ 754795 w 1319235"/>
                <a:gd name="connsiteY39" fmla="*/ 982872 h 995578"/>
                <a:gd name="connsiteX40" fmla="*/ 646751 w 1319235"/>
                <a:gd name="connsiteY40" fmla="*/ 995528 h 995578"/>
                <a:gd name="connsiteX41" fmla="*/ 41017 w 1319235"/>
                <a:gd name="connsiteY41" fmla="*/ 985509 h 995578"/>
                <a:gd name="connsiteX42" fmla="*/ 8388 w 1319235"/>
                <a:gd name="connsiteY42" fmla="*/ 853596 h 995578"/>
                <a:gd name="connsiteX43" fmla="*/ 1 w 1319235"/>
                <a:gd name="connsiteY43" fmla="*/ 721764 h 995578"/>
                <a:gd name="connsiteX44" fmla="*/ 0 w 1319235"/>
                <a:gd name="connsiteY44" fmla="*/ 721764 h 995578"/>
                <a:gd name="connsiteX45" fmla="*/ 1 w 1319235"/>
                <a:gd name="connsiteY45" fmla="*/ 721764 h 995578"/>
                <a:gd name="connsiteX46" fmla="*/ 1 w 1319235"/>
                <a:gd name="connsiteY46" fmla="*/ 721763 h 995578"/>
                <a:gd name="connsiteX47" fmla="*/ 0 w 1319235"/>
                <a:gd name="connsiteY47" fmla="*/ 721763 h 995578"/>
                <a:gd name="connsiteX48" fmla="*/ 381770 w 1319235"/>
                <a:gd name="connsiteY48" fmla="*/ 93426 h 995578"/>
                <a:gd name="connsiteX49" fmla="*/ 756363 w 1319235"/>
                <a:gd name="connsiteY49" fmla="*/ 148 h 995578"/>
                <a:gd name="connsiteX0" fmla="*/ 1008473 w 1319235"/>
                <a:gd name="connsiteY0" fmla="*/ 794570 h 995578"/>
                <a:gd name="connsiteX1" fmla="*/ 854425 w 1319235"/>
                <a:gd name="connsiteY1" fmla="*/ 943312 h 995578"/>
                <a:gd name="connsiteX2" fmla="*/ 854056 w 1319235"/>
                <a:gd name="connsiteY2" fmla="*/ 943459 h 995578"/>
                <a:gd name="connsiteX3" fmla="*/ 939909 w 1319235"/>
                <a:gd name="connsiteY3" fmla="*/ 880039 h 995578"/>
                <a:gd name="connsiteX4" fmla="*/ 1007732 w 1319235"/>
                <a:gd name="connsiteY4" fmla="*/ 794990 h 995578"/>
                <a:gd name="connsiteX5" fmla="*/ 1007740 w 1319235"/>
                <a:gd name="connsiteY5" fmla="*/ 794978 h 995578"/>
                <a:gd name="connsiteX6" fmla="*/ 1008473 w 1319235"/>
                <a:gd name="connsiteY6" fmla="*/ 794570 h 995578"/>
                <a:gd name="connsiteX7" fmla="*/ 756363 w 1319235"/>
                <a:gd name="connsiteY7" fmla="*/ 148 h 995578"/>
                <a:gd name="connsiteX8" fmla="*/ 1116960 w 1319235"/>
                <a:gd name="connsiteY8" fmla="*/ 101224 h 995578"/>
                <a:gd name="connsiteX9" fmla="*/ 782522 w 1319235"/>
                <a:gd name="connsiteY9" fmla="*/ 659701 h 995578"/>
                <a:gd name="connsiteX10" fmla="*/ 757906 w 1319235"/>
                <a:gd name="connsiteY10" fmla="*/ 690804 h 995578"/>
                <a:gd name="connsiteX11" fmla="*/ 726556 w 1319235"/>
                <a:gd name="connsiteY11" fmla="*/ 714030 h 995578"/>
                <a:gd name="connsiteX12" fmla="*/ 690275 w 1319235"/>
                <a:gd name="connsiteY12" fmla="*/ 728377 h 995578"/>
                <a:gd name="connsiteX13" fmla="*/ 650862 w 1319235"/>
                <a:gd name="connsiteY13" fmla="*/ 732846 h 995578"/>
                <a:gd name="connsiteX14" fmla="*/ 2706 w 1319235"/>
                <a:gd name="connsiteY14" fmla="*/ 721809 h 995578"/>
                <a:gd name="connsiteX15" fmla="*/ 171634 w 1319235"/>
                <a:gd name="connsiteY15" fmla="*/ 724686 h 995578"/>
                <a:gd name="connsiteX16" fmla="*/ 650862 w 1319235"/>
                <a:gd name="connsiteY16" fmla="*/ 732847 h 995578"/>
                <a:gd name="connsiteX17" fmla="*/ 690275 w 1319235"/>
                <a:gd name="connsiteY17" fmla="*/ 728378 h 995578"/>
                <a:gd name="connsiteX18" fmla="*/ 715984 w 1319235"/>
                <a:gd name="connsiteY18" fmla="*/ 718211 h 995578"/>
                <a:gd name="connsiteX19" fmla="*/ 726555 w 1319235"/>
                <a:gd name="connsiteY19" fmla="*/ 714031 h 995578"/>
                <a:gd name="connsiteX20" fmla="*/ 726557 w 1319235"/>
                <a:gd name="connsiteY20" fmla="*/ 714030 h 995578"/>
                <a:gd name="connsiteX21" fmla="*/ 726561 w 1319235"/>
                <a:gd name="connsiteY21" fmla="*/ 714028 h 995578"/>
                <a:gd name="connsiteX22" fmla="*/ 782529 w 1319235"/>
                <a:gd name="connsiteY22" fmla="*/ 659698 h 995578"/>
                <a:gd name="connsiteX23" fmla="*/ 794612 w 1319235"/>
                <a:gd name="connsiteY23" fmla="*/ 686390 h 995578"/>
                <a:gd name="connsiteX24" fmla="*/ 1116967 w 1319235"/>
                <a:gd name="connsiteY24" fmla="*/ 101220 h 995578"/>
                <a:gd name="connsiteX25" fmla="*/ 1224470 w 1319235"/>
                <a:gd name="connsiteY25" fmla="*/ 177989 h 995578"/>
                <a:gd name="connsiteX26" fmla="*/ 1319235 w 1319235"/>
                <a:gd name="connsiteY26" fmla="*/ 275382 h 995578"/>
                <a:gd name="connsiteX27" fmla="*/ 1319231 w 1319235"/>
                <a:gd name="connsiteY27" fmla="*/ 275389 h 995578"/>
                <a:gd name="connsiteX28" fmla="*/ 1319229 w 1319235"/>
                <a:gd name="connsiteY28" fmla="*/ 275385 h 995578"/>
                <a:gd name="connsiteX29" fmla="*/ 1319228 w 1319235"/>
                <a:gd name="connsiteY29" fmla="*/ 275386 h 995578"/>
                <a:gd name="connsiteX30" fmla="*/ 1319230 w 1319235"/>
                <a:gd name="connsiteY30" fmla="*/ 275390 h 995578"/>
                <a:gd name="connsiteX31" fmla="*/ 1218339 w 1319235"/>
                <a:gd name="connsiteY31" fmla="*/ 443679 h 995578"/>
                <a:gd name="connsiteX32" fmla="*/ 1208305 w 1319235"/>
                <a:gd name="connsiteY32" fmla="*/ 460416 h 995578"/>
                <a:gd name="connsiteX33" fmla="*/ 1007728 w 1319235"/>
                <a:gd name="connsiteY33" fmla="*/ 794983 h 995578"/>
                <a:gd name="connsiteX34" fmla="*/ 1007729 w 1319235"/>
                <a:gd name="connsiteY34" fmla="*/ 794983 h 995578"/>
                <a:gd name="connsiteX35" fmla="*/ 1208305 w 1319235"/>
                <a:gd name="connsiteY35" fmla="*/ 460417 h 995578"/>
                <a:gd name="connsiteX36" fmla="*/ 1007740 w 1319235"/>
                <a:gd name="connsiteY36" fmla="*/ 794978 h 995578"/>
                <a:gd name="connsiteX37" fmla="*/ 1007739 w 1319235"/>
                <a:gd name="connsiteY37" fmla="*/ 794979 h 995578"/>
                <a:gd name="connsiteX38" fmla="*/ 1007732 w 1319235"/>
                <a:gd name="connsiteY38" fmla="*/ 794989 h 995578"/>
                <a:gd name="connsiteX39" fmla="*/ 939909 w 1319235"/>
                <a:gd name="connsiteY39" fmla="*/ 880038 h 995578"/>
                <a:gd name="connsiteX40" fmla="*/ 854056 w 1319235"/>
                <a:gd name="connsiteY40" fmla="*/ 943458 h 995578"/>
                <a:gd name="connsiteX41" fmla="*/ 754795 w 1319235"/>
                <a:gd name="connsiteY41" fmla="*/ 982872 h 995578"/>
                <a:gd name="connsiteX42" fmla="*/ 646751 w 1319235"/>
                <a:gd name="connsiteY42" fmla="*/ 995528 h 995578"/>
                <a:gd name="connsiteX43" fmla="*/ 41017 w 1319235"/>
                <a:gd name="connsiteY43" fmla="*/ 985509 h 995578"/>
                <a:gd name="connsiteX44" fmla="*/ 8388 w 1319235"/>
                <a:gd name="connsiteY44" fmla="*/ 853596 h 995578"/>
                <a:gd name="connsiteX45" fmla="*/ 1 w 1319235"/>
                <a:gd name="connsiteY45" fmla="*/ 721764 h 995578"/>
                <a:gd name="connsiteX46" fmla="*/ 0 w 1319235"/>
                <a:gd name="connsiteY46" fmla="*/ 721764 h 995578"/>
                <a:gd name="connsiteX47" fmla="*/ 1 w 1319235"/>
                <a:gd name="connsiteY47" fmla="*/ 721764 h 995578"/>
                <a:gd name="connsiteX48" fmla="*/ 1 w 1319235"/>
                <a:gd name="connsiteY48" fmla="*/ 721763 h 995578"/>
                <a:gd name="connsiteX49" fmla="*/ 0 w 1319235"/>
                <a:gd name="connsiteY49" fmla="*/ 721763 h 995578"/>
                <a:gd name="connsiteX50" fmla="*/ 381770 w 1319235"/>
                <a:gd name="connsiteY50" fmla="*/ 93426 h 995578"/>
                <a:gd name="connsiteX51" fmla="*/ 756363 w 1319235"/>
                <a:gd name="connsiteY51" fmla="*/ 148 h 995578"/>
                <a:gd name="connsiteX0" fmla="*/ 1008473 w 1319235"/>
                <a:gd name="connsiteY0" fmla="*/ 794570 h 995578"/>
                <a:gd name="connsiteX1" fmla="*/ 854425 w 1319235"/>
                <a:gd name="connsiteY1" fmla="*/ 943312 h 995578"/>
                <a:gd name="connsiteX2" fmla="*/ 854056 w 1319235"/>
                <a:gd name="connsiteY2" fmla="*/ 943459 h 995578"/>
                <a:gd name="connsiteX3" fmla="*/ 939909 w 1319235"/>
                <a:gd name="connsiteY3" fmla="*/ 880039 h 995578"/>
                <a:gd name="connsiteX4" fmla="*/ 1007732 w 1319235"/>
                <a:gd name="connsiteY4" fmla="*/ 794990 h 995578"/>
                <a:gd name="connsiteX5" fmla="*/ 1007740 w 1319235"/>
                <a:gd name="connsiteY5" fmla="*/ 794978 h 995578"/>
                <a:gd name="connsiteX6" fmla="*/ 1008473 w 1319235"/>
                <a:gd name="connsiteY6" fmla="*/ 794570 h 995578"/>
                <a:gd name="connsiteX7" fmla="*/ 756363 w 1319235"/>
                <a:gd name="connsiteY7" fmla="*/ 148 h 995578"/>
                <a:gd name="connsiteX8" fmla="*/ 1116960 w 1319235"/>
                <a:gd name="connsiteY8" fmla="*/ 101224 h 995578"/>
                <a:gd name="connsiteX9" fmla="*/ 782522 w 1319235"/>
                <a:gd name="connsiteY9" fmla="*/ 659701 h 995578"/>
                <a:gd name="connsiteX10" fmla="*/ 757906 w 1319235"/>
                <a:gd name="connsiteY10" fmla="*/ 690804 h 995578"/>
                <a:gd name="connsiteX11" fmla="*/ 726556 w 1319235"/>
                <a:gd name="connsiteY11" fmla="*/ 714030 h 995578"/>
                <a:gd name="connsiteX12" fmla="*/ 690275 w 1319235"/>
                <a:gd name="connsiteY12" fmla="*/ 728377 h 995578"/>
                <a:gd name="connsiteX13" fmla="*/ 650862 w 1319235"/>
                <a:gd name="connsiteY13" fmla="*/ 732846 h 995578"/>
                <a:gd name="connsiteX14" fmla="*/ 2706 w 1319235"/>
                <a:gd name="connsiteY14" fmla="*/ 721809 h 995578"/>
                <a:gd name="connsiteX15" fmla="*/ 171634 w 1319235"/>
                <a:gd name="connsiteY15" fmla="*/ 724686 h 995578"/>
                <a:gd name="connsiteX16" fmla="*/ 650862 w 1319235"/>
                <a:gd name="connsiteY16" fmla="*/ 732847 h 995578"/>
                <a:gd name="connsiteX17" fmla="*/ 690275 w 1319235"/>
                <a:gd name="connsiteY17" fmla="*/ 728378 h 995578"/>
                <a:gd name="connsiteX18" fmla="*/ 715984 w 1319235"/>
                <a:gd name="connsiteY18" fmla="*/ 718211 h 995578"/>
                <a:gd name="connsiteX19" fmla="*/ 726555 w 1319235"/>
                <a:gd name="connsiteY19" fmla="*/ 714031 h 995578"/>
                <a:gd name="connsiteX20" fmla="*/ 726557 w 1319235"/>
                <a:gd name="connsiteY20" fmla="*/ 714030 h 995578"/>
                <a:gd name="connsiteX21" fmla="*/ 726561 w 1319235"/>
                <a:gd name="connsiteY21" fmla="*/ 714028 h 995578"/>
                <a:gd name="connsiteX22" fmla="*/ 782529 w 1319235"/>
                <a:gd name="connsiteY22" fmla="*/ 659698 h 995578"/>
                <a:gd name="connsiteX23" fmla="*/ 1116967 w 1319235"/>
                <a:gd name="connsiteY23" fmla="*/ 101220 h 995578"/>
                <a:gd name="connsiteX24" fmla="*/ 1224470 w 1319235"/>
                <a:gd name="connsiteY24" fmla="*/ 177989 h 995578"/>
                <a:gd name="connsiteX25" fmla="*/ 1319235 w 1319235"/>
                <a:gd name="connsiteY25" fmla="*/ 275382 h 995578"/>
                <a:gd name="connsiteX26" fmla="*/ 1319231 w 1319235"/>
                <a:gd name="connsiteY26" fmla="*/ 275389 h 995578"/>
                <a:gd name="connsiteX27" fmla="*/ 1319229 w 1319235"/>
                <a:gd name="connsiteY27" fmla="*/ 275385 h 995578"/>
                <a:gd name="connsiteX28" fmla="*/ 1319228 w 1319235"/>
                <a:gd name="connsiteY28" fmla="*/ 275386 h 995578"/>
                <a:gd name="connsiteX29" fmla="*/ 1319230 w 1319235"/>
                <a:gd name="connsiteY29" fmla="*/ 275390 h 995578"/>
                <a:gd name="connsiteX30" fmla="*/ 1218339 w 1319235"/>
                <a:gd name="connsiteY30" fmla="*/ 443679 h 995578"/>
                <a:gd name="connsiteX31" fmla="*/ 1208305 w 1319235"/>
                <a:gd name="connsiteY31" fmla="*/ 460416 h 995578"/>
                <a:gd name="connsiteX32" fmla="*/ 1007728 w 1319235"/>
                <a:gd name="connsiteY32" fmla="*/ 794983 h 995578"/>
                <a:gd name="connsiteX33" fmla="*/ 1007729 w 1319235"/>
                <a:gd name="connsiteY33" fmla="*/ 794983 h 995578"/>
                <a:gd name="connsiteX34" fmla="*/ 1208305 w 1319235"/>
                <a:gd name="connsiteY34" fmla="*/ 460417 h 995578"/>
                <a:gd name="connsiteX35" fmla="*/ 1007740 w 1319235"/>
                <a:gd name="connsiteY35" fmla="*/ 794978 h 995578"/>
                <a:gd name="connsiteX36" fmla="*/ 1007739 w 1319235"/>
                <a:gd name="connsiteY36" fmla="*/ 794979 h 995578"/>
                <a:gd name="connsiteX37" fmla="*/ 1007732 w 1319235"/>
                <a:gd name="connsiteY37" fmla="*/ 794989 h 995578"/>
                <a:gd name="connsiteX38" fmla="*/ 939909 w 1319235"/>
                <a:gd name="connsiteY38" fmla="*/ 880038 h 995578"/>
                <a:gd name="connsiteX39" fmla="*/ 854056 w 1319235"/>
                <a:gd name="connsiteY39" fmla="*/ 943458 h 995578"/>
                <a:gd name="connsiteX40" fmla="*/ 754795 w 1319235"/>
                <a:gd name="connsiteY40" fmla="*/ 982872 h 995578"/>
                <a:gd name="connsiteX41" fmla="*/ 646751 w 1319235"/>
                <a:gd name="connsiteY41" fmla="*/ 995528 h 995578"/>
                <a:gd name="connsiteX42" fmla="*/ 41017 w 1319235"/>
                <a:gd name="connsiteY42" fmla="*/ 985509 h 995578"/>
                <a:gd name="connsiteX43" fmla="*/ 8388 w 1319235"/>
                <a:gd name="connsiteY43" fmla="*/ 853596 h 995578"/>
                <a:gd name="connsiteX44" fmla="*/ 1 w 1319235"/>
                <a:gd name="connsiteY44" fmla="*/ 721764 h 995578"/>
                <a:gd name="connsiteX45" fmla="*/ 0 w 1319235"/>
                <a:gd name="connsiteY45" fmla="*/ 721764 h 995578"/>
                <a:gd name="connsiteX46" fmla="*/ 1 w 1319235"/>
                <a:gd name="connsiteY46" fmla="*/ 721764 h 995578"/>
                <a:gd name="connsiteX47" fmla="*/ 1 w 1319235"/>
                <a:gd name="connsiteY47" fmla="*/ 721763 h 995578"/>
                <a:gd name="connsiteX48" fmla="*/ 0 w 1319235"/>
                <a:gd name="connsiteY48" fmla="*/ 721763 h 995578"/>
                <a:gd name="connsiteX49" fmla="*/ 381770 w 1319235"/>
                <a:gd name="connsiteY49" fmla="*/ 93426 h 995578"/>
                <a:gd name="connsiteX50" fmla="*/ 756363 w 1319235"/>
                <a:gd name="connsiteY50" fmla="*/ 148 h 995578"/>
                <a:gd name="connsiteX0" fmla="*/ 1008473 w 1319235"/>
                <a:gd name="connsiteY0" fmla="*/ 794570 h 995578"/>
                <a:gd name="connsiteX1" fmla="*/ 854425 w 1319235"/>
                <a:gd name="connsiteY1" fmla="*/ 943312 h 995578"/>
                <a:gd name="connsiteX2" fmla="*/ 854056 w 1319235"/>
                <a:gd name="connsiteY2" fmla="*/ 943459 h 995578"/>
                <a:gd name="connsiteX3" fmla="*/ 939909 w 1319235"/>
                <a:gd name="connsiteY3" fmla="*/ 880039 h 995578"/>
                <a:gd name="connsiteX4" fmla="*/ 1007732 w 1319235"/>
                <a:gd name="connsiteY4" fmla="*/ 794990 h 995578"/>
                <a:gd name="connsiteX5" fmla="*/ 1007740 w 1319235"/>
                <a:gd name="connsiteY5" fmla="*/ 794978 h 995578"/>
                <a:gd name="connsiteX6" fmla="*/ 1008473 w 1319235"/>
                <a:gd name="connsiteY6" fmla="*/ 794570 h 995578"/>
                <a:gd name="connsiteX7" fmla="*/ 756363 w 1319235"/>
                <a:gd name="connsiteY7" fmla="*/ 148 h 995578"/>
                <a:gd name="connsiteX8" fmla="*/ 1116960 w 1319235"/>
                <a:gd name="connsiteY8" fmla="*/ 101224 h 995578"/>
                <a:gd name="connsiteX9" fmla="*/ 782522 w 1319235"/>
                <a:gd name="connsiteY9" fmla="*/ 659701 h 995578"/>
                <a:gd name="connsiteX10" fmla="*/ 757906 w 1319235"/>
                <a:gd name="connsiteY10" fmla="*/ 690804 h 995578"/>
                <a:gd name="connsiteX11" fmla="*/ 726556 w 1319235"/>
                <a:gd name="connsiteY11" fmla="*/ 714030 h 995578"/>
                <a:gd name="connsiteX12" fmla="*/ 690275 w 1319235"/>
                <a:gd name="connsiteY12" fmla="*/ 728377 h 995578"/>
                <a:gd name="connsiteX13" fmla="*/ 650862 w 1319235"/>
                <a:gd name="connsiteY13" fmla="*/ 732846 h 995578"/>
                <a:gd name="connsiteX14" fmla="*/ 2706 w 1319235"/>
                <a:gd name="connsiteY14" fmla="*/ 721809 h 995578"/>
                <a:gd name="connsiteX15" fmla="*/ 171634 w 1319235"/>
                <a:gd name="connsiteY15" fmla="*/ 724686 h 995578"/>
                <a:gd name="connsiteX16" fmla="*/ 650862 w 1319235"/>
                <a:gd name="connsiteY16" fmla="*/ 732847 h 995578"/>
                <a:gd name="connsiteX17" fmla="*/ 690275 w 1319235"/>
                <a:gd name="connsiteY17" fmla="*/ 728378 h 995578"/>
                <a:gd name="connsiteX18" fmla="*/ 715984 w 1319235"/>
                <a:gd name="connsiteY18" fmla="*/ 718211 h 995578"/>
                <a:gd name="connsiteX19" fmla="*/ 726555 w 1319235"/>
                <a:gd name="connsiteY19" fmla="*/ 714031 h 995578"/>
                <a:gd name="connsiteX20" fmla="*/ 726557 w 1319235"/>
                <a:gd name="connsiteY20" fmla="*/ 714030 h 995578"/>
                <a:gd name="connsiteX21" fmla="*/ 782529 w 1319235"/>
                <a:gd name="connsiteY21" fmla="*/ 659698 h 995578"/>
                <a:gd name="connsiteX22" fmla="*/ 1116967 w 1319235"/>
                <a:gd name="connsiteY22" fmla="*/ 101220 h 995578"/>
                <a:gd name="connsiteX23" fmla="*/ 1224470 w 1319235"/>
                <a:gd name="connsiteY23" fmla="*/ 177989 h 995578"/>
                <a:gd name="connsiteX24" fmla="*/ 1319235 w 1319235"/>
                <a:gd name="connsiteY24" fmla="*/ 275382 h 995578"/>
                <a:gd name="connsiteX25" fmla="*/ 1319231 w 1319235"/>
                <a:gd name="connsiteY25" fmla="*/ 275389 h 995578"/>
                <a:gd name="connsiteX26" fmla="*/ 1319229 w 1319235"/>
                <a:gd name="connsiteY26" fmla="*/ 275385 h 995578"/>
                <a:gd name="connsiteX27" fmla="*/ 1319228 w 1319235"/>
                <a:gd name="connsiteY27" fmla="*/ 275386 h 995578"/>
                <a:gd name="connsiteX28" fmla="*/ 1319230 w 1319235"/>
                <a:gd name="connsiteY28" fmla="*/ 275390 h 995578"/>
                <a:gd name="connsiteX29" fmla="*/ 1218339 w 1319235"/>
                <a:gd name="connsiteY29" fmla="*/ 443679 h 995578"/>
                <a:gd name="connsiteX30" fmla="*/ 1208305 w 1319235"/>
                <a:gd name="connsiteY30" fmla="*/ 460416 h 995578"/>
                <a:gd name="connsiteX31" fmla="*/ 1007728 w 1319235"/>
                <a:gd name="connsiteY31" fmla="*/ 794983 h 995578"/>
                <a:gd name="connsiteX32" fmla="*/ 1007729 w 1319235"/>
                <a:gd name="connsiteY32" fmla="*/ 794983 h 995578"/>
                <a:gd name="connsiteX33" fmla="*/ 1208305 w 1319235"/>
                <a:gd name="connsiteY33" fmla="*/ 460417 h 995578"/>
                <a:gd name="connsiteX34" fmla="*/ 1007740 w 1319235"/>
                <a:gd name="connsiteY34" fmla="*/ 794978 h 995578"/>
                <a:gd name="connsiteX35" fmla="*/ 1007739 w 1319235"/>
                <a:gd name="connsiteY35" fmla="*/ 794979 h 995578"/>
                <a:gd name="connsiteX36" fmla="*/ 1007732 w 1319235"/>
                <a:gd name="connsiteY36" fmla="*/ 794989 h 995578"/>
                <a:gd name="connsiteX37" fmla="*/ 939909 w 1319235"/>
                <a:gd name="connsiteY37" fmla="*/ 880038 h 995578"/>
                <a:gd name="connsiteX38" fmla="*/ 854056 w 1319235"/>
                <a:gd name="connsiteY38" fmla="*/ 943458 h 995578"/>
                <a:gd name="connsiteX39" fmla="*/ 754795 w 1319235"/>
                <a:gd name="connsiteY39" fmla="*/ 982872 h 995578"/>
                <a:gd name="connsiteX40" fmla="*/ 646751 w 1319235"/>
                <a:gd name="connsiteY40" fmla="*/ 995528 h 995578"/>
                <a:gd name="connsiteX41" fmla="*/ 41017 w 1319235"/>
                <a:gd name="connsiteY41" fmla="*/ 985509 h 995578"/>
                <a:gd name="connsiteX42" fmla="*/ 8388 w 1319235"/>
                <a:gd name="connsiteY42" fmla="*/ 853596 h 995578"/>
                <a:gd name="connsiteX43" fmla="*/ 1 w 1319235"/>
                <a:gd name="connsiteY43" fmla="*/ 721764 h 995578"/>
                <a:gd name="connsiteX44" fmla="*/ 0 w 1319235"/>
                <a:gd name="connsiteY44" fmla="*/ 721764 h 995578"/>
                <a:gd name="connsiteX45" fmla="*/ 1 w 1319235"/>
                <a:gd name="connsiteY45" fmla="*/ 721764 h 995578"/>
                <a:gd name="connsiteX46" fmla="*/ 1 w 1319235"/>
                <a:gd name="connsiteY46" fmla="*/ 721763 h 995578"/>
                <a:gd name="connsiteX47" fmla="*/ 0 w 1319235"/>
                <a:gd name="connsiteY47" fmla="*/ 721763 h 995578"/>
                <a:gd name="connsiteX48" fmla="*/ 381770 w 1319235"/>
                <a:gd name="connsiteY48" fmla="*/ 93426 h 995578"/>
                <a:gd name="connsiteX49" fmla="*/ 756363 w 1319235"/>
                <a:gd name="connsiteY49" fmla="*/ 148 h 995578"/>
                <a:gd name="connsiteX0" fmla="*/ 1008473 w 1319235"/>
                <a:gd name="connsiteY0" fmla="*/ 794570 h 995578"/>
                <a:gd name="connsiteX1" fmla="*/ 854425 w 1319235"/>
                <a:gd name="connsiteY1" fmla="*/ 943312 h 995578"/>
                <a:gd name="connsiteX2" fmla="*/ 854056 w 1319235"/>
                <a:gd name="connsiteY2" fmla="*/ 943459 h 995578"/>
                <a:gd name="connsiteX3" fmla="*/ 939909 w 1319235"/>
                <a:gd name="connsiteY3" fmla="*/ 880039 h 995578"/>
                <a:gd name="connsiteX4" fmla="*/ 1007732 w 1319235"/>
                <a:gd name="connsiteY4" fmla="*/ 794990 h 995578"/>
                <a:gd name="connsiteX5" fmla="*/ 1007740 w 1319235"/>
                <a:gd name="connsiteY5" fmla="*/ 794978 h 995578"/>
                <a:gd name="connsiteX6" fmla="*/ 1008473 w 1319235"/>
                <a:gd name="connsiteY6" fmla="*/ 794570 h 995578"/>
                <a:gd name="connsiteX7" fmla="*/ 756363 w 1319235"/>
                <a:gd name="connsiteY7" fmla="*/ 148 h 995578"/>
                <a:gd name="connsiteX8" fmla="*/ 1116960 w 1319235"/>
                <a:gd name="connsiteY8" fmla="*/ 101224 h 995578"/>
                <a:gd name="connsiteX9" fmla="*/ 782522 w 1319235"/>
                <a:gd name="connsiteY9" fmla="*/ 659701 h 995578"/>
                <a:gd name="connsiteX10" fmla="*/ 757906 w 1319235"/>
                <a:gd name="connsiteY10" fmla="*/ 690804 h 995578"/>
                <a:gd name="connsiteX11" fmla="*/ 726556 w 1319235"/>
                <a:gd name="connsiteY11" fmla="*/ 714030 h 995578"/>
                <a:gd name="connsiteX12" fmla="*/ 690275 w 1319235"/>
                <a:gd name="connsiteY12" fmla="*/ 728377 h 995578"/>
                <a:gd name="connsiteX13" fmla="*/ 650862 w 1319235"/>
                <a:gd name="connsiteY13" fmla="*/ 732846 h 995578"/>
                <a:gd name="connsiteX14" fmla="*/ 2706 w 1319235"/>
                <a:gd name="connsiteY14" fmla="*/ 721809 h 995578"/>
                <a:gd name="connsiteX15" fmla="*/ 171634 w 1319235"/>
                <a:gd name="connsiteY15" fmla="*/ 724686 h 995578"/>
                <a:gd name="connsiteX16" fmla="*/ 650862 w 1319235"/>
                <a:gd name="connsiteY16" fmla="*/ 732847 h 995578"/>
                <a:gd name="connsiteX17" fmla="*/ 690275 w 1319235"/>
                <a:gd name="connsiteY17" fmla="*/ 728378 h 995578"/>
                <a:gd name="connsiteX18" fmla="*/ 715984 w 1319235"/>
                <a:gd name="connsiteY18" fmla="*/ 718211 h 995578"/>
                <a:gd name="connsiteX19" fmla="*/ 726555 w 1319235"/>
                <a:gd name="connsiteY19" fmla="*/ 714031 h 995578"/>
                <a:gd name="connsiteX20" fmla="*/ 782529 w 1319235"/>
                <a:gd name="connsiteY20" fmla="*/ 659698 h 995578"/>
                <a:gd name="connsiteX21" fmla="*/ 1116967 w 1319235"/>
                <a:gd name="connsiteY21" fmla="*/ 101220 h 995578"/>
                <a:gd name="connsiteX22" fmla="*/ 1224470 w 1319235"/>
                <a:gd name="connsiteY22" fmla="*/ 177989 h 995578"/>
                <a:gd name="connsiteX23" fmla="*/ 1319235 w 1319235"/>
                <a:gd name="connsiteY23" fmla="*/ 275382 h 995578"/>
                <a:gd name="connsiteX24" fmla="*/ 1319231 w 1319235"/>
                <a:gd name="connsiteY24" fmla="*/ 275389 h 995578"/>
                <a:gd name="connsiteX25" fmla="*/ 1319229 w 1319235"/>
                <a:gd name="connsiteY25" fmla="*/ 275385 h 995578"/>
                <a:gd name="connsiteX26" fmla="*/ 1319228 w 1319235"/>
                <a:gd name="connsiteY26" fmla="*/ 275386 h 995578"/>
                <a:gd name="connsiteX27" fmla="*/ 1319230 w 1319235"/>
                <a:gd name="connsiteY27" fmla="*/ 275390 h 995578"/>
                <a:gd name="connsiteX28" fmla="*/ 1218339 w 1319235"/>
                <a:gd name="connsiteY28" fmla="*/ 443679 h 995578"/>
                <a:gd name="connsiteX29" fmla="*/ 1208305 w 1319235"/>
                <a:gd name="connsiteY29" fmla="*/ 460416 h 995578"/>
                <a:gd name="connsiteX30" fmla="*/ 1007728 w 1319235"/>
                <a:gd name="connsiteY30" fmla="*/ 794983 h 995578"/>
                <a:gd name="connsiteX31" fmla="*/ 1007729 w 1319235"/>
                <a:gd name="connsiteY31" fmla="*/ 794983 h 995578"/>
                <a:gd name="connsiteX32" fmla="*/ 1208305 w 1319235"/>
                <a:gd name="connsiteY32" fmla="*/ 460417 h 995578"/>
                <a:gd name="connsiteX33" fmla="*/ 1007740 w 1319235"/>
                <a:gd name="connsiteY33" fmla="*/ 794978 h 995578"/>
                <a:gd name="connsiteX34" fmla="*/ 1007739 w 1319235"/>
                <a:gd name="connsiteY34" fmla="*/ 794979 h 995578"/>
                <a:gd name="connsiteX35" fmla="*/ 1007732 w 1319235"/>
                <a:gd name="connsiteY35" fmla="*/ 794989 h 995578"/>
                <a:gd name="connsiteX36" fmla="*/ 939909 w 1319235"/>
                <a:gd name="connsiteY36" fmla="*/ 880038 h 995578"/>
                <a:gd name="connsiteX37" fmla="*/ 854056 w 1319235"/>
                <a:gd name="connsiteY37" fmla="*/ 943458 h 995578"/>
                <a:gd name="connsiteX38" fmla="*/ 754795 w 1319235"/>
                <a:gd name="connsiteY38" fmla="*/ 982872 h 995578"/>
                <a:gd name="connsiteX39" fmla="*/ 646751 w 1319235"/>
                <a:gd name="connsiteY39" fmla="*/ 995528 h 995578"/>
                <a:gd name="connsiteX40" fmla="*/ 41017 w 1319235"/>
                <a:gd name="connsiteY40" fmla="*/ 985509 h 995578"/>
                <a:gd name="connsiteX41" fmla="*/ 8388 w 1319235"/>
                <a:gd name="connsiteY41" fmla="*/ 853596 h 995578"/>
                <a:gd name="connsiteX42" fmla="*/ 1 w 1319235"/>
                <a:gd name="connsiteY42" fmla="*/ 721764 h 995578"/>
                <a:gd name="connsiteX43" fmla="*/ 0 w 1319235"/>
                <a:gd name="connsiteY43" fmla="*/ 721764 h 995578"/>
                <a:gd name="connsiteX44" fmla="*/ 1 w 1319235"/>
                <a:gd name="connsiteY44" fmla="*/ 721764 h 995578"/>
                <a:gd name="connsiteX45" fmla="*/ 1 w 1319235"/>
                <a:gd name="connsiteY45" fmla="*/ 721763 h 995578"/>
                <a:gd name="connsiteX46" fmla="*/ 0 w 1319235"/>
                <a:gd name="connsiteY46" fmla="*/ 721763 h 995578"/>
                <a:gd name="connsiteX47" fmla="*/ 381770 w 1319235"/>
                <a:gd name="connsiteY47" fmla="*/ 93426 h 995578"/>
                <a:gd name="connsiteX48" fmla="*/ 756363 w 1319235"/>
                <a:gd name="connsiteY48" fmla="*/ 148 h 995578"/>
                <a:gd name="connsiteX0" fmla="*/ 1008473 w 1319235"/>
                <a:gd name="connsiteY0" fmla="*/ 794570 h 995578"/>
                <a:gd name="connsiteX1" fmla="*/ 854425 w 1319235"/>
                <a:gd name="connsiteY1" fmla="*/ 943312 h 995578"/>
                <a:gd name="connsiteX2" fmla="*/ 854056 w 1319235"/>
                <a:gd name="connsiteY2" fmla="*/ 943459 h 995578"/>
                <a:gd name="connsiteX3" fmla="*/ 939909 w 1319235"/>
                <a:gd name="connsiteY3" fmla="*/ 880039 h 995578"/>
                <a:gd name="connsiteX4" fmla="*/ 1007732 w 1319235"/>
                <a:gd name="connsiteY4" fmla="*/ 794990 h 995578"/>
                <a:gd name="connsiteX5" fmla="*/ 1007740 w 1319235"/>
                <a:gd name="connsiteY5" fmla="*/ 794978 h 995578"/>
                <a:gd name="connsiteX6" fmla="*/ 1008473 w 1319235"/>
                <a:gd name="connsiteY6" fmla="*/ 794570 h 995578"/>
                <a:gd name="connsiteX7" fmla="*/ 756363 w 1319235"/>
                <a:gd name="connsiteY7" fmla="*/ 148 h 995578"/>
                <a:gd name="connsiteX8" fmla="*/ 1116960 w 1319235"/>
                <a:gd name="connsiteY8" fmla="*/ 101224 h 995578"/>
                <a:gd name="connsiteX9" fmla="*/ 782522 w 1319235"/>
                <a:gd name="connsiteY9" fmla="*/ 659701 h 995578"/>
                <a:gd name="connsiteX10" fmla="*/ 757906 w 1319235"/>
                <a:gd name="connsiteY10" fmla="*/ 690804 h 995578"/>
                <a:gd name="connsiteX11" fmla="*/ 726556 w 1319235"/>
                <a:gd name="connsiteY11" fmla="*/ 714030 h 995578"/>
                <a:gd name="connsiteX12" fmla="*/ 690275 w 1319235"/>
                <a:gd name="connsiteY12" fmla="*/ 728377 h 995578"/>
                <a:gd name="connsiteX13" fmla="*/ 650862 w 1319235"/>
                <a:gd name="connsiteY13" fmla="*/ 732846 h 995578"/>
                <a:gd name="connsiteX14" fmla="*/ 2706 w 1319235"/>
                <a:gd name="connsiteY14" fmla="*/ 721809 h 995578"/>
                <a:gd name="connsiteX15" fmla="*/ 171634 w 1319235"/>
                <a:gd name="connsiteY15" fmla="*/ 724686 h 995578"/>
                <a:gd name="connsiteX16" fmla="*/ 650862 w 1319235"/>
                <a:gd name="connsiteY16" fmla="*/ 732847 h 995578"/>
                <a:gd name="connsiteX17" fmla="*/ 690275 w 1319235"/>
                <a:gd name="connsiteY17" fmla="*/ 728378 h 995578"/>
                <a:gd name="connsiteX18" fmla="*/ 715984 w 1319235"/>
                <a:gd name="connsiteY18" fmla="*/ 718211 h 995578"/>
                <a:gd name="connsiteX19" fmla="*/ 782529 w 1319235"/>
                <a:gd name="connsiteY19" fmla="*/ 659698 h 995578"/>
                <a:gd name="connsiteX20" fmla="*/ 1116967 w 1319235"/>
                <a:gd name="connsiteY20" fmla="*/ 101220 h 995578"/>
                <a:gd name="connsiteX21" fmla="*/ 1224470 w 1319235"/>
                <a:gd name="connsiteY21" fmla="*/ 177989 h 995578"/>
                <a:gd name="connsiteX22" fmla="*/ 1319235 w 1319235"/>
                <a:gd name="connsiteY22" fmla="*/ 275382 h 995578"/>
                <a:gd name="connsiteX23" fmla="*/ 1319231 w 1319235"/>
                <a:gd name="connsiteY23" fmla="*/ 275389 h 995578"/>
                <a:gd name="connsiteX24" fmla="*/ 1319229 w 1319235"/>
                <a:gd name="connsiteY24" fmla="*/ 275385 h 995578"/>
                <a:gd name="connsiteX25" fmla="*/ 1319228 w 1319235"/>
                <a:gd name="connsiteY25" fmla="*/ 275386 h 995578"/>
                <a:gd name="connsiteX26" fmla="*/ 1319230 w 1319235"/>
                <a:gd name="connsiteY26" fmla="*/ 275390 h 995578"/>
                <a:gd name="connsiteX27" fmla="*/ 1218339 w 1319235"/>
                <a:gd name="connsiteY27" fmla="*/ 443679 h 995578"/>
                <a:gd name="connsiteX28" fmla="*/ 1208305 w 1319235"/>
                <a:gd name="connsiteY28" fmla="*/ 460416 h 995578"/>
                <a:gd name="connsiteX29" fmla="*/ 1007728 w 1319235"/>
                <a:gd name="connsiteY29" fmla="*/ 794983 h 995578"/>
                <a:gd name="connsiteX30" fmla="*/ 1007729 w 1319235"/>
                <a:gd name="connsiteY30" fmla="*/ 794983 h 995578"/>
                <a:gd name="connsiteX31" fmla="*/ 1208305 w 1319235"/>
                <a:gd name="connsiteY31" fmla="*/ 460417 h 995578"/>
                <a:gd name="connsiteX32" fmla="*/ 1007740 w 1319235"/>
                <a:gd name="connsiteY32" fmla="*/ 794978 h 995578"/>
                <a:gd name="connsiteX33" fmla="*/ 1007739 w 1319235"/>
                <a:gd name="connsiteY33" fmla="*/ 794979 h 995578"/>
                <a:gd name="connsiteX34" fmla="*/ 1007732 w 1319235"/>
                <a:gd name="connsiteY34" fmla="*/ 794989 h 995578"/>
                <a:gd name="connsiteX35" fmla="*/ 939909 w 1319235"/>
                <a:gd name="connsiteY35" fmla="*/ 880038 h 995578"/>
                <a:gd name="connsiteX36" fmla="*/ 854056 w 1319235"/>
                <a:gd name="connsiteY36" fmla="*/ 943458 h 995578"/>
                <a:gd name="connsiteX37" fmla="*/ 754795 w 1319235"/>
                <a:gd name="connsiteY37" fmla="*/ 982872 h 995578"/>
                <a:gd name="connsiteX38" fmla="*/ 646751 w 1319235"/>
                <a:gd name="connsiteY38" fmla="*/ 995528 h 995578"/>
                <a:gd name="connsiteX39" fmla="*/ 41017 w 1319235"/>
                <a:gd name="connsiteY39" fmla="*/ 985509 h 995578"/>
                <a:gd name="connsiteX40" fmla="*/ 8388 w 1319235"/>
                <a:gd name="connsiteY40" fmla="*/ 853596 h 995578"/>
                <a:gd name="connsiteX41" fmla="*/ 1 w 1319235"/>
                <a:gd name="connsiteY41" fmla="*/ 721764 h 995578"/>
                <a:gd name="connsiteX42" fmla="*/ 0 w 1319235"/>
                <a:gd name="connsiteY42" fmla="*/ 721764 h 995578"/>
                <a:gd name="connsiteX43" fmla="*/ 1 w 1319235"/>
                <a:gd name="connsiteY43" fmla="*/ 721764 h 995578"/>
                <a:gd name="connsiteX44" fmla="*/ 1 w 1319235"/>
                <a:gd name="connsiteY44" fmla="*/ 721763 h 995578"/>
                <a:gd name="connsiteX45" fmla="*/ 0 w 1319235"/>
                <a:gd name="connsiteY45" fmla="*/ 721763 h 995578"/>
                <a:gd name="connsiteX46" fmla="*/ 381770 w 1319235"/>
                <a:gd name="connsiteY46" fmla="*/ 93426 h 995578"/>
                <a:gd name="connsiteX47" fmla="*/ 756363 w 1319235"/>
                <a:gd name="connsiteY47" fmla="*/ 148 h 995578"/>
                <a:gd name="connsiteX0" fmla="*/ 1008473 w 1319235"/>
                <a:gd name="connsiteY0" fmla="*/ 794570 h 995578"/>
                <a:gd name="connsiteX1" fmla="*/ 854425 w 1319235"/>
                <a:gd name="connsiteY1" fmla="*/ 943312 h 995578"/>
                <a:gd name="connsiteX2" fmla="*/ 854056 w 1319235"/>
                <a:gd name="connsiteY2" fmla="*/ 943459 h 995578"/>
                <a:gd name="connsiteX3" fmla="*/ 939909 w 1319235"/>
                <a:gd name="connsiteY3" fmla="*/ 880039 h 995578"/>
                <a:gd name="connsiteX4" fmla="*/ 1007732 w 1319235"/>
                <a:gd name="connsiteY4" fmla="*/ 794990 h 995578"/>
                <a:gd name="connsiteX5" fmla="*/ 1007740 w 1319235"/>
                <a:gd name="connsiteY5" fmla="*/ 794978 h 995578"/>
                <a:gd name="connsiteX6" fmla="*/ 1008473 w 1319235"/>
                <a:gd name="connsiteY6" fmla="*/ 794570 h 995578"/>
                <a:gd name="connsiteX7" fmla="*/ 756363 w 1319235"/>
                <a:gd name="connsiteY7" fmla="*/ 148 h 995578"/>
                <a:gd name="connsiteX8" fmla="*/ 1116960 w 1319235"/>
                <a:gd name="connsiteY8" fmla="*/ 101224 h 995578"/>
                <a:gd name="connsiteX9" fmla="*/ 782522 w 1319235"/>
                <a:gd name="connsiteY9" fmla="*/ 659701 h 995578"/>
                <a:gd name="connsiteX10" fmla="*/ 757906 w 1319235"/>
                <a:gd name="connsiteY10" fmla="*/ 690804 h 995578"/>
                <a:gd name="connsiteX11" fmla="*/ 726556 w 1319235"/>
                <a:gd name="connsiteY11" fmla="*/ 714030 h 995578"/>
                <a:gd name="connsiteX12" fmla="*/ 690275 w 1319235"/>
                <a:gd name="connsiteY12" fmla="*/ 728377 h 995578"/>
                <a:gd name="connsiteX13" fmla="*/ 650862 w 1319235"/>
                <a:gd name="connsiteY13" fmla="*/ 732846 h 995578"/>
                <a:gd name="connsiteX14" fmla="*/ 2706 w 1319235"/>
                <a:gd name="connsiteY14" fmla="*/ 721809 h 995578"/>
                <a:gd name="connsiteX15" fmla="*/ 171634 w 1319235"/>
                <a:gd name="connsiteY15" fmla="*/ 724686 h 995578"/>
                <a:gd name="connsiteX16" fmla="*/ 650862 w 1319235"/>
                <a:gd name="connsiteY16" fmla="*/ 732847 h 995578"/>
                <a:gd name="connsiteX17" fmla="*/ 690275 w 1319235"/>
                <a:gd name="connsiteY17" fmla="*/ 728378 h 995578"/>
                <a:gd name="connsiteX18" fmla="*/ 715984 w 1319235"/>
                <a:gd name="connsiteY18" fmla="*/ 718211 h 995578"/>
                <a:gd name="connsiteX19" fmla="*/ 1116967 w 1319235"/>
                <a:gd name="connsiteY19" fmla="*/ 101220 h 995578"/>
                <a:gd name="connsiteX20" fmla="*/ 1224470 w 1319235"/>
                <a:gd name="connsiteY20" fmla="*/ 177989 h 995578"/>
                <a:gd name="connsiteX21" fmla="*/ 1319235 w 1319235"/>
                <a:gd name="connsiteY21" fmla="*/ 275382 h 995578"/>
                <a:gd name="connsiteX22" fmla="*/ 1319231 w 1319235"/>
                <a:gd name="connsiteY22" fmla="*/ 275389 h 995578"/>
                <a:gd name="connsiteX23" fmla="*/ 1319229 w 1319235"/>
                <a:gd name="connsiteY23" fmla="*/ 275385 h 995578"/>
                <a:gd name="connsiteX24" fmla="*/ 1319228 w 1319235"/>
                <a:gd name="connsiteY24" fmla="*/ 275386 h 995578"/>
                <a:gd name="connsiteX25" fmla="*/ 1319230 w 1319235"/>
                <a:gd name="connsiteY25" fmla="*/ 275390 h 995578"/>
                <a:gd name="connsiteX26" fmla="*/ 1218339 w 1319235"/>
                <a:gd name="connsiteY26" fmla="*/ 443679 h 995578"/>
                <a:gd name="connsiteX27" fmla="*/ 1208305 w 1319235"/>
                <a:gd name="connsiteY27" fmla="*/ 460416 h 995578"/>
                <a:gd name="connsiteX28" fmla="*/ 1007728 w 1319235"/>
                <a:gd name="connsiteY28" fmla="*/ 794983 h 995578"/>
                <a:gd name="connsiteX29" fmla="*/ 1007729 w 1319235"/>
                <a:gd name="connsiteY29" fmla="*/ 794983 h 995578"/>
                <a:gd name="connsiteX30" fmla="*/ 1208305 w 1319235"/>
                <a:gd name="connsiteY30" fmla="*/ 460417 h 995578"/>
                <a:gd name="connsiteX31" fmla="*/ 1007740 w 1319235"/>
                <a:gd name="connsiteY31" fmla="*/ 794978 h 995578"/>
                <a:gd name="connsiteX32" fmla="*/ 1007739 w 1319235"/>
                <a:gd name="connsiteY32" fmla="*/ 794979 h 995578"/>
                <a:gd name="connsiteX33" fmla="*/ 1007732 w 1319235"/>
                <a:gd name="connsiteY33" fmla="*/ 794989 h 995578"/>
                <a:gd name="connsiteX34" fmla="*/ 939909 w 1319235"/>
                <a:gd name="connsiteY34" fmla="*/ 880038 h 995578"/>
                <a:gd name="connsiteX35" fmla="*/ 854056 w 1319235"/>
                <a:gd name="connsiteY35" fmla="*/ 943458 h 995578"/>
                <a:gd name="connsiteX36" fmla="*/ 754795 w 1319235"/>
                <a:gd name="connsiteY36" fmla="*/ 982872 h 995578"/>
                <a:gd name="connsiteX37" fmla="*/ 646751 w 1319235"/>
                <a:gd name="connsiteY37" fmla="*/ 995528 h 995578"/>
                <a:gd name="connsiteX38" fmla="*/ 41017 w 1319235"/>
                <a:gd name="connsiteY38" fmla="*/ 985509 h 995578"/>
                <a:gd name="connsiteX39" fmla="*/ 8388 w 1319235"/>
                <a:gd name="connsiteY39" fmla="*/ 853596 h 995578"/>
                <a:gd name="connsiteX40" fmla="*/ 1 w 1319235"/>
                <a:gd name="connsiteY40" fmla="*/ 721764 h 995578"/>
                <a:gd name="connsiteX41" fmla="*/ 0 w 1319235"/>
                <a:gd name="connsiteY41" fmla="*/ 721764 h 995578"/>
                <a:gd name="connsiteX42" fmla="*/ 1 w 1319235"/>
                <a:gd name="connsiteY42" fmla="*/ 721764 h 995578"/>
                <a:gd name="connsiteX43" fmla="*/ 1 w 1319235"/>
                <a:gd name="connsiteY43" fmla="*/ 721763 h 995578"/>
                <a:gd name="connsiteX44" fmla="*/ 0 w 1319235"/>
                <a:gd name="connsiteY44" fmla="*/ 721763 h 995578"/>
                <a:gd name="connsiteX45" fmla="*/ 381770 w 1319235"/>
                <a:gd name="connsiteY45" fmla="*/ 93426 h 995578"/>
                <a:gd name="connsiteX46" fmla="*/ 756363 w 1319235"/>
                <a:gd name="connsiteY46" fmla="*/ 148 h 995578"/>
                <a:gd name="connsiteX0" fmla="*/ 1008473 w 1319235"/>
                <a:gd name="connsiteY0" fmla="*/ 794570 h 995578"/>
                <a:gd name="connsiteX1" fmla="*/ 854425 w 1319235"/>
                <a:gd name="connsiteY1" fmla="*/ 943312 h 995578"/>
                <a:gd name="connsiteX2" fmla="*/ 854056 w 1319235"/>
                <a:gd name="connsiteY2" fmla="*/ 943459 h 995578"/>
                <a:gd name="connsiteX3" fmla="*/ 939909 w 1319235"/>
                <a:gd name="connsiteY3" fmla="*/ 880039 h 995578"/>
                <a:gd name="connsiteX4" fmla="*/ 1007732 w 1319235"/>
                <a:gd name="connsiteY4" fmla="*/ 794990 h 995578"/>
                <a:gd name="connsiteX5" fmla="*/ 1007740 w 1319235"/>
                <a:gd name="connsiteY5" fmla="*/ 794978 h 995578"/>
                <a:gd name="connsiteX6" fmla="*/ 1008473 w 1319235"/>
                <a:gd name="connsiteY6" fmla="*/ 794570 h 995578"/>
                <a:gd name="connsiteX7" fmla="*/ 756363 w 1319235"/>
                <a:gd name="connsiteY7" fmla="*/ 148 h 995578"/>
                <a:gd name="connsiteX8" fmla="*/ 1116960 w 1319235"/>
                <a:gd name="connsiteY8" fmla="*/ 101224 h 995578"/>
                <a:gd name="connsiteX9" fmla="*/ 782522 w 1319235"/>
                <a:gd name="connsiteY9" fmla="*/ 659701 h 995578"/>
                <a:gd name="connsiteX10" fmla="*/ 757906 w 1319235"/>
                <a:gd name="connsiteY10" fmla="*/ 690804 h 995578"/>
                <a:gd name="connsiteX11" fmla="*/ 726556 w 1319235"/>
                <a:gd name="connsiteY11" fmla="*/ 714030 h 995578"/>
                <a:gd name="connsiteX12" fmla="*/ 690275 w 1319235"/>
                <a:gd name="connsiteY12" fmla="*/ 728377 h 995578"/>
                <a:gd name="connsiteX13" fmla="*/ 650862 w 1319235"/>
                <a:gd name="connsiteY13" fmla="*/ 732846 h 995578"/>
                <a:gd name="connsiteX14" fmla="*/ 2706 w 1319235"/>
                <a:gd name="connsiteY14" fmla="*/ 721809 h 995578"/>
                <a:gd name="connsiteX15" fmla="*/ 171634 w 1319235"/>
                <a:gd name="connsiteY15" fmla="*/ 724686 h 995578"/>
                <a:gd name="connsiteX16" fmla="*/ 650862 w 1319235"/>
                <a:gd name="connsiteY16" fmla="*/ 732847 h 995578"/>
                <a:gd name="connsiteX17" fmla="*/ 690275 w 1319235"/>
                <a:gd name="connsiteY17" fmla="*/ 728378 h 995578"/>
                <a:gd name="connsiteX18" fmla="*/ 1116967 w 1319235"/>
                <a:gd name="connsiteY18" fmla="*/ 101220 h 995578"/>
                <a:gd name="connsiteX19" fmla="*/ 1224470 w 1319235"/>
                <a:gd name="connsiteY19" fmla="*/ 177989 h 995578"/>
                <a:gd name="connsiteX20" fmla="*/ 1319235 w 1319235"/>
                <a:gd name="connsiteY20" fmla="*/ 275382 h 995578"/>
                <a:gd name="connsiteX21" fmla="*/ 1319231 w 1319235"/>
                <a:gd name="connsiteY21" fmla="*/ 275389 h 995578"/>
                <a:gd name="connsiteX22" fmla="*/ 1319229 w 1319235"/>
                <a:gd name="connsiteY22" fmla="*/ 275385 h 995578"/>
                <a:gd name="connsiteX23" fmla="*/ 1319228 w 1319235"/>
                <a:gd name="connsiteY23" fmla="*/ 275386 h 995578"/>
                <a:gd name="connsiteX24" fmla="*/ 1319230 w 1319235"/>
                <a:gd name="connsiteY24" fmla="*/ 275390 h 995578"/>
                <a:gd name="connsiteX25" fmla="*/ 1218339 w 1319235"/>
                <a:gd name="connsiteY25" fmla="*/ 443679 h 995578"/>
                <a:gd name="connsiteX26" fmla="*/ 1208305 w 1319235"/>
                <a:gd name="connsiteY26" fmla="*/ 460416 h 995578"/>
                <a:gd name="connsiteX27" fmla="*/ 1007728 w 1319235"/>
                <a:gd name="connsiteY27" fmla="*/ 794983 h 995578"/>
                <a:gd name="connsiteX28" fmla="*/ 1007729 w 1319235"/>
                <a:gd name="connsiteY28" fmla="*/ 794983 h 995578"/>
                <a:gd name="connsiteX29" fmla="*/ 1208305 w 1319235"/>
                <a:gd name="connsiteY29" fmla="*/ 460417 h 995578"/>
                <a:gd name="connsiteX30" fmla="*/ 1007740 w 1319235"/>
                <a:gd name="connsiteY30" fmla="*/ 794978 h 995578"/>
                <a:gd name="connsiteX31" fmla="*/ 1007739 w 1319235"/>
                <a:gd name="connsiteY31" fmla="*/ 794979 h 995578"/>
                <a:gd name="connsiteX32" fmla="*/ 1007732 w 1319235"/>
                <a:gd name="connsiteY32" fmla="*/ 794989 h 995578"/>
                <a:gd name="connsiteX33" fmla="*/ 939909 w 1319235"/>
                <a:gd name="connsiteY33" fmla="*/ 880038 h 995578"/>
                <a:gd name="connsiteX34" fmla="*/ 854056 w 1319235"/>
                <a:gd name="connsiteY34" fmla="*/ 943458 h 995578"/>
                <a:gd name="connsiteX35" fmla="*/ 754795 w 1319235"/>
                <a:gd name="connsiteY35" fmla="*/ 982872 h 995578"/>
                <a:gd name="connsiteX36" fmla="*/ 646751 w 1319235"/>
                <a:gd name="connsiteY36" fmla="*/ 995528 h 995578"/>
                <a:gd name="connsiteX37" fmla="*/ 41017 w 1319235"/>
                <a:gd name="connsiteY37" fmla="*/ 985509 h 995578"/>
                <a:gd name="connsiteX38" fmla="*/ 8388 w 1319235"/>
                <a:gd name="connsiteY38" fmla="*/ 853596 h 995578"/>
                <a:gd name="connsiteX39" fmla="*/ 1 w 1319235"/>
                <a:gd name="connsiteY39" fmla="*/ 721764 h 995578"/>
                <a:gd name="connsiteX40" fmla="*/ 0 w 1319235"/>
                <a:gd name="connsiteY40" fmla="*/ 721764 h 995578"/>
                <a:gd name="connsiteX41" fmla="*/ 1 w 1319235"/>
                <a:gd name="connsiteY41" fmla="*/ 721764 h 995578"/>
                <a:gd name="connsiteX42" fmla="*/ 1 w 1319235"/>
                <a:gd name="connsiteY42" fmla="*/ 721763 h 995578"/>
                <a:gd name="connsiteX43" fmla="*/ 0 w 1319235"/>
                <a:gd name="connsiteY43" fmla="*/ 721763 h 995578"/>
                <a:gd name="connsiteX44" fmla="*/ 381770 w 1319235"/>
                <a:gd name="connsiteY44" fmla="*/ 93426 h 995578"/>
                <a:gd name="connsiteX45" fmla="*/ 756363 w 1319235"/>
                <a:gd name="connsiteY45" fmla="*/ 148 h 995578"/>
                <a:gd name="connsiteX0" fmla="*/ 1008473 w 1319235"/>
                <a:gd name="connsiteY0" fmla="*/ 794570 h 995578"/>
                <a:gd name="connsiteX1" fmla="*/ 854425 w 1319235"/>
                <a:gd name="connsiteY1" fmla="*/ 943312 h 995578"/>
                <a:gd name="connsiteX2" fmla="*/ 854056 w 1319235"/>
                <a:gd name="connsiteY2" fmla="*/ 943459 h 995578"/>
                <a:gd name="connsiteX3" fmla="*/ 939909 w 1319235"/>
                <a:gd name="connsiteY3" fmla="*/ 880039 h 995578"/>
                <a:gd name="connsiteX4" fmla="*/ 1007732 w 1319235"/>
                <a:gd name="connsiteY4" fmla="*/ 794990 h 995578"/>
                <a:gd name="connsiteX5" fmla="*/ 1007740 w 1319235"/>
                <a:gd name="connsiteY5" fmla="*/ 794978 h 995578"/>
                <a:gd name="connsiteX6" fmla="*/ 1008473 w 1319235"/>
                <a:gd name="connsiteY6" fmla="*/ 794570 h 995578"/>
                <a:gd name="connsiteX7" fmla="*/ 756363 w 1319235"/>
                <a:gd name="connsiteY7" fmla="*/ 148 h 995578"/>
                <a:gd name="connsiteX8" fmla="*/ 1116960 w 1319235"/>
                <a:gd name="connsiteY8" fmla="*/ 101224 h 995578"/>
                <a:gd name="connsiteX9" fmla="*/ 782522 w 1319235"/>
                <a:gd name="connsiteY9" fmla="*/ 659701 h 995578"/>
                <a:gd name="connsiteX10" fmla="*/ 757906 w 1319235"/>
                <a:gd name="connsiteY10" fmla="*/ 690804 h 995578"/>
                <a:gd name="connsiteX11" fmla="*/ 690275 w 1319235"/>
                <a:gd name="connsiteY11" fmla="*/ 728377 h 995578"/>
                <a:gd name="connsiteX12" fmla="*/ 650862 w 1319235"/>
                <a:gd name="connsiteY12" fmla="*/ 732846 h 995578"/>
                <a:gd name="connsiteX13" fmla="*/ 2706 w 1319235"/>
                <a:gd name="connsiteY13" fmla="*/ 721809 h 995578"/>
                <a:gd name="connsiteX14" fmla="*/ 171634 w 1319235"/>
                <a:gd name="connsiteY14" fmla="*/ 724686 h 995578"/>
                <a:gd name="connsiteX15" fmla="*/ 650862 w 1319235"/>
                <a:gd name="connsiteY15" fmla="*/ 732847 h 995578"/>
                <a:gd name="connsiteX16" fmla="*/ 690275 w 1319235"/>
                <a:gd name="connsiteY16" fmla="*/ 728378 h 995578"/>
                <a:gd name="connsiteX17" fmla="*/ 1116967 w 1319235"/>
                <a:gd name="connsiteY17" fmla="*/ 101220 h 995578"/>
                <a:gd name="connsiteX18" fmla="*/ 1224470 w 1319235"/>
                <a:gd name="connsiteY18" fmla="*/ 177989 h 995578"/>
                <a:gd name="connsiteX19" fmla="*/ 1319235 w 1319235"/>
                <a:gd name="connsiteY19" fmla="*/ 275382 h 995578"/>
                <a:gd name="connsiteX20" fmla="*/ 1319231 w 1319235"/>
                <a:gd name="connsiteY20" fmla="*/ 275389 h 995578"/>
                <a:gd name="connsiteX21" fmla="*/ 1319229 w 1319235"/>
                <a:gd name="connsiteY21" fmla="*/ 275385 h 995578"/>
                <a:gd name="connsiteX22" fmla="*/ 1319228 w 1319235"/>
                <a:gd name="connsiteY22" fmla="*/ 275386 h 995578"/>
                <a:gd name="connsiteX23" fmla="*/ 1319230 w 1319235"/>
                <a:gd name="connsiteY23" fmla="*/ 275390 h 995578"/>
                <a:gd name="connsiteX24" fmla="*/ 1218339 w 1319235"/>
                <a:gd name="connsiteY24" fmla="*/ 443679 h 995578"/>
                <a:gd name="connsiteX25" fmla="*/ 1208305 w 1319235"/>
                <a:gd name="connsiteY25" fmla="*/ 460416 h 995578"/>
                <a:gd name="connsiteX26" fmla="*/ 1007728 w 1319235"/>
                <a:gd name="connsiteY26" fmla="*/ 794983 h 995578"/>
                <a:gd name="connsiteX27" fmla="*/ 1007729 w 1319235"/>
                <a:gd name="connsiteY27" fmla="*/ 794983 h 995578"/>
                <a:gd name="connsiteX28" fmla="*/ 1208305 w 1319235"/>
                <a:gd name="connsiteY28" fmla="*/ 460417 h 995578"/>
                <a:gd name="connsiteX29" fmla="*/ 1007740 w 1319235"/>
                <a:gd name="connsiteY29" fmla="*/ 794978 h 995578"/>
                <a:gd name="connsiteX30" fmla="*/ 1007739 w 1319235"/>
                <a:gd name="connsiteY30" fmla="*/ 794979 h 995578"/>
                <a:gd name="connsiteX31" fmla="*/ 1007732 w 1319235"/>
                <a:gd name="connsiteY31" fmla="*/ 794989 h 995578"/>
                <a:gd name="connsiteX32" fmla="*/ 939909 w 1319235"/>
                <a:gd name="connsiteY32" fmla="*/ 880038 h 995578"/>
                <a:gd name="connsiteX33" fmla="*/ 854056 w 1319235"/>
                <a:gd name="connsiteY33" fmla="*/ 943458 h 995578"/>
                <a:gd name="connsiteX34" fmla="*/ 754795 w 1319235"/>
                <a:gd name="connsiteY34" fmla="*/ 982872 h 995578"/>
                <a:gd name="connsiteX35" fmla="*/ 646751 w 1319235"/>
                <a:gd name="connsiteY35" fmla="*/ 995528 h 995578"/>
                <a:gd name="connsiteX36" fmla="*/ 41017 w 1319235"/>
                <a:gd name="connsiteY36" fmla="*/ 985509 h 995578"/>
                <a:gd name="connsiteX37" fmla="*/ 8388 w 1319235"/>
                <a:gd name="connsiteY37" fmla="*/ 853596 h 995578"/>
                <a:gd name="connsiteX38" fmla="*/ 1 w 1319235"/>
                <a:gd name="connsiteY38" fmla="*/ 721764 h 995578"/>
                <a:gd name="connsiteX39" fmla="*/ 0 w 1319235"/>
                <a:gd name="connsiteY39" fmla="*/ 721764 h 995578"/>
                <a:gd name="connsiteX40" fmla="*/ 1 w 1319235"/>
                <a:gd name="connsiteY40" fmla="*/ 721764 h 995578"/>
                <a:gd name="connsiteX41" fmla="*/ 1 w 1319235"/>
                <a:gd name="connsiteY41" fmla="*/ 721763 h 995578"/>
                <a:gd name="connsiteX42" fmla="*/ 0 w 1319235"/>
                <a:gd name="connsiteY42" fmla="*/ 721763 h 995578"/>
                <a:gd name="connsiteX43" fmla="*/ 381770 w 1319235"/>
                <a:gd name="connsiteY43" fmla="*/ 93426 h 995578"/>
                <a:gd name="connsiteX44" fmla="*/ 756363 w 1319235"/>
                <a:gd name="connsiteY44" fmla="*/ 148 h 995578"/>
                <a:gd name="connsiteX0" fmla="*/ 1008473 w 1319235"/>
                <a:gd name="connsiteY0" fmla="*/ 794570 h 995578"/>
                <a:gd name="connsiteX1" fmla="*/ 854425 w 1319235"/>
                <a:gd name="connsiteY1" fmla="*/ 943312 h 995578"/>
                <a:gd name="connsiteX2" fmla="*/ 854056 w 1319235"/>
                <a:gd name="connsiteY2" fmla="*/ 943459 h 995578"/>
                <a:gd name="connsiteX3" fmla="*/ 939909 w 1319235"/>
                <a:gd name="connsiteY3" fmla="*/ 880039 h 995578"/>
                <a:gd name="connsiteX4" fmla="*/ 1007732 w 1319235"/>
                <a:gd name="connsiteY4" fmla="*/ 794990 h 995578"/>
                <a:gd name="connsiteX5" fmla="*/ 1007740 w 1319235"/>
                <a:gd name="connsiteY5" fmla="*/ 794978 h 995578"/>
                <a:gd name="connsiteX6" fmla="*/ 1008473 w 1319235"/>
                <a:gd name="connsiteY6" fmla="*/ 794570 h 995578"/>
                <a:gd name="connsiteX7" fmla="*/ 756363 w 1319235"/>
                <a:gd name="connsiteY7" fmla="*/ 148 h 995578"/>
                <a:gd name="connsiteX8" fmla="*/ 1116960 w 1319235"/>
                <a:gd name="connsiteY8" fmla="*/ 101224 h 995578"/>
                <a:gd name="connsiteX9" fmla="*/ 782522 w 1319235"/>
                <a:gd name="connsiteY9" fmla="*/ 659701 h 995578"/>
                <a:gd name="connsiteX10" fmla="*/ 690275 w 1319235"/>
                <a:gd name="connsiteY10" fmla="*/ 728377 h 995578"/>
                <a:gd name="connsiteX11" fmla="*/ 650862 w 1319235"/>
                <a:gd name="connsiteY11" fmla="*/ 732846 h 995578"/>
                <a:gd name="connsiteX12" fmla="*/ 2706 w 1319235"/>
                <a:gd name="connsiteY12" fmla="*/ 721809 h 995578"/>
                <a:gd name="connsiteX13" fmla="*/ 171634 w 1319235"/>
                <a:gd name="connsiteY13" fmla="*/ 724686 h 995578"/>
                <a:gd name="connsiteX14" fmla="*/ 650862 w 1319235"/>
                <a:gd name="connsiteY14" fmla="*/ 732847 h 995578"/>
                <a:gd name="connsiteX15" fmla="*/ 690275 w 1319235"/>
                <a:gd name="connsiteY15" fmla="*/ 728378 h 995578"/>
                <a:gd name="connsiteX16" fmla="*/ 1116967 w 1319235"/>
                <a:gd name="connsiteY16" fmla="*/ 101220 h 995578"/>
                <a:gd name="connsiteX17" fmla="*/ 1224470 w 1319235"/>
                <a:gd name="connsiteY17" fmla="*/ 177989 h 995578"/>
                <a:gd name="connsiteX18" fmla="*/ 1319235 w 1319235"/>
                <a:gd name="connsiteY18" fmla="*/ 275382 h 995578"/>
                <a:gd name="connsiteX19" fmla="*/ 1319231 w 1319235"/>
                <a:gd name="connsiteY19" fmla="*/ 275389 h 995578"/>
                <a:gd name="connsiteX20" fmla="*/ 1319229 w 1319235"/>
                <a:gd name="connsiteY20" fmla="*/ 275385 h 995578"/>
                <a:gd name="connsiteX21" fmla="*/ 1319228 w 1319235"/>
                <a:gd name="connsiteY21" fmla="*/ 275386 h 995578"/>
                <a:gd name="connsiteX22" fmla="*/ 1319230 w 1319235"/>
                <a:gd name="connsiteY22" fmla="*/ 275390 h 995578"/>
                <a:gd name="connsiteX23" fmla="*/ 1218339 w 1319235"/>
                <a:gd name="connsiteY23" fmla="*/ 443679 h 995578"/>
                <a:gd name="connsiteX24" fmla="*/ 1208305 w 1319235"/>
                <a:gd name="connsiteY24" fmla="*/ 460416 h 995578"/>
                <a:gd name="connsiteX25" fmla="*/ 1007728 w 1319235"/>
                <a:gd name="connsiteY25" fmla="*/ 794983 h 995578"/>
                <a:gd name="connsiteX26" fmla="*/ 1007729 w 1319235"/>
                <a:gd name="connsiteY26" fmla="*/ 794983 h 995578"/>
                <a:gd name="connsiteX27" fmla="*/ 1208305 w 1319235"/>
                <a:gd name="connsiteY27" fmla="*/ 460417 h 995578"/>
                <a:gd name="connsiteX28" fmla="*/ 1007740 w 1319235"/>
                <a:gd name="connsiteY28" fmla="*/ 794978 h 995578"/>
                <a:gd name="connsiteX29" fmla="*/ 1007739 w 1319235"/>
                <a:gd name="connsiteY29" fmla="*/ 794979 h 995578"/>
                <a:gd name="connsiteX30" fmla="*/ 1007732 w 1319235"/>
                <a:gd name="connsiteY30" fmla="*/ 794989 h 995578"/>
                <a:gd name="connsiteX31" fmla="*/ 939909 w 1319235"/>
                <a:gd name="connsiteY31" fmla="*/ 880038 h 995578"/>
                <a:gd name="connsiteX32" fmla="*/ 854056 w 1319235"/>
                <a:gd name="connsiteY32" fmla="*/ 943458 h 995578"/>
                <a:gd name="connsiteX33" fmla="*/ 754795 w 1319235"/>
                <a:gd name="connsiteY33" fmla="*/ 982872 h 995578"/>
                <a:gd name="connsiteX34" fmla="*/ 646751 w 1319235"/>
                <a:gd name="connsiteY34" fmla="*/ 995528 h 995578"/>
                <a:gd name="connsiteX35" fmla="*/ 41017 w 1319235"/>
                <a:gd name="connsiteY35" fmla="*/ 985509 h 995578"/>
                <a:gd name="connsiteX36" fmla="*/ 8388 w 1319235"/>
                <a:gd name="connsiteY36" fmla="*/ 853596 h 995578"/>
                <a:gd name="connsiteX37" fmla="*/ 1 w 1319235"/>
                <a:gd name="connsiteY37" fmla="*/ 721764 h 995578"/>
                <a:gd name="connsiteX38" fmla="*/ 0 w 1319235"/>
                <a:gd name="connsiteY38" fmla="*/ 721764 h 995578"/>
                <a:gd name="connsiteX39" fmla="*/ 1 w 1319235"/>
                <a:gd name="connsiteY39" fmla="*/ 721764 h 995578"/>
                <a:gd name="connsiteX40" fmla="*/ 1 w 1319235"/>
                <a:gd name="connsiteY40" fmla="*/ 721763 h 995578"/>
                <a:gd name="connsiteX41" fmla="*/ 0 w 1319235"/>
                <a:gd name="connsiteY41" fmla="*/ 721763 h 995578"/>
                <a:gd name="connsiteX42" fmla="*/ 381770 w 1319235"/>
                <a:gd name="connsiteY42" fmla="*/ 93426 h 995578"/>
                <a:gd name="connsiteX43" fmla="*/ 756363 w 1319235"/>
                <a:gd name="connsiteY43" fmla="*/ 148 h 995578"/>
                <a:gd name="connsiteX0" fmla="*/ 1008473 w 1319235"/>
                <a:gd name="connsiteY0" fmla="*/ 794570 h 995578"/>
                <a:gd name="connsiteX1" fmla="*/ 854425 w 1319235"/>
                <a:gd name="connsiteY1" fmla="*/ 943312 h 995578"/>
                <a:gd name="connsiteX2" fmla="*/ 854056 w 1319235"/>
                <a:gd name="connsiteY2" fmla="*/ 943459 h 995578"/>
                <a:gd name="connsiteX3" fmla="*/ 939909 w 1319235"/>
                <a:gd name="connsiteY3" fmla="*/ 880039 h 995578"/>
                <a:gd name="connsiteX4" fmla="*/ 1007732 w 1319235"/>
                <a:gd name="connsiteY4" fmla="*/ 794990 h 995578"/>
                <a:gd name="connsiteX5" fmla="*/ 1007740 w 1319235"/>
                <a:gd name="connsiteY5" fmla="*/ 794978 h 995578"/>
                <a:gd name="connsiteX6" fmla="*/ 1008473 w 1319235"/>
                <a:gd name="connsiteY6" fmla="*/ 794570 h 995578"/>
                <a:gd name="connsiteX7" fmla="*/ 756363 w 1319235"/>
                <a:gd name="connsiteY7" fmla="*/ 148 h 995578"/>
                <a:gd name="connsiteX8" fmla="*/ 1116960 w 1319235"/>
                <a:gd name="connsiteY8" fmla="*/ 101224 h 995578"/>
                <a:gd name="connsiteX9" fmla="*/ 782522 w 1319235"/>
                <a:gd name="connsiteY9" fmla="*/ 659701 h 995578"/>
                <a:gd name="connsiteX10" fmla="*/ 690275 w 1319235"/>
                <a:gd name="connsiteY10" fmla="*/ 728377 h 995578"/>
                <a:gd name="connsiteX11" fmla="*/ 650862 w 1319235"/>
                <a:gd name="connsiteY11" fmla="*/ 732846 h 995578"/>
                <a:gd name="connsiteX12" fmla="*/ 2706 w 1319235"/>
                <a:gd name="connsiteY12" fmla="*/ 721809 h 995578"/>
                <a:gd name="connsiteX13" fmla="*/ 171634 w 1319235"/>
                <a:gd name="connsiteY13" fmla="*/ 724686 h 995578"/>
                <a:gd name="connsiteX14" fmla="*/ 650862 w 1319235"/>
                <a:gd name="connsiteY14" fmla="*/ 732847 h 995578"/>
                <a:gd name="connsiteX15" fmla="*/ 1116967 w 1319235"/>
                <a:gd name="connsiteY15" fmla="*/ 101220 h 995578"/>
                <a:gd name="connsiteX16" fmla="*/ 1224470 w 1319235"/>
                <a:gd name="connsiteY16" fmla="*/ 177989 h 995578"/>
                <a:gd name="connsiteX17" fmla="*/ 1319235 w 1319235"/>
                <a:gd name="connsiteY17" fmla="*/ 275382 h 995578"/>
                <a:gd name="connsiteX18" fmla="*/ 1319231 w 1319235"/>
                <a:gd name="connsiteY18" fmla="*/ 275389 h 995578"/>
                <a:gd name="connsiteX19" fmla="*/ 1319229 w 1319235"/>
                <a:gd name="connsiteY19" fmla="*/ 275385 h 995578"/>
                <a:gd name="connsiteX20" fmla="*/ 1319228 w 1319235"/>
                <a:gd name="connsiteY20" fmla="*/ 275386 h 995578"/>
                <a:gd name="connsiteX21" fmla="*/ 1319230 w 1319235"/>
                <a:gd name="connsiteY21" fmla="*/ 275390 h 995578"/>
                <a:gd name="connsiteX22" fmla="*/ 1218339 w 1319235"/>
                <a:gd name="connsiteY22" fmla="*/ 443679 h 995578"/>
                <a:gd name="connsiteX23" fmla="*/ 1208305 w 1319235"/>
                <a:gd name="connsiteY23" fmla="*/ 460416 h 995578"/>
                <a:gd name="connsiteX24" fmla="*/ 1007728 w 1319235"/>
                <a:gd name="connsiteY24" fmla="*/ 794983 h 995578"/>
                <a:gd name="connsiteX25" fmla="*/ 1007729 w 1319235"/>
                <a:gd name="connsiteY25" fmla="*/ 794983 h 995578"/>
                <a:gd name="connsiteX26" fmla="*/ 1208305 w 1319235"/>
                <a:gd name="connsiteY26" fmla="*/ 460417 h 995578"/>
                <a:gd name="connsiteX27" fmla="*/ 1007740 w 1319235"/>
                <a:gd name="connsiteY27" fmla="*/ 794978 h 995578"/>
                <a:gd name="connsiteX28" fmla="*/ 1007739 w 1319235"/>
                <a:gd name="connsiteY28" fmla="*/ 794979 h 995578"/>
                <a:gd name="connsiteX29" fmla="*/ 1007732 w 1319235"/>
                <a:gd name="connsiteY29" fmla="*/ 794989 h 995578"/>
                <a:gd name="connsiteX30" fmla="*/ 939909 w 1319235"/>
                <a:gd name="connsiteY30" fmla="*/ 880038 h 995578"/>
                <a:gd name="connsiteX31" fmla="*/ 854056 w 1319235"/>
                <a:gd name="connsiteY31" fmla="*/ 943458 h 995578"/>
                <a:gd name="connsiteX32" fmla="*/ 754795 w 1319235"/>
                <a:gd name="connsiteY32" fmla="*/ 982872 h 995578"/>
                <a:gd name="connsiteX33" fmla="*/ 646751 w 1319235"/>
                <a:gd name="connsiteY33" fmla="*/ 995528 h 995578"/>
                <a:gd name="connsiteX34" fmla="*/ 41017 w 1319235"/>
                <a:gd name="connsiteY34" fmla="*/ 985509 h 995578"/>
                <a:gd name="connsiteX35" fmla="*/ 8388 w 1319235"/>
                <a:gd name="connsiteY35" fmla="*/ 853596 h 995578"/>
                <a:gd name="connsiteX36" fmla="*/ 1 w 1319235"/>
                <a:gd name="connsiteY36" fmla="*/ 721764 h 995578"/>
                <a:gd name="connsiteX37" fmla="*/ 0 w 1319235"/>
                <a:gd name="connsiteY37" fmla="*/ 721764 h 995578"/>
                <a:gd name="connsiteX38" fmla="*/ 1 w 1319235"/>
                <a:gd name="connsiteY38" fmla="*/ 721764 h 995578"/>
                <a:gd name="connsiteX39" fmla="*/ 1 w 1319235"/>
                <a:gd name="connsiteY39" fmla="*/ 721763 h 995578"/>
                <a:gd name="connsiteX40" fmla="*/ 0 w 1319235"/>
                <a:gd name="connsiteY40" fmla="*/ 721763 h 995578"/>
                <a:gd name="connsiteX41" fmla="*/ 381770 w 1319235"/>
                <a:gd name="connsiteY41" fmla="*/ 93426 h 995578"/>
                <a:gd name="connsiteX42" fmla="*/ 756363 w 1319235"/>
                <a:gd name="connsiteY42" fmla="*/ 148 h 995578"/>
                <a:gd name="connsiteX0" fmla="*/ 1008473 w 1319235"/>
                <a:gd name="connsiteY0" fmla="*/ 794570 h 995578"/>
                <a:gd name="connsiteX1" fmla="*/ 854425 w 1319235"/>
                <a:gd name="connsiteY1" fmla="*/ 943312 h 995578"/>
                <a:gd name="connsiteX2" fmla="*/ 854056 w 1319235"/>
                <a:gd name="connsiteY2" fmla="*/ 943459 h 995578"/>
                <a:gd name="connsiteX3" fmla="*/ 939909 w 1319235"/>
                <a:gd name="connsiteY3" fmla="*/ 880039 h 995578"/>
                <a:gd name="connsiteX4" fmla="*/ 1007732 w 1319235"/>
                <a:gd name="connsiteY4" fmla="*/ 794990 h 995578"/>
                <a:gd name="connsiteX5" fmla="*/ 1007740 w 1319235"/>
                <a:gd name="connsiteY5" fmla="*/ 794978 h 995578"/>
                <a:gd name="connsiteX6" fmla="*/ 1008473 w 1319235"/>
                <a:gd name="connsiteY6" fmla="*/ 794570 h 995578"/>
                <a:gd name="connsiteX7" fmla="*/ 756363 w 1319235"/>
                <a:gd name="connsiteY7" fmla="*/ 148 h 995578"/>
                <a:gd name="connsiteX8" fmla="*/ 1116960 w 1319235"/>
                <a:gd name="connsiteY8" fmla="*/ 101224 h 995578"/>
                <a:gd name="connsiteX9" fmla="*/ 690275 w 1319235"/>
                <a:gd name="connsiteY9" fmla="*/ 728377 h 995578"/>
                <a:gd name="connsiteX10" fmla="*/ 650862 w 1319235"/>
                <a:gd name="connsiteY10" fmla="*/ 732846 h 995578"/>
                <a:gd name="connsiteX11" fmla="*/ 2706 w 1319235"/>
                <a:gd name="connsiteY11" fmla="*/ 721809 h 995578"/>
                <a:gd name="connsiteX12" fmla="*/ 171634 w 1319235"/>
                <a:gd name="connsiteY12" fmla="*/ 724686 h 995578"/>
                <a:gd name="connsiteX13" fmla="*/ 650862 w 1319235"/>
                <a:gd name="connsiteY13" fmla="*/ 732847 h 995578"/>
                <a:gd name="connsiteX14" fmla="*/ 1116967 w 1319235"/>
                <a:gd name="connsiteY14" fmla="*/ 101220 h 995578"/>
                <a:gd name="connsiteX15" fmla="*/ 1224470 w 1319235"/>
                <a:gd name="connsiteY15" fmla="*/ 177989 h 995578"/>
                <a:gd name="connsiteX16" fmla="*/ 1319235 w 1319235"/>
                <a:gd name="connsiteY16" fmla="*/ 275382 h 995578"/>
                <a:gd name="connsiteX17" fmla="*/ 1319231 w 1319235"/>
                <a:gd name="connsiteY17" fmla="*/ 275389 h 995578"/>
                <a:gd name="connsiteX18" fmla="*/ 1319229 w 1319235"/>
                <a:gd name="connsiteY18" fmla="*/ 275385 h 995578"/>
                <a:gd name="connsiteX19" fmla="*/ 1319228 w 1319235"/>
                <a:gd name="connsiteY19" fmla="*/ 275386 h 995578"/>
                <a:gd name="connsiteX20" fmla="*/ 1319230 w 1319235"/>
                <a:gd name="connsiteY20" fmla="*/ 275390 h 995578"/>
                <a:gd name="connsiteX21" fmla="*/ 1218339 w 1319235"/>
                <a:gd name="connsiteY21" fmla="*/ 443679 h 995578"/>
                <a:gd name="connsiteX22" fmla="*/ 1208305 w 1319235"/>
                <a:gd name="connsiteY22" fmla="*/ 460416 h 995578"/>
                <a:gd name="connsiteX23" fmla="*/ 1007728 w 1319235"/>
                <a:gd name="connsiteY23" fmla="*/ 794983 h 995578"/>
                <a:gd name="connsiteX24" fmla="*/ 1007729 w 1319235"/>
                <a:gd name="connsiteY24" fmla="*/ 794983 h 995578"/>
                <a:gd name="connsiteX25" fmla="*/ 1208305 w 1319235"/>
                <a:gd name="connsiteY25" fmla="*/ 460417 h 995578"/>
                <a:gd name="connsiteX26" fmla="*/ 1007740 w 1319235"/>
                <a:gd name="connsiteY26" fmla="*/ 794978 h 995578"/>
                <a:gd name="connsiteX27" fmla="*/ 1007739 w 1319235"/>
                <a:gd name="connsiteY27" fmla="*/ 794979 h 995578"/>
                <a:gd name="connsiteX28" fmla="*/ 1007732 w 1319235"/>
                <a:gd name="connsiteY28" fmla="*/ 794989 h 995578"/>
                <a:gd name="connsiteX29" fmla="*/ 939909 w 1319235"/>
                <a:gd name="connsiteY29" fmla="*/ 880038 h 995578"/>
                <a:gd name="connsiteX30" fmla="*/ 854056 w 1319235"/>
                <a:gd name="connsiteY30" fmla="*/ 943458 h 995578"/>
                <a:gd name="connsiteX31" fmla="*/ 754795 w 1319235"/>
                <a:gd name="connsiteY31" fmla="*/ 982872 h 995578"/>
                <a:gd name="connsiteX32" fmla="*/ 646751 w 1319235"/>
                <a:gd name="connsiteY32" fmla="*/ 995528 h 995578"/>
                <a:gd name="connsiteX33" fmla="*/ 41017 w 1319235"/>
                <a:gd name="connsiteY33" fmla="*/ 985509 h 995578"/>
                <a:gd name="connsiteX34" fmla="*/ 8388 w 1319235"/>
                <a:gd name="connsiteY34" fmla="*/ 853596 h 995578"/>
                <a:gd name="connsiteX35" fmla="*/ 1 w 1319235"/>
                <a:gd name="connsiteY35" fmla="*/ 721764 h 995578"/>
                <a:gd name="connsiteX36" fmla="*/ 0 w 1319235"/>
                <a:gd name="connsiteY36" fmla="*/ 721764 h 995578"/>
                <a:gd name="connsiteX37" fmla="*/ 1 w 1319235"/>
                <a:gd name="connsiteY37" fmla="*/ 721764 h 995578"/>
                <a:gd name="connsiteX38" fmla="*/ 1 w 1319235"/>
                <a:gd name="connsiteY38" fmla="*/ 721763 h 995578"/>
                <a:gd name="connsiteX39" fmla="*/ 0 w 1319235"/>
                <a:gd name="connsiteY39" fmla="*/ 721763 h 995578"/>
                <a:gd name="connsiteX40" fmla="*/ 381770 w 1319235"/>
                <a:gd name="connsiteY40" fmla="*/ 93426 h 995578"/>
                <a:gd name="connsiteX41" fmla="*/ 756363 w 1319235"/>
                <a:gd name="connsiteY41" fmla="*/ 148 h 995578"/>
                <a:gd name="connsiteX0" fmla="*/ 1008473 w 1319235"/>
                <a:gd name="connsiteY0" fmla="*/ 794570 h 995578"/>
                <a:gd name="connsiteX1" fmla="*/ 854425 w 1319235"/>
                <a:gd name="connsiteY1" fmla="*/ 943312 h 995578"/>
                <a:gd name="connsiteX2" fmla="*/ 854056 w 1319235"/>
                <a:gd name="connsiteY2" fmla="*/ 943459 h 995578"/>
                <a:gd name="connsiteX3" fmla="*/ 939909 w 1319235"/>
                <a:gd name="connsiteY3" fmla="*/ 880039 h 995578"/>
                <a:gd name="connsiteX4" fmla="*/ 1007732 w 1319235"/>
                <a:gd name="connsiteY4" fmla="*/ 794990 h 995578"/>
                <a:gd name="connsiteX5" fmla="*/ 1007740 w 1319235"/>
                <a:gd name="connsiteY5" fmla="*/ 794978 h 995578"/>
                <a:gd name="connsiteX6" fmla="*/ 1008473 w 1319235"/>
                <a:gd name="connsiteY6" fmla="*/ 794570 h 995578"/>
                <a:gd name="connsiteX7" fmla="*/ 756363 w 1319235"/>
                <a:gd name="connsiteY7" fmla="*/ 148 h 995578"/>
                <a:gd name="connsiteX8" fmla="*/ 1116960 w 1319235"/>
                <a:gd name="connsiteY8" fmla="*/ 101224 h 995578"/>
                <a:gd name="connsiteX9" fmla="*/ 690275 w 1319235"/>
                <a:gd name="connsiteY9" fmla="*/ 728377 h 995578"/>
                <a:gd name="connsiteX10" fmla="*/ 650862 w 1319235"/>
                <a:gd name="connsiteY10" fmla="*/ 732846 h 995578"/>
                <a:gd name="connsiteX11" fmla="*/ 2706 w 1319235"/>
                <a:gd name="connsiteY11" fmla="*/ 721809 h 995578"/>
                <a:gd name="connsiteX12" fmla="*/ 171634 w 1319235"/>
                <a:gd name="connsiteY12" fmla="*/ 724686 h 995578"/>
                <a:gd name="connsiteX13" fmla="*/ 1116967 w 1319235"/>
                <a:gd name="connsiteY13" fmla="*/ 101220 h 995578"/>
                <a:gd name="connsiteX14" fmla="*/ 1224470 w 1319235"/>
                <a:gd name="connsiteY14" fmla="*/ 177989 h 995578"/>
                <a:gd name="connsiteX15" fmla="*/ 1319235 w 1319235"/>
                <a:gd name="connsiteY15" fmla="*/ 275382 h 995578"/>
                <a:gd name="connsiteX16" fmla="*/ 1319231 w 1319235"/>
                <a:gd name="connsiteY16" fmla="*/ 275389 h 995578"/>
                <a:gd name="connsiteX17" fmla="*/ 1319229 w 1319235"/>
                <a:gd name="connsiteY17" fmla="*/ 275385 h 995578"/>
                <a:gd name="connsiteX18" fmla="*/ 1319228 w 1319235"/>
                <a:gd name="connsiteY18" fmla="*/ 275386 h 995578"/>
                <a:gd name="connsiteX19" fmla="*/ 1319230 w 1319235"/>
                <a:gd name="connsiteY19" fmla="*/ 275390 h 995578"/>
                <a:gd name="connsiteX20" fmla="*/ 1218339 w 1319235"/>
                <a:gd name="connsiteY20" fmla="*/ 443679 h 995578"/>
                <a:gd name="connsiteX21" fmla="*/ 1208305 w 1319235"/>
                <a:gd name="connsiteY21" fmla="*/ 460416 h 995578"/>
                <a:gd name="connsiteX22" fmla="*/ 1007728 w 1319235"/>
                <a:gd name="connsiteY22" fmla="*/ 794983 h 995578"/>
                <a:gd name="connsiteX23" fmla="*/ 1007729 w 1319235"/>
                <a:gd name="connsiteY23" fmla="*/ 794983 h 995578"/>
                <a:gd name="connsiteX24" fmla="*/ 1208305 w 1319235"/>
                <a:gd name="connsiteY24" fmla="*/ 460417 h 995578"/>
                <a:gd name="connsiteX25" fmla="*/ 1007740 w 1319235"/>
                <a:gd name="connsiteY25" fmla="*/ 794978 h 995578"/>
                <a:gd name="connsiteX26" fmla="*/ 1007739 w 1319235"/>
                <a:gd name="connsiteY26" fmla="*/ 794979 h 995578"/>
                <a:gd name="connsiteX27" fmla="*/ 1007732 w 1319235"/>
                <a:gd name="connsiteY27" fmla="*/ 794989 h 995578"/>
                <a:gd name="connsiteX28" fmla="*/ 939909 w 1319235"/>
                <a:gd name="connsiteY28" fmla="*/ 880038 h 995578"/>
                <a:gd name="connsiteX29" fmla="*/ 854056 w 1319235"/>
                <a:gd name="connsiteY29" fmla="*/ 943458 h 995578"/>
                <a:gd name="connsiteX30" fmla="*/ 754795 w 1319235"/>
                <a:gd name="connsiteY30" fmla="*/ 982872 h 995578"/>
                <a:gd name="connsiteX31" fmla="*/ 646751 w 1319235"/>
                <a:gd name="connsiteY31" fmla="*/ 995528 h 995578"/>
                <a:gd name="connsiteX32" fmla="*/ 41017 w 1319235"/>
                <a:gd name="connsiteY32" fmla="*/ 985509 h 995578"/>
                <a:gd name="connsiteX33" fmla="*/ 8388 w 1319235"/>
                <a:gd name="connsiteY33" fmla="*/ 853596 h 995578"/>
                <a:gd name="connsiteX34" fmla="*/ 1 w 1319235"/>
                <a:gd name="connsiteY34" fmla="*/ 721764 h 995578"/>
                <a:gd name="connsiteX35" fmla="*/ 0 w 1319235"/>
                <a:gd name="connsiteY35" fmla="*/ 721764 h 995578"/>
                <a:gd name="connsiteX36" fmla="*/ 1 w 1319235"/>
                <a:gd name="connsiteY36" fmla="*/ 721764 h 995578"/>
                <a:gd name="connsiteX37" fmla="*/ 1 w 1319235"/>
                <a:gd name="connsiteY37" fmla="*/ 721763 h 995578"/>
                <a:gd name="connsiteX38" fmla="*/ 0 w 1319235"/>
                <a:gd name="connsiteY38" fmla="*/ 721763 h 995578"/>
                <a:gd name="connsiteX39" fmla="*/ 381770 w 1319235"/>
                <a:gd name="connsiteY39" fmla="*/ 93426 h 995578"/>
                <a:gd name="connsiteX40" fmla="*/ 756363 w 1319235"/>
                <a:gd name="connsiteY40" fmla="*/ 148 h 995578"/>
                <a:gd name="connsiteX0" fmla="*/ 1008473 w 1319235"/>
                <a:gd name="connsiteY0" fmla="*/ 794570 h 995578"/>
                <a:gd name="connsiteX1" fmla="*/ 854425 w 1319235"/>
                <a:gd name="connsiteY1" fmla="*/ 943312 h 995578"/>
                <a:gd name="connsiteX2" fmla="*/ 854056 w 1319235"/>
                <a:gd name="connsiteY2" fmla="*/ 943459 h 995578"/>
                <a:gd name="connsiteX3" fmla="*/ 939909 w 1319235"/>
                <a:gd name="connsiteY3" fmla="*/ 880039 h 995578"/>
                <a:gd name="connsiteX4" fmla="*/ 1007732 w 1319235"/>
                <a:gd name="connsiteY4" fmla="*/ 794990 h 995578"/>
                <a:gd name="connsiteX5" fmla="*/ 1007740 w 1319235"/>
                <a:gd name="connsiteY5" fmla="*/ 794978 h 995578"/>
                <a:gd name="connsiteX6" fmla="*/ 1008473 w 1319235"/>
                <a:gd name="connsiteY6" fmla="*/ 794570 h 995578"/>
                <a:gd name="connsiteX7" fmla="*/ 756363 w 1319235"/>
                <a:gd name="connsiteY7" fmla="*/ 148 h 995578"/>
                <a:gd name="connsiteX8" fmla="*/ 1116960 w 1319235"/>
                <a:gd name="connsiteY8" fmla="*/ 101224 h 995578"/>
                <a:gd name="connsiteX9" fmla="*/ 690275 w 1319235"/>
                <a:gd name="connsiteY9" fmla="*/ 728377 h 995578"/>
                <a:gd name="connsiteX10" fmla="*/ 2706 w 1319235"/>
                <a:gd name="connsiteY10" fmla="*/ 721809 h 995578"/>
                <a:gd name="connsiteX11" fmla="*/ 171634 w 1319235"/>
                <a:gd name="connsiteY11" fmla="*/ 724686 h 995578"/>
                <a:gd name="connsiteX12" fmla="*/ 1116967 w 1319235"/>
                <a:gd name="connsiteY12" fmla="*/ 101220 h 995578"/>
                <a:gd name="connsiteX13" fmla="*/ 1224470 w 1319235"/>
                <a:gd name="connsiteY13" fmla="*/ 177989 h 995578"/>
                <a:gd name="connsiteX14" fmla="*/ 1319235 w 1319235"/>
                <a:gd name="connsiteY14" fmla="*/ 275382 h 995578"/>
                <a:gd name="connsiteX15" fmla="*/ 1319231 w 1319235"/>
                <a:gd name="connsiteY15" fmla="*/ 275389 h 995578"/>
                <a:gd name="connsiteX16" fmla="*/ 1319229 w 1319235"/>
                <a:gd name="connsiteY16" fmla="*/ 275385 h 995578"/>
                <a:gd name="connsiteX17" fmla="*/ 1319228 w 1319235"/>
                <a:gd name="connsiteY17" fmla="*/ 275386 h 995578"/>
                <a:gd name="connsiteX18" fmla="*/ 1319230 w 1319235"/>
                <a:gd name="connsiteY18" fmla="*/ 275390 h 995578"/>
                <a:gd name="connsiteX19" fmla="*/ 1218339 w 1319235"/>
                <a:gd name="connsiteY19" fmla="*/ 443679 h 995578"/>
                <a:gd name="connsiteX20" fmla="*/ 1208305 w 1319235"/>
                <a:gd name="connsiteY20" fmla="*/ 460416 h 995578"/>
                <a:gd name="connsiteX21" fmla="*/ 1007728 w 1319235"/>
                <a:gd name="connsiteY21" fmla="*/ 794983 h 995578"/>
                <a:gd name="connsiteX22" fmla="*/ 1007729 w 1319235"/>
                <a:gd name="connsiteY22" fmla="*/ 794983 h 995578"/>
                <a:gd name="connsiteX23" fmla="*/ 1208305 w 1319235"/>
                <a:gd name="connsiteY23" fmla="*/ 460417 h 995578"/>
                <a:gd name="connsiteX24" fmla="*/ 1007740 w 1319235"/>
                <a:gd name="connsiteY24" fmla="*/ 794978 h 995578"/>
                <a:gd name="connsiteX25" fmla="*/ 1007739 w 1319235"/>
                <a:gd name="connsiteY25" fmla="*/ 794979 h 995578"/>
                <a:gd name="connsiteX26" fmla="*/ 1007732 w 1319235"/>
                <a:gd name="connsiteY26" fmla="*/ 794989 h 995578"/>
                <a:gd name="connsiteX27" fmla="*/ 939909 w 1319235"/>
                <a:gd name="connsiteY27" fmla="*/ 880038 h 995578"/>
                <a:gd name="connsiteX28" fmla="*/ 854056 w 1319235"/>
                <a:gd name="connsiteY28" fmla="*/ 943458 h 995578"/>
                <a:gd name="connsiteX29" fmla="*/ 754795 w 1319235"/>
                <a:gd name="connsiteY29" fmla="*/ 982872 h 995578"/>
                <a:gd name="connsiteX30" fmla="*/ 646751 w 1319235"/>
                <a:gd name="connsiteY30" fmla="*/ 995528 h 995578"/>
                <a:gd name="connsiteX31" fmla="*/ 41017 w 1319235"/>
                <a:gd name="connsiteY31" fmla="*/ 985509 h 995578"/>
                <a:gd name="connsiteX32" fmla="*/ 8388 w 1319235"/>
                <a:gd name="connsiteY32" fmla="*/ 853596 h 995578"/>
                <a:gd name="connsiteX33" fmla="*/ 1 w 1319235"/>
                <a:gd name="connsiteY33" fmla="*/ 721764 h 995578"/>
                <a:gd name="connsiteX34" fmla="*/ 0 w 1319235"/>
                <a:gd name="connsiteY34" fmla="*/ 721764 h 995578"/>
                <a:gd name="connsiteX35" fmla="*/ 1 w 1319235"/>
                <a:gd name="connsiteY35" fmla="*/ 721764 h 995578"/>
                <a:gd name="connsiteX36" fmla="*/ 1 w 1319235"/>
                <a:gd name="connsiteY36" fmla="*/ 721763 h 995578"/>
                <a:gd name="connsiteX37" fmla="*/ 0 w 1319235"/>
                <a:gd name="connsiteY37" fmla="*/ 721763 h 995578"/>
                <a:gd name="connsiteX38" fmla="*/ 381770 w 1319235"/>
                <a:gd name="connsiteY38" fmla="*/ 93426 h 995578"/>
                <a:gd name="connsiteX39" fmla="*/ 756363 w 1319235"/>
                <a:gd name="connsiteY39" fmla="*/ 148 h 995578"/>
                <a:gd name="connsiteX0" fmla="*/ 1008473 w 1319235"/>
                <a:gd name="connsiteY0" fmla="*/ 794570 h 995578"/>
                <a:gd name="connsiteX1" fmla="*/ 854425 w 1319235"/>
                <a:gd name="connsiteY1" fmla="*/ 943312 h 995578"/>
                <a:gd name="connsiteX2" fmla="*/ 854056 w 1319235"/>
                <a:gd name="connsiteY2" fmla="*/ 943459 h 995578"/>
                <a:gd name="connsiteX3" fmla="*/ 939909 w 1319235"/>
                <a:gd name="connsiteY3" fmla="*/ 880039 h 995578"/>
                <a:gd name="connsiteX4" fmla="*/ 1007732 w 1319235"/>
                <a:gd name="connsiteY4" fmla="*/ 794990 h 995578"/>
                <a:gd name="connsiteX5" fmla="*/ 1007740 w 1319235"/>
                <a:gd name="connsiteY5" fmla="*/ 794978 h 995578"/>
                <a:gd name="connsiteX6" fmla="*/ 1008473 w 1319235"/>
                <a:gd name="connsiteY6" fmla="*/ 794570 h 995578"/>
                <a:gd name="connsiteX7" fmla="*/ 756363 w 1319235"/>
                <a:gd name="connsiteY7" fmla="*/ 148 h 995578"/>
                <a:gd name="connsiteX8" fmla="*/ 1116960 w 1319235"/>
                <a:gd name="connsiteY8" fmla="*/ 101224 h 995578"/>
                <a:gd name="connsiteX9" fmla="*/ 2706 w 1319235"/>
                <a:gd name="connsiteY9" fmla="*/ 721809 h 995578"/>
                <a:gd name="connsiteX10" fmla="*/ 171634 w 1319235"/>
                <a:gd name="connsiteY10" fmla="*/ 724686 h 995578"/>
                <a:gd name="connsiteX11" fmla="*/ 1116967 w 1319235"/>
                <a:gd name="connsiteY11" fmla="*/ 101220 h 995578"/>
                <a:gd name="connsiteX12" fmla="*/ 1224470 w 1319235"/>
                <a:gd name="connsiteY12" fmla="*/ 177989 h 995578"/>
                <a:gd name="connsiteX13" fmla="*/ 1319235 w 1319235"/>
                <a:gd name="connsiteY13" fmla="*/ 275382 h 995578"/>
                <a:gd name="connsiteX14" fmla="*/ 1319231 w 1319235"/>
                <a:gd name="connsiteY14" fmla="*/ 275389 h 995578"/>
                <a:gd name="connsiteX15" fmla="*/ 1319229 w 1319235"/>
                <a:gd name="connsiteY15" fmla="*/ 275385 h 995578"/>
                <a:gd name="connsiteX16" fmla="*/ 1319228 w 1319235"/>
                <a:gd name="connsiteY16" fmla="*/ 275386 h 995578"/>
                <a:gd name="connsiteX17" fmla="*/ 1319230 w 1319235"/>
                <a:gd name="connsiteY17" fmla="*/ 275390 h 995578"/>
                <a:gd name="connsiteX18" fmla="*/ 1218339 w 1319235"/>
                <a:gd name="connsiteY18" fmla="*/ 443679 h 995578"/>
                <a:gd name="connsiteX19" fmla="*/ 1208305 w 1319235"/>
                <a:gd name="connsiteY19" fmla="*/ 460416 h 995578"/>
                <a:gd name="connsiteX20" fmla="*/ 1007728 w 1319235"/>
                <a:gd name="connsiteY20" fmla="*/ 794983 h 995578"/>
                <a:gd name="connsiteX21" fmla="*/ 1007729 w 1319235"/>
                <a:gd name="connsiteY21" fmla="*/ 794983 h 995578"/>
                <a:gd name="connsiteX22" fmla="*/ 1208305 w 1319235"/>
                <a:gd name="connsiteY22" fmla="*/ 460417 h 995578"/>
                <a:gd name="connsiteX23" fmla="*/ 1007740 w 1319235"/>
                <a:gd name="connsiteY23" fmla="*/ 794978 h 995578"/>
                <a:gd name="connsiteX24" fmla="*/ 1007739 w 1319235"/>
                <a:gd name="connsiteY24" fmla="*/ 794979 h 995578"/>
                <a:gd name="connsiteX25" fmla="*/ 1007732 w 1319235"/>
                <a:gd name="connsiteY25" fmla="*/ 794989 h 995578"/>
                <a:gd name="connsiteX26" fmla="*/ 939909 w 1319235"/>
                <a:gd name="connsiteY26" fmla="*/ 880038 h 995578"/>
                <a:gd name="connsiteX27" fmla="*/ 854056 w 1319235"/>
                <a:gd name="connsiteY27" fmla="*/ 943458 h 995578"/>
                <a:gd name="connsiteX28" fmla="*/ 754795 w 1319235"/>
                <a:gd name="connsiteY28" fmla="*/ 982872 h 995578"/>
                <a:gd name="connsiteX29" fmla="*/ 646751 w 1319235"/>
                <a:gd name="connsiteY29" fmla="*/ 995528 h 995578"/>
                <a:gd name="connsiteX30" fmla="*/ 41017 w 1319235"/>
                <a:gd name="connsiteY30" fmla="*/ 985509 h 995578"/>
                <a:gd name="connsiteX31" fmla="*/ 8388 w 1319235"/>
                <a:gd name="connsiteY31" fmla="*/ 853596 h 995578"/>
                <a:gd name="connsiteX32" fmla="*/ 1 w 1319235"/>
                <a:gd name="connsiteY32" fmla="*/ 721764 h 995578"/>
                <a:gd name="connsiteX33" fmla="*/ 0 w 1319235"/>
                <a:gd name="connsiteY33" fmla="*/ 721764 h 995578"/>
                <a:gd name="connsiteX34" fmla="*/ 1 w 1319235"/>
                <a:gd name="connsiteY34" fmla="*/ 721764 h 995578"/>
                <a:gd name="connsiteX35" fmla="*/ 1 w 1319235"/>
                <a:gd name="connsiteY35" fmla="*/ 721763 h 995578"/>
                <a:gd name="connsiteX36" fmla="*/ 0 w 1319235"/>
                <a:gd name="connsiteY36" fmla="*/ 721763 h 995578"/>
                <a:gd name="connsiteX37" fmla="*/ 381770 w 1319235"/>
                <a:gd name="connsiteY37" fmla="*/ 93426 h 995578"/>
                <a:gd name="connsiteX38" fmla="*/ 756363 w 1319235"/>
                <a:gd name="connsiteY38" fmla="*/ 148 h 995578"/>
                <a:gd name="connsiteX0" fmla="*/ 1008473 w 1319235"/>
                <a:gd name="connsiteY0" fmla="*/ 794570 h 995578"/>
                <a:gd name="connsiteX1" fmla="*/ 854425 w 1319235"/>
                <a:gd name="connsiteY1" fmla="*/ 943312 h 995578"/>
                <a:gd name="connsiteX2" fmla="*/ 854056 w 1319235"/>
                <a:gd name="connsiteY2" fmla="*/ 943459 h 995578"/>
                <a:gd name="connsiteX3" fmla="*/ 939909 w 1319235"/>
                <a:gd name="connsiteY3" fmla="*/ 880039 h 995578"/>
                <a:gd name="connsiteX4" fmla="*/ 1007732 w 1319235"/>
                <a:gd name="connsiteY4" fmla="*/ 794990 h 995578"/>
                <a:gd name="connsiteX5" fmla="*/ 1007740 w 1319235"/>
                <a:gd name="connsiteY5" fmla="*/ 794978 h 995578"/>
                <a:gd name="connsiteX6" fmla="*/ 1008473 w 1319235"/>
                <a:gd name="connsiteY6" fmla="*/ 794570 h 995578"/>
                <a:gd name="connsiteX7" fmla="*/ 756363 w 1319235"/>
                <a:gd name="connsiteY7" fmla="*/ 148 h 995578"/>
                <a:gd name="connsiteX8" fmla="*/ 1116960 w 1319235"/>
                <a:gd name="connsiteY8" fmla="*/ 101224 h 995578"/>
                <a:gd name="connsiteX9" fmla="*/ 2706 w 1319235"/>
                <a:gd name="connsiteY9" fmla="*/ 721809 h 995578"/>
                <a:gd name="connsiteX10" fmla="*/ 1116967 w 1319235"/>
                <a:gd name="connsiteY10" fmla="*/ 101220 h 995578"/>
                <a:gd name="connsiteX11" fmla="*/ 1224470 w 1319235"/>
                <a:gd name="connsiteY11" fmla="*/ 177989 h 995578"/>
                <a:gd name="connsiteX12" fmla="*/ 1319235 w 1319235"/>
                <a:gd name="connsiteY12" fmla="*/ 275382 h 995578"/>
                <a:gd name="connsiteX13" fmla="*/ 1319231 w 1319235"/>
                <a:gd name="connsiteY13" fmla="*/ 275389 h 995578"/>
                <a:gd name="connsiteX14" fmla="*/ 1319229 w 1319235"/>
                <a:gd name="connsiteY14" fmla="*/ 275385 h 995578"/>
                <a:gd name="connsiteX15" fmla="*/ 1319228 w 1319235"/>
                <a:gd name="connsiteY15" fmla="*/ 275386 h 995578"/>
                <a:gd name="connsiteX16" fmla="*/ 1319230 w 1319235"/>
                <a:gd name="connsiteY16" fmla="*/ 275390 h 995578"/>
                <a:gd name="connsiteX17" fmla="*/ 1218339 w 1319235"/>
                <a:gd name="connsiteY17" fmla="*/ 443679 h 995578"/>
                <a:gd name="connsiteX18" fmla="*/ 1208305 w 1319235"/>
                <a:gd name="connsiteY18" fmla="*/ 460416 h 995578"/>
                <a:gd name="connsiteX19" fmla="*/ 1007728 w 1319235"/>
                <a:gd name="connsiteY19" fmla="*/ 794983 h 995578"/>
                <a:gd name="connsiteX20" fmla="*/ 1007729 w 1319235"/>
                <a:gd name="connsiteY20" fmla="*/ 794983 h 995578"/>
                <a:gd name="connsiteX21" fmla="*/ 1208305 w 1319235"/>
                <a:gd name="connsiteY21" fmla="*/ 460417 h 995578"/>
                <a:gd name="connsiteX22" fmla="*/ 1007740 w 1319235"/>
                <a:gd name="connsiteY22" fmla="*/ 794978 h 995578"/>
                <a:gd name="connsiteX23" fmla="*/ 1007739 w 1319235"/>
                <a:gd name="connsiteY23" fmla="*/ 794979 h 995578"/>
                <a:gd name="connsiteX24" fmla="*/ 1007732 w 1319235"/>
                <a:gd name="connsiteY24" fmla="*/ 794989 h 995578"/>
                <a:gd name="connsiteX25" fmla="*/ 939909 w 1319235"/>
                <a:gd name="connsiteY25" fmla="*/ 880038 h 995578"/>
                <a:gd name="connsiteX26" fmla="*/ 854056 w 1319235"/>
                <a:gd name="connsiteY26" fmla="*/ 943458 h 995578"/>
                <a:gd name="connsiteX27" fmla="*/ 754795 w 1319235"/>
                <a:gd name="connsiteY27" fmla="*/ 982872 h 995578"/>
                <a:gd name="connsiteX28" fmla="*/ 646751 w 1319235"/>
                <a:gd name="connsiteY28" fmla="*/ 995528 h 995578"/>
                <a:gd name="connsiteX29" fmla="*/ 41017 w 1319235"/>
                <a:gd name="connsiteY29" fmla="*/ 985509 h 995578"/>
                <a:gd name="connsiteX30" fmla="*/ 8388 w 1319235"/>
                <a:gd name="connsiteY30" fmla="*/ 853596 h 995578"/>
                <a:gd name="connsiteX31" fmla="*/ 1 w 1319235"/>
                <a:gd name="connsiteY31" fmla="*/ 721764 h 995578"/>
                <a:gd name="connsiteX32" fmla="*/ 0 w 1319235"/>
                <a:gd name="connsiteY32" fmla="*/ 721764 h 995578"/>
                <a:gd name="connsiteX33" fmla="*/ 1 w 1319235"/>
                <a:gd name="connsiteY33" fmla="*/ 721764 h 995578"/>
                <a:gd name="connsiteX34" fmla="*/ 1 w 1319235"/>
                <a:gd name="connsiteY34" fmla="*/ 721763 h 995578"/>
                <a:gd name="connsiteX35" fmla="*/ 0 w 1319235"/>
                <a:gd name="connsiteY35" fmla="*/ 721763 h 995578"/>
                <a:gd name="connsiteX36" fmla="*/ 381770 w 1319235"/>
                <a:gd name="connsiteY36" fmla="*/ 93426 h 995578"/>
                <a:gd name="connsiteX37" fmla="*/ 756363 w 1319235"/>
                <a:gd name="connsiteY37" fmla="*/ 148 h 9955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319235" h="995578">
                  <a:moveTo>
                    <a:pt x="1008473" y="794570"/>
                  </a:moveTo>
                  <a:cubicBezTo>
                    <a:pt x="970498" y="857774"/>
                    <a:pt x="916930" y="908587"/>
                    <a:pt x="854425" y="943312"/>
                  </a:cubicBezTo>
                  <a:lnTo>
                    <a:pt x="854056" y="943459"/>
                  </a:lnTo>
                  <a:lnTo>
                    <a:pt x="939909" y="880039"/>
                  </a:lnTo>
                  <a:cubicBezTo>
                    <a:pt x="965861" y="855095"/>
                    <a:pt x="988746" y="826591"/>
                    <a:pt x="1007732" y="794990"/>
                  </a:cubicBezTo>
                  <a:cubicBezTo>
                    <a:pt x="1007735" y="794986"/>
                    <a:pt x="1007737" y="794982"/>
                    <a:pt x="1007740" y="794978"/>
                  </a:cubicBezTo>
                  <a:lnTo>
                    <a:pt x="1008473" y="794570"/>
                  </a:lnTo>
                  <a:close/>
                  <a:moveTo>
                    <a:pt x="756363" y="148"/>
                  </a:moveTo>
                  <a:cubicBezTo>
                    <a:pt x="883130" y="2684"/>
                    <a:pt x="1007566" y="37613"/>
                    <a:pt x="1116960" y="101224"/>
                  </a:cubicBezTo>
                  <a:lnTo>
                    <a:pt x="2706" y="721809"/>
                  </a:lnTo>
                  <a:lnTo>
                    <a:pt x="1116967" y="101220"/>
                  </a:lnTo>
                  <a:cubicBezTo>
                    <a:pt x="1154688" y="123827"/>
                    <a:pt x="1191016" y="149140"/>
                    <a:pt x="1224470" y="177989"/>
                  </a:cubicBezTo>
                  <a:cubicBezTo>
                    <a:pt x="1258331" y="207570"/>
                    <a:pt x="1290388" y="239135"/>
                    <a:pt x="1319235" y="275382"/>
                  </a:cubicBezTo>
                  <a:cubicBezTo>
                    <a:pt x="1319234" y="275384"/>
                    <a:pt x="1319232" y="275387"/>
                    <a:pt x="1319231" y="275389"/>
                  </a:cubicBezTo>
                  <a:cubicBezTo>
                    <a:pt x="1319230" y="275388"/>
                    <a:pt x="1319230" y="275386"/>
                    <a:pt x="1319229" y="275385"/>
                  </a:cubicBezTo>
                  <a:lnTo>
                    <a:pt x="1319228" y="275386"/>
                  </a:lnTo>
                  <a:cubicBezTo>
                    <a:pt x="1319229" y="275387"/>
                    <a:pt x="1319229" y="275389"/>
                    <a:pt x="1319230" y="275390"/>
                  </a:cubicBezTo>
                  <a:lnTo>
                    <a:pt x="1218339" y="443679"/>
                  </a:lnTo>
                  <a:lnTo>
                    <a:pt x="1208305" y="460416"/>
                  </a:lnTo>
                  <a:lnTo>
                    <a:pt x="1007728" y="794983"/>
                  </a:lnTo>
                  <a:lnTo>
                    <a:pt x="1007729" y="794983"/>
                  </a:lnTo>
                  <a:lnTo>
                    <a:pt x="1208305" y="460417"/>
                  </a:lnTo>
                  <a:lnTo>
                    <a:pt x="1007740" y="794978"/>
                  </a:lnTo>
                  <a:lnTo>
                    <a:pt x="1007739" y="794979"/>
                  </a:lnTo>
                  <a:cubicBezTo>
                    <a:pt x="1007737" y="794982"/>
                    <a:pt x="1007734" y="794986"/>
                    <a:pt x="1007732" y="794989"/>
                  </a:cubicBezTo>
                  <a:cubicBezTo>
                    <a:pt x="988746" y="826590"/>
                    <a:pt x="965861" y="855094"/>
                    <a:pt x="939909" y="880038"/>
                  </a:cubicBezTo>
                  <a:lnTo>
                    <a:pt x="854056" y="943458"/>
                  </a:lnTo>
                  <a:lnTo>
                    <a:pt x="754795" y="982872"/>
                  </a:lnTo>
                  <a:cubicBezTo>
                    <a:pt x="719906" y="991729"/>
                    <a:pt x="683614" y="996102"/>
                    <a:pt x="646751" y="995528"/>
                  </a:cubicBezTo>
                  <a:lnTo>
                    <a:pt x="41017" y="985509"/>
                  </a:lnTo>
                  <a:cubicBezTo>
                    <a:pt x="25891" y="942606"/>
                    <a:pt x="14878" y="898383"/>
                    <a:pt x="8388" y="853596"/>
                  </a:cubicBezTo>
                  <a:lnTo>
                    <a:pt x="1" y="721764"/>
                  </a:lnTo>
                  <a:lnTo>
                    <a:pt x="0" y="721764"/>
                  </a:lnTo>
                  <a:lnTo>
                    <a:pt x="1" y="721764"/>
                  </a:lnTo>
                  <a:lnTo>
                    <a:pt x="1" y="721763"/>
                  </a:lnTo>
                  <a:lnTo>
                    <a:pt x="0" y="721763"/>
                  </a:lnTo>
                  <a:cubicBezTo>
                    <a:pt x="7558" y="468790"/>
                    <a:pt x="144327" y="225340"/>
                    <a:pt x="381770" y="93426"/>
                  </a:cubicBezTo>
                  <a:cubicBezTo>
                    <a:pt x="500495" y="27468"/>
                    <a:pt x="629595" y="-2389"/>
                    <a:pt x="756363" y="148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72C05252-F772-D0AB-3022-91D7FCD8C178}"/>
                </a:ext>
              </a:extLst>
            </p:cNvPr>
            <p:cNvSpPr/>
            <p:nvPr/>
          </p:nvSpPr>
          <p:spPr>
            <a:xfrm>
              <a:off x="4753281" y="4345038"/>
              <a:ext cx="837720" cy="549657"/>
            </a:xfrm>
            <a:custGeom>
              <a:avLst/>
              <a:gdLst>
                <a:gd name="connsiteX0" fmla="*/ 756363 w 1116960"/>
                <a:gd name="connsiteY0" fmla="*/ 149 h 732876"/>
                <a:gd name="connsiteX1" fmla="*/ 1116960 w 1116960"/>
                <a:gd name="connsiteY1" fmla="*/ 101225 h 732876"/>
                <a:gd name="connsiteX2" fmla="*/ 782522 w 1116960"/>
                <a:gd name="connsiteY2" fmla="*/ 659702 h 732876"/>
                <a:gd name="connsiteX3" fmla="*/ 757906 w 1116960"/>
                <a:gd name="connsiteY3" fmla="*/ 690805 h 732876"/>
                <a:gd name="connsiteX4" fmla="*/ 726556 w 1116960"/>
                <a:gd name="connsiteY4" fmla="*/ 714031 h 732876"/>
                <a:gd name="connsiteX5" fmla="*/ 690275 w 1116960"/>
                <a:gd name="connsiteY5" fmla="*/ 728378 h 732876"/>
                <a:gd name="connsiteX6" fmla="*/ 650862 w 1116960"/>
                <a:gd name="connsiteY6" fmla="*/ 732847 h 732876"/>
                <a:gd name="connsiteX7" fmla="*/ 0 w 1116960"/>
                <a:gd name="connsiteY7" fmla="*/ 721764 h 732876"/>
                <a:gd name="connsiteX8" fmla="*/ 381770 w 1116960"/>
                <a:gd name="connsiteY8" fmla="*/ 93427 h 732876"/>
                <a:gd name="connsiteX9" fmla="*/ 756363 w 1116960"/>
                <a:gd name="connsiteY9" fmla="*/ 149 h 732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16960" h="732876">
                  <a:moveTo>
                    <a:pt x="756363" y="149"/>
                  </a:moveTo>
                  <a:cubicBezTo>
                    <a:pt x="883130" y="2685"/>
                    <a:pt x="1007566" y="37614"/>
                    <a:pt x="1116960" y="101225"/>
                  </a:cubicBezTo>
                  <a:lnTo>
                    <a:pt x="782522" y="659702"/>
                  </a:lnTo>
                  <a:cubicBezTo>
                    <a:pt x="775640" y="671271"/>
                    <a:pt x="767334" y="681695"/>
                    <a:pt x="757906" y="690805"/>
                  </a:cubicBezTo>
                  <a:lnTo>
                    <a:pt x="726556" y="714031"/>
                  </a:lnTo>
                  <a:lnTo>
                    <a:pt x="690275" y="728378"/>
                  </a:lnTo>
                  <a:cubicBezTo>
                    <a:pt x="677559" y="731570"/>
                    <a:pt x="664321" y="733116"/>
                    <a:pt x="650862" y="732847"/>
                  </a:cubicBezTo>
                  <a:lnTo>
                    <a:pt x="0" y="721764"/>
                  </a:lnTo>
                  <a:cubicBezTo>
                    <a:pt x="7558" y="468791"/>
                    <a:pt x="144327" y="225341"/>
                    <a:pt x="381770" y="93427"/>
                  </a:cubicBezTo>
                  <a:cubicBezTo>
                    <a:pt x="500495" y="27469"/>
                    <a:pt x="629595" y="-2388"/>
                    <a:pt x="756363" y="149"/>
                  </a:cubicBezTo>
                  <a:close/>
                </a:path>
              </a:pathLst>
            </a:custGeom>
            <a:solidFill>
              <a:schemeClr val="accent2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pic>
          <p:nvPicPr>
            <p:cNvPr id="48" name="Graphic 47" descr="Bullseye with solid fill">
              <a:extLst>
                <a:ext uri="{FF2B5EF4-FFF2-40B4-BE49-F238E27FC236}">
                  <a16:creationId xmlns:a16="http://schemas.microsoft.com/office/drawing/2014/main" id="{B5D140AC-2E08-287B-F26D-617F699EF138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4956542" y="4467325"/>
              <a:ext cx="365267" cy="365267"/>
            </a:xfrm>
            <a:prstGeom prst="rect">
              <a:avLst/>
            </a:prstGeom>
          </p:spPr>
        </p:pic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2B5A9F1E-9CA7-C7A6-A05B-3A6F444BAC96}"/>
              </a:ext>
            </a:extLst>
          </p:cNvPr>
          <p:cNvGrpSpPr/>
          <p:nvPr/>
        </p:nvGrpSpPr>
        <p:grpSpPr>
          <a:xfrm>
            <a:off x="3278199" y="4345037"/>
            <a:ext cx="1114380" cy="1114504"/>
            <a:chOff x="3278199" y="4345037"/>
            <a:chExt cx="1114380" cy="1114504"/>
          </a:xfrm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F22379E1-C31C-0FD7-1F25-868177CF9592}"/>
                </a:ext>
              </a:extLst>
            </p:cNvPr>
            <p:cNvSpPr/>
            <p:nvPr/>
          </p:nvSpPr>
          <p:spPr>
            <a:xfrm>
              <a:off x="3278199" y="4550195"/>
              <a:ext cx="1085897" cy="909346"/>
            </a:xfrm>
            <a:custGeom>
              <a:avLst/>
              <a:gdLst>
                <a:gd name="connsiteX0" fmla="*/ 477237 w 1447863"/>
                <a:gd name="connsiteY0" fmla="*/ 510868 h 1212461"/>
                <a:gd name="connsiteX1" fmla="*/ 631285 w 1447863"/>
                <a:gd name="connsiteY1" fmla="*/ 659610 h 1212461"/>
                <a:gd name="connsiteX2" fmla="*/ 631655 w 1447863"/>
                <a:gd name="connsiteY2" fmla="*/ 659757 h 1212461"/>
                <a:gd name="connsiteX3" fmla="*/ 545800 w 1447863"/>
                <a:gd name="connsiteY3" fmla="*/ 596337 h 1212461"/>
                <a:gd name="connsiteX4" fmla="*/ 477978 w 1447863"/>
                <a:gd name="connsiteY4" fmla="*/ 511288 h 1212461"/>
                <a:gd name="connsiteX5" fmla="*/ 477971 w 1447863"/>
                <a:gd name="connsiteY5" fmla="*/ 511277 h 1212461"/>
                <a:gd name="connsiteX6" fmla="*/ 171463 w 1447863"/>
                <a:gd name="connsiteY6" fmla="*/ 0 h 1212461"/>
                <a:gd name="connsiteX7" fmla="*/ 276983 w 1447863"/>
                <a:gd name="connsiteY7" fmla="*/ 176011 h 1212461"/>
                <a:gd name="connsiteX8" fmla="*/ 287678 w 1447863"/>
                <a:gd name="connsiteY8" fmla="*/ 193850 h 1212461"/>
                <a:gd name="connsiteX9" fmla="*/ 298204 w 1447863"/>
                <a:gd name="connsiteY9" fmla="*/ 211408 h 1212461"/>
                <a:gd name="connsiteX10" fmla="*/ 477972 w 1447863"/>
                <a:gd name="connsiteY10" fmla="*/ 511277 h 1212461"/>
                <a:gd name="connsiteX11" fmla="*/ 477971 w 1447863"/>
                <a:gd name="connsiteY11" fmla="*/ 511276 h 1212461"/>
                <a:gd name="connsiteX12" fmla="*/ 477978 w 1447863"/>
                <a:gd name="connsiteY12" fmla="*/ 511287 h 1212461"/>
                <a:gd name="connsiteX13" fmla="*/ 545800 w 1447863"/>
                <a:gd name="connsiteY13" fmla="*/ 596336 h 1212461"/>
                <a:gd name="connsiteX14" fmla="*/ 631655 w 1447863"/>
                <a:gd name="connsiteY14" fmla="*/ 659756 h 1212461"/>
                <a:gd name="connsiteX15" fmla="*/ 730915 w 1447863"/>
                <a:gd name="connsiteY15" fmla="*/ 699170 h 1212461"/>
                <a:gd name="connsiteX16" fmla="*/ 838959 w 1447863"/>
                <a:gd name="connsiteY16" fmla="*/ 711826 h 1212461"/>
                <a:gd name="connsiteX17" fmla="*/ 1444693 w 1447863"/>
                <a:gd name="connsiteY17" fmla="*/ 701807 h 1212461"/>
                <a:gd name="connsiteX18" fmla="*/ 1446943 w 1447863"/>
                <a:gd name="connsiteY18" fmla="*/ 692711 h 1212461"/>
                <a:gd name="connsiteX19" fmla="*/ 1447863 w 1447863"/>
                <a:gd name="connsiteY19" fmla="*/ 692934 h 1212461"/>
                <a:gd name="connsiteX20" fmla="*/ 1427460 w 1447863"/>
                <a:gd name="connsiteY20" fmla="*/ 758670 h 1212461"/>
                <a:gd name="connsiteX21" fmla="*/ 742921 w 1447863"/>
                <a:gd name="connsiteY21" fmla="*/ 1212461 h 1212461"/>
                <a:gd name="connsiteX22" fmla="*/ 0 w 1447863"/>
                <a:gd name="connsiteY22" fmla="*/ 469460 h 1212461"/>
                <a:gd name="connsiteX23" fmla="*/ 126879 w 1447863"/>
                <a:gd name="connsiteY23" fmla="*/ 54041 h 1212461"/>
                <a:gd name="connsiteX0" fmla="*/ 477237 w 1447863"/>
                <a:gd name="connsiteY0" fmla="*/ 510868 h 1212461"/>
                <a:gd name="connsiteX1" fmla="*/ 631285 w 1447863"/>
                <a:gd name="connsiteY1" fmla="*/ 659610 h 1212461"/>
                <a:gd name="connsiteX2" fmla="*/ 631655 w 1447863"/>
                <a:gd name="connsiteY2" fmla="*/ 659757 h 1212461"/>
                <a:gd name="connsiteX3" fmla="*/ 545800 w 1447863"/>
                <a:gd name="connsiteY3" fmla="*/ 596337 h 1212461"/>
                <a:gd name="connsiteX4" fmla="*/ 477978 w 1447863"/>
                <a:gd name="connsiteY4" fmla="*/ 511288 h 1212461"/>
                <a:gd name="connsiteX5" fmla="*/ 477971 w 1447863"/>
                <a:gd name="connsiteY5" fmla="*/ 511277 h 1212461"/>
                <a:gd name="connsiteX6" fmla="*/ 477237 w 1447863"/>
                <a:gd name="connsiteY6" fmla="*/ 510868 h 1212461"/>
                <a:gd name="connsiteX7" fmla="*/ 171463 w 1447863"/>
                <a:gd name="connsiteY7" fmla="*/ 0 h 1212461"/>
                <a:gd name="connsiteX8" fmla="*/ 276983 w 1447863"/>
                <a:gd name="connsiteY8" fmla="*/ 176011 h 1212461"/>
                <a:gd name="connsiteX9" fmla="*/ 287678 w 1447863"/>
                <a:gd name="connsiteY9" fmla="*/ 193850 h 1212461"/>
                <a:gd name="connsiteX10" fmla="*/ 298204 w 1447863"/>
                <a:gd name="connsiteY10" fmla="*/ 211408 h 1212461"/>
                <a:gd name="connsiteX11" fmla="*/ 477972 w 1447863"/>
                <a:gd name="connsiteY11" fmla="*/ 511277 h 1212461"/>
                <a:gd name="connsiteX12" fmla="*/ 477971 w 1447863"/>
                <a:gd name="connsiteY12" fmla="*/ 511276 h 1212461"/>
                <a:gd name="connsiteX13" fmla="*/ 477978 w 1447863"/>
                <a:gd name="connsiteY13" fmla="*/ 511287 h 1212461"/>
                <a:gd name="connsiteX14" fmla="*/ 545800 w 1447863"/>
                <a:gd name="connsiteY14" fmla="*/ 596336 h 1212461"/>
                <a:gd name="connsiteX15" fmla="*/ 631655 w 1447863"/>
                <a:gd name="connsiteY15" fmla="*/ 659756 h 1212461"/>
                <a:gd name="connsiteX16" fmla="*/ 730915 w 1447863"/>
                <a:gd name="connsiteY16" fmla="*/ 699170 h 1212461"/>
                <a:gd name="connsiteX17" fmla="*/ 1444693 w 1447863"/>
                <a:gd name="connsiteY17" fmla="*/ 701807 h 1212461"/>
                <a:gd name="connsiteX18" fmla="*/ 1446943 w 1447863"/>
                <a:gd name="connsiteY18" fmla="*/ 692711 h 1212461"/>
                <a:gd name="connsiteX19" fmla="*/ 1447863 w 1447863"/>
                <a:gd name="connsiteY19" fmla="*/ 692934 h 1212461"/>
                <a:gd name="connsiteX20" fmla="*/ 1427460 w 1447863"/>
                <a:gd name="connsiteY20" fmla="*/ 758670 h 1212461"/>
                <a:gd name="connsiteX21" fmla="*/ 742921 w 1447863"/>
                <a:gd name="connsiteY21" fmla="*/ 1212461 h 1212461"/>
                <a:gd name="connsiteX22" fmla="*/ 0 w 1447863"/>
                <a:gd name="connsiteY22" fmla="*/ 469460 h 1212461"/>
                <a:gd name="connsiteX23" fmla="*/ 126879 w 1447863"/>
                <a:gd name="connsiteY23" fmla="*/ 54041 h 1212461"/>
                <a:gd name="connsiteX24" fmla="*/ 171463 w 1447863"/>
                <a:gd name="connsiteY24" fmla="*/ 0 h 1212461"/>
                <a:gd name="connsiteX0" fmla="*/ 477237 w 1447863"/>
                <a:gd name="connsiteY0" fmla="*/ 510868 h 1212461"/>
                <a:gd name="connsiteX1" fmla="*/ 631285 w 1447863"/>
                <a:gd name="connsiteY1" fmla="*/ 659610 h 1212461"/>
                <a:gd name="connsiteX2" fmla="*/ 631655 w 1447863"/>
                <a:gd name="connsiteY2" fmla="*/ 659757 h 1212461"/>
                <a:gd name="connsiteX3" fmla="*/ 545800 w 1447863"/>
                <a:gd name="connsiteY3" fmla="*/ 596337 h 1212461"/>
                <a:gd name="connsiteX4" fmla="*/ 477978 w 1447863"/>
                <a:gd name="connsiteY4" fmla="*/ 511288 h 1212461"/>
                <a:gd name="connsiteX5" fmla="*/ 477971 w 1447863"/>
                <a:gd name="connsiteY5" fmla="*/ 511277 h 1212461"/>
                <a:gd name="connsiteX6" fmla="*/ 477237 w 1447863"/>
                <a:gd name="connsiteY6" fmla="*/ 510868 h 1212461"/>
                <a:gd name="connsiteX7" fmla="*/ 171463 w 1447863"/>
                <a:gd name="connsiteY7" fmla="*/ 0 h 1212461"/>
                <a:gd name="connsiteX8" fmla="*/ 276983 w 1447863"/>
                <a:gd name="connsiteY8" fmla="*/ 176011 h 1212461"/>
                <a:gd name="connsiteX9" fmla="*/ 287678 w 1447863"/>
                <a:gd name="connsiteY9" fmla="*/ 193850 h 1212461"/>
                <a:gd name="connsiteX10" fmla="*/ 477972 w 1447863"/>
                <a:gd name="connsiteY10" fmla="*/ 511277 h 1212461"/>
                <a:gd name="connsiteX11" fmla="*/ 477971 w 1447863"/>
                <a:gd name="connsiteY11" fmla="*/ 511276 h 1212461"/>
                <a:gd name="connsiteX12" fmla="*/ 477978 w 1447863"/>
                <a:gd name="connsiteY12" fmla="*/ 511287 h 1212461"/>
                <a:gd name="connsiteX13" fmla="*/ 545800 w 1447863"/>
                <a:gd name="connsiteY13" fmla="*/ 596336 h 1212461"/>
                <a:gd name="connsiteX14" fmla="*/ 631655 w 1447863"/>
                <a:gd name="connsiteY14" fmla="*/ 659756 h 1212461"/>
                <a:gd name="connsiteX15" fmla="*/ 730915 w 1447863"/>
                <a:gd name="connsiteY15" fmla="*/ 699170 h 1212461"/>
                <a:gd name="connsiteX16" fmla="*/ 1444693 w 1447863"/>
                <a:gd name="connsiteY16" fmla="*/ 701807 h 1212461"/>
                <a:gd name="connsiteX17" fmla="*/ 1446943 w 1447863"/>
                <a:gd name="connsiteY17" fmla="*/ 692711 h 1212461"/>
                <a:gd name="connsiteX18" fmla="*/ 1447863 w 1447863"/>
                <a:gd name="connsiteY18" fmla="*/ 692934 h 1212461"/>
                <a:gd name="connsiteX19" fmla="*/ 1427460 w 1447863"/>
                <a:gd name="connsiteY19" fmla="*/ 758670 h 1212461"/>
                <a:gd name="connsiteX20" fmla="*/ 742921 w 1447863"/>
                <a:gd name="connsiteY20" fmla="*/ 1212461 h 1212461"/>
                <a:gd name="connsiteX21" fmla="*/ 0 w 1447863"/>
                <a:gd name="connsiteY21" fmla="*/ 469460 h 1212461"/>
                <a:gd name="connsiteX22" fmla="*/ 126879 w 1447863"/>
                <a:gd name="connsiteY22" fmla="*/ 54041 h 1212461"/>
                <a:gd name="connsiteX23" fmla="*/ 171463 w 1447863"/>
                <a:gd name="connsiteY23" fmla="*/ 0 h 1212461"/>
                <a:gd name="connsiteX0" fmla="*/ 477237 w 1447863"/>
                <a:gd name="connsiteY0" fmla="*/ 510868 h 1212461"/>
                <a:gd name="connsiteX1" fmla="*/ 631285 w 1447863"/>
                <a:gd name="connsiteY1" fmla="*/ 659610 h 1212461"/>
                <a:gd name="connsiteX2" fmla="*/ 631655 w 1447863"/>
                <a:gd name="connsiteY2" fmla="*/ 659757 h 1212461"/>
                <a:gd name="connsiteX3" fmla="*/ 545800 w 1447863"/>
                <a:gd name="connsiteY3" fmla="*/ 596337 h 1212461"/>
                <a:gd name="connsiteX4" fmla="*/ 477978 w 1447863"/>
                <a:gd name="connsiteY4" fmla="*/ 511288 h 1212461"/>
                <a:gd name="connsiteX5" fmla="*/ 477971 w 1447863"/>
                <a:gd name="connsiteY5" fmla="*/ 511277 h 1212461"/>
                <a:gd name="connsiteX6" fmla="*/ 477237 w 1447863"/>
                <a:gd name="connsiteY6" fmla="*/ 510868 h 1212461"/>
                <a:gd name="connsiteX7" fmla="*/ 171463 w 1447863"/>
                <a:gd name="connsiteY7" fmla="*/ 0 h 1212461"/>
                <a:gd name="connsiteX8" fmla="*/ 276983 w 1447863"/>
                <a:gd name="connsiteY8" fmla="*/ 176011 h 1212461"/>
                <a:gd name="connsiteX9" fmla="*/ 477972 w 1447863"/>
                <a:gd name="connsiteY9" fmla="*/ 511277 h 1212461"/>
                <a:gd name="connsiteX10" fmla="*/ 477971 w 1447863"/>
                <a:gd name="connsiteY10" fmla="*/ 511276 h 1212461"/>
                <a:gd name="connsiteX11" fmla="*/ 477978 w 1447863"/>
                <a:gd name="connsiteY11" fmla="*/ 511287 h 1212461"/>
                <a:gd name="connsiteX12" fmla="*/ 545800 w 1447863"/>
                <a:gd name="connsiteY12" fmla="*/ 596336 h 1212461"/>
                <a:gd name="connsiteX13" fmla="*/ 631655 w 1447863"/>
                <a:gd name="connsiteY13" fmla="*/ 659756 h 1212461"/>
                <a:gd name="connsiteX14" fmla="*/ 730915 w 1447863"/>
                <a:gd name="connsiteY14" fmla="*/ 699170 h 1212461"/>
                <a:gd name="connsiteX15" fmla="*/ 1444693 w 1447863"/>
                <a:gd name="connsiteY15" fmla="*/ 701807 h 1212461"/>
                <a:gd name="connsiteX16" fmla="*/ 1446943 w 1447863"/>
                <a:gd name="connsiteY16" fmla="*/ 692711 h 1212461"/>
                <a:gd name="connsiteX17" fmla="*/ 1447863 w 1447863"/>
                <a:gd name="connsiteY17" fmla="*/ 692934 h 1212461"/>
                <a:gd name="connsiteX18" fmla="*/ 1427460 w 1447863"/>
                <a:gd name="connsiteY18" fmla="*/ 758670 h 1212461"/>
                <a:gd name="connsiteX19" fmla="*/ 742921 w 1447863"/>
                <a:gd name="connsiteY19" fmla="*/ 1212461 h 1212461"/>
                <a:gd name="connsiteX20" fmla="*/ 0 w 1447863"/>
                <a:gd name="connsiteY20" fmla="*/ 469460 h 1212461"/>
                <a:gd name="connsiteX21" fmla="*/ 126879 w 1447863"/>
                <a:gd name="connsiteY21" fmla="*/ 54041 h 1212461"/>
                <a:gd name="connsiteX22" fmla="*/ 171463 w 1447863"/>
                <a:gd name="connsiteY22" fmla="*/ 0 h 1212461"/>
                <a:gd name="connsiteX0" fmla="*/ 477237 w 1447863"/>
                <a:gd name="connsiteY0" fmla="*/ 510868 h 1212461"/>
                <a:gd name="connsiteX1" fmla="*/ 631285 w 1447863"/>
                <a:gd name="connsiteY1" fmla="*/ 659610 h 1212461"/>
                <a:gd name="connsiteX2" fmla="*/ 631655 w 1447863"/>
                <a:gd name="connsiteY2" fmla="*/ 659757 h 1212461"/>
                <a:gd name="connsiteX3" fmla="*/ 545800 w 1447863"/>
                <a:gd name="connsiteY3" fmla="*/ 596337 h 1212461"/>
                <a:gd name="connsiteX4" fmla="*/ 477978 w 1447863"/>
                <a:gd name="connsiteY4" fmla="*/ 511288 h 1212461"/>
                <a:gd name="connsiteX5" fmla="*/ 477971 w 1447863"/>
                <a:gd name="connsiteY5" fmla="*/ 511277 h 1212461"/>
                <a:gd name="connsiteX6" fmla="*/ 477237 w 1447863"/>
                <a:gd name="connsiteY6" fmla="*/ 510868 h 1212461"/>
                <a:gd name="connsiteX7" fmla="*/ 171463 w 1447863"/>
                <a:gd name="connsiteY7" fmla="*/ 0 h 1212461"/>
                <a:gd name="connsiteX8" fmla="*/ 477972 w 1447863"/>
                <a:gd name="connsiteY8" fmla="*/ 511277 h 1212461"/>
                <a:gd name="connsiteX9" fmla="*/ 477971 w 1447863"/>
                <a:gd name="connsiteY9" fmla="*/ 511276 h 1212461"/>
                <a:gd name="connsiteX10" fmla="*/ 477978 w 1447863"/>
                <a:gd name="connsiteY10" fmla="*/ 511287 h 1212461"/>
                <a:gd name="connsiteX11" fmla="*/ 545800 w 1447863"/>
                <a:gd name="connsiteY11" fmla="*/ 596336 h 1212461"/>
                <a:gd name="connsiteX12" fmla="*/ 631655 w 1447863"/>
                <a:gd name="connsiteY12" fmla="*/ 659756 h 1212461"/>
                <a:gd name="connsiteX13" fmla="*/ 730915 w 1447863"/>
                <a:gd name="connsiteY13" fmla="*/ 699170 h 1212461"/>
                <a:gd name="connsiteX14" fmla="*/ 1444693 w 1447863"/>
                <a:gd name="connsiteY14" fmla="*/ 701807 h 1212461"/>
                <a:gd name="connsiteX15" fmla="*/ 1446943 w 1447863"/>
                <a:gd name="connsiteY15" fmla="*/ 692711 h 1212461"/>
                <a:gd name="connsiteX16" fmla="*/ 1447863 w 1447863"/>
                <a:gd name="connsiteY16" fmla="*/ 692934 h 1212461"/>
                <a:gd name="connsiteX17" fmla="*/ 1427460 w 1447863"/>
                <a:gd name="connsiteY17" fmla="*/ 758670 h 1212461"/>
                <a:gd name="connsiteX18" fmla="*/ 742921 w 1447863"/>
                <a:gd name="connsiteY18" fmla="*/ 1212461 h 1212461"/>
                <a:gd name="connsiteX19" fmla="*/ 0 w 1447863"/>
                <a:gd name="connsiteY19" fmla="*/ 469460 h 1212461"/>
                <a:gd name="connsiteX20" fmla="*/ 126879 w 1447863"/>
                <a:gd name="connsiteY20" fmla="*/ 54041 h 1212461"/>
                <a:gd name="connsiteX21" fmla="*/ 171463 w 1447863"/>
                <a:gd name="connsiteY21" fmla="*/ 0 h 1212461"/>
                <a:gd name="connsiteX0" fmla="*/ 477237 w 1447863"/>
                <a:gd name="connsiteY0" fmla="*/ 510868 h 1212461"/>
                <a:gd name="connsiteX1" fmla="*/ 631285 w 1447863"/>
                <a:gd name="connsiteY1" fmla="*/ 659610 h 1212461"/>
                <a:gd name="connsiteX2" fmla="*/ 631655 w 1447863"/>
                <a:gd name="connsiteY2" fmla="*/ 659757 h 1212461"/>
                <a:gd name="connsiteX3" fmla="*/ 545800 w 1447863"/>
                <a:gd name="connsiteY3" fmla="*/ 596337 h 1212461"/>
                <a:gd name="connsiteX4" fmla="*/ 477978 w 1447863"/>
                <a:gd name="connsiteY4" fmla="*/ 511288 h 1212461"/>
                <a:gd name="connsiteX5" fmla="*/ 477971 w 1447863"/>
                <a:gd name="connsiteY5" fmla="*/ 511277 h 1212461"/>
                <a:gd name="connsiteX6" fmla="*/ 477237 w 1447863"/>
                <a:gd name="connsiteY6" fmla="*/ 510868 h 1212461"/>
                <a:gd name="connsiteX7" fmla="*/ 171463 w 1447863"/>
                <a:gd name="connsiteY7" fmla="*/ 0 h 1212461"/>
                <a:gd name="connsiteX8" fmla="*/ 477972 w 1447863"/>
                <a:gd name="connsiteY8" fmla="*/ 511277 h 1212461"/>
                <a:gd name="connsiteX9" fmla="*/ 477971 w 1447863"/>
                <a:gd name="connsiteY9" fmla="*/ 511276 h 1212461"/>
                <a:gd name="connsiteX10" fmla="*/ 545800 w 1447863"/>
                <a:gd name="connsiteY10" fmla="*/ 596336 h 1212461"/>
                <a:gd name="connsiteX11" fmla="*/ 631655 w 1447863"/>
                <a:gd name="connsiteY11" fmla="*/ 659756 h 1212461"/>
                <a:gd name="connsiteX12" fmla="*/ 730915 w 1447863"/>
                <a:gd name="connsiteY12" fmla="*/ 699170 h 1212461"/>
                <a:gd name="connsiteX13" fmla="*/ 1444693 w 1447863"/>
                <a:gd name="connsiteY13" fmla="*/ 701807 h 1212461"/>
                <a:gd name="connsiteX14" fmla="*/ 1446943 w 1447863"/>
                <a:gd name="connsiteY14" fmla="*/ 692711 h 1212461"/>
                <a:gd name="connsiteX15" fmla="*/ 1447863 w 1447863"/>
                <a:gd name="connsiteY15" fmla="*/ 692934 h 1212461"/>
                <a:gd name="connsiteX16" fmla="*/ 1427460 w 1447863"/>
                <a:gd name="connsiteY16" fmla="*/ 758670 h 1212461"/>
                <a:gd name="connsiteX17" fmla="*/ 742921 w 1447863"/>
                <a:gd name="connsiteY17" fmla="*/ 1212461 h 1212461"/>
                <a:gd name="connsiteX18" fmla="*/ 0 w 1447863"/>
                <a:gd name="connsiteY18" fmla="*/ 469460 h 1212461"/>
                <a:gd name="connsiteX19" fmla="*/ 126879 w 1447863"/>
                <a:gd name="connsiteY19" fmla="*/ 54041 h 1212461"/>
                <a:gd name="connsiteX20" fmla="*/ 171463 w 1447863"/>
                <a:gd name="connsiteY20" fmla="*/ 0 h 1212461"/>
                <a:gd name="connsiteX0" fmla="*/ 477237 w 1447863"/>
                <a:gd name="connsiteY0" fmla="*/ 510868 h 1212461"/>
                <a:gd name="connsiteX1" fmla="*/ 631285 w 1447863"/>
                <a:gd name="connsiteY1" fmla="*/ 659610 h 1212461"/>
                <a:gd name="connsiteX2" fmla="*/ 631655 w 1447863"/>
                <a:gd name="connsiteY2" fmla="*/ 659757 h 1212461"/>
                <a:gd name="connsiteX3" fmla="*/ 545800 w 1447863"/>
                <a:gd name="connsiteY3" fmla="*/ 596337 h 1212461"/>
                <a:gd name="connsiteX4" fmla="*/ 477978 w 1447863"/>
                <a:gd name="connsiteY4" fmla="*/ 511288 h 1212461"/>
                <a:gd name="connsiteX5" fmla="*/ 477971 w 1447863"/>
                <a:gd name="connsiteY5" fmla="*/ 511277 h 1212461"/>
                <a:gd name="connsiteX6" fmla="*/ 477237 w 1447863"/>
                <a:gd name="connsiteY6" fmla="*/ 510868 h 1212461"/>
                <a:gd name="connsiteX7" fmla="*/ 171463 w 1447863"/>
                <a:gd name="connsiteY7" fmla="*/ 0 h 1212461"/>
                <a:gd name="connsiteX8" fmla="*/ 477972 w 1447863"/>
                <a:gd name="connsiteY8" fmla="*/ 511277 h 1212461"/>
                <a:gd name="connsiteX9" fmla="*/ 545800 w 1447863"/>
                <a:gd name="connsiteY9" fmla="*/ 596336 h 1212461"/>
                <a:gd name="connsiteX10" fmla="*/ 631655 w 1447863"/>
                <a:gd name="connsiteY10" fmla="*/ 659756 h 1212461"/>
                <a:gd name="connsiteX11" fmla="*/ 730915 w 1447863"/>
                <a:gd name="connsiteY11" fmla="*/ 699170 h 1212461"/>
                <a:gd name="connsiteX12" fmla="*/ 1444693 w 1447863"/>
                <a:gd name="connsiteY12" fmla="*/ 701807 h 1212461"/>
                <a:gd name="connsiteX13" fmla="*/ 1446943 w 1447863"/>
                <a:gd name="connsiteY13" fmla="*/ 692711 h 1212461"/>
                <a:gd name="connsiteX14" fmla="*/ 1447863 w 1447863"/>
                <a:gd name="connsiteY14" fmla="*/ 692934 h 1212461"/>
                <a:gd name="connsiteX15" fmla="*/ 1427460 w 1447863"/>
                <a:gd name="connsiteY15" fmla="*/ 758670 h 1212461"/>
                <a:gd name="connsiteX16" fmla="*/ 742921 w 1447863"/>
                <a:gd name="connsiteY16" fmla="*/ 1212461 h 1212461"/>
                <a:gd name="connsiteX17" fmla="*/ 0 w 1447863"/>
                <a:gd name="connsiteY17" fmla="*/ 469460 h 1212461"/>
                <a:gd name="connsiteX18" fmla="*/ 126879 w 1447863"/>
                <a:gd name="connsiteY18" fmla="*/ 54041 h 1212461"/>
                <a:gd name="connsiteX19" fmla="*/ 171463 w 1447863"/>
                <a:gd name="connsiteY19" fmla="*/ 0 h 1212461"/>
                <a:gd name="connsiteX0" fmla="*/ 477237 w 1447863"/>
                <a:gd name="connsiteY0" fmla="*/ 510868 h 1212461"/>
                <a:gd name="connsiteX1" fmla="*/ 631285 w 1447863"/>
                <a:gd name="connsiteY1" fmla="*/ 659610 h 1212461"/>
                <a:gd name="connsiteX2" fmla="*/ 631655 w 1447863"/>
                <a:gd name="connsiteY2" fmla="*/ 659757 h 1212461"/>
                <a:gd name="connsiteX3" fmla="*/ 545800 w 1447863"/>
                <a:gd name="connsiteY3" fmla="*/ 596337 h 1212461"/>
                <a:gd name="connsiteX4" fmla="*/ 477978 w 1447863"/>
                <a:gd name="connsiteY4" fmla="*/ 511288 h 1212461"/>
                <a:gd name="connsiteX5" fmla="*/ 477971 w 1447863"/>
                <a:gd name="connsiteY5" fmla="*/ 511277 h 1212461"/>
                <a:gd name="connsiteX6" fmla="*/ 477237 w 1447863"/>
                <a:gd name="connsiteY6" fmla="*/ 510868 h 1212461"/>
                <a:gd name="connsiteX7" fmla="*/ 171463 w 1447863"/>
                <a:gd name="connsiteY7" fmla="*/ 0 h 1212461"/>
                <a:gd name="connsiteX8" fmla="*/ 545800 w 1447863"/>
                <a:gd name="connsiteY8" fmla="*/ 596336 h 1212461"/>
                <a:gd name="connsiteX9" fmla="*/ 631655 w 1447863"/>
                <a:gd name="connsiteY9" fmla="*/ 659756 h 1212461"/>
                <a:gd name="connsiteX10" fmla="*/ 730915 w 1447863"/>
                <a:gd name="connsiteY10" fmla="*/ 699170 h 1212461"/>
                <a:gd name="connsiteX11" fmla="*/ 1444693 w 1447863"/>
                <a:gd name="connsiteY11" fmla="*/ 701807 h 1212461"/>
                <a:gd name="connsiteX12" fmla="*/ 1446943 w 1447863"/>
                <a:gd name="connsiteY12" fmla="*/ 692711 h 1212461"/>
                <a:gd name="connsiteX13" fmla="*/ 1447863 w 1447863"/>
                <a:gd name="connsiteY13" fmla="*/ 692934 h 1212461"/>
                <a:gd name="connsiteX14" fmla="*/ 1427460 w 1447863"/>
                <a:gd name="connsiteY14" fmla="*/ 758670 h 1212461"/>
                <a:gd name="connsiteX15" fmla="*/ 742921 w 1447863"/>
                <a:gd name="connsiteY15" fmla="*/ 1212461 h 1212461"/>
                <a:gd name="connsiteX16" fmla="*/ 0 w 1447863"/>
                <a:gd name="connsiteY16" fmla="*/ 469460 h 1212461"/>
                <a:gd name="connsiteX17" fmla="*/ 126879 w 1447863"/>
                <a:gd name="connsiteY17" fmla="*/ 54041 h 1212461"/>
                <a:gd name="connsiteX18" fmla="*/ 171463 w 1447863"/>
                <a:gd name="connsiteY18" fmla="*/ 0 h 1212461"/>
                <a:gd name="connsiteX0" fmla="*/ 477971 w 1447863"/>
                <a:gd name="connsiteY0" fmla="*/ 511277 h 1212461"/>
                <a:gd name="connsiteX1" fmla="*/ 631285 w 1447863"/>
                <a:gd name="connsiteY1" fmla="*/ 659610 h 1212461"/>
                <a:gd name="connsiteX2" fmla="*/ 631655 w 1447863"/>
                <a:gd name="connsiteY2" fmla="*/ 659757 h 1212461"/>
                <a:gd name="connsiteX3" fmla="*/ 545800 w 1447863"/>
                <a:gd name="connsiteY3" fmla="*/ 596337 h 1212461"/>
                <a:gd name="connsiteX4" fmla="*/ 477978 w 1447863"/>
                <a:gd name="connsiteY4" fmla="*/ 511288 h 1212461"/>
                <a:gd name="connsiteX5" fmla="*/ 477971 w 1447863"/>
                <a:gd name="connsiteY5" fmla="*/ 511277 h 1212461"/>
                <a:gd name="connsiteX6" fmla="*/ 171463 w 1447863"/>
                <a:gd name="connsiteY6" fmla="*/ 0 h 1212461"/>
                <a:gd name="connsiteX7" fmla="*/ 545800 w 1447863"/>
                <a:gd name="connsiteY7" fmla="*/ 596336 h 1212461"/>
                <a:gd name="connsiteX8" fmla="*/ 631655 w 1447863"/>
                <a:gd name="connsiteY8" fmla="*/ 659756 h 1212461"/>
                <a:gd name="connsiteX9" fmla="*/ 730915 w 1447863"/>
                <a:gd name="connsiteY9" fmla="*/ 699170 h 1212461"/>
                <a:gd name="connsiteX10" fmla="*/ 1444693 w 1447863"/>
                <a:gd name="connsiteY10" fmla="*/ 701807 h 1212461"/>
                <a:gd name="connsiteX11" fmla="*/ 1446943 w 1447863"/>
                <a:gd name="connsiteY11" fmla="*/ 692711 h 1212461"/>
                <a:gd name="connsiteX12" fmla="*/ 1447863 w 1447863"/>
                <a:gd name="connsiteY12" fmla="*/ 692934 h 1212461"/>
                <a:gd name="connsiteX13" fmla="*/ 1427460 w 1447863"/>
                <a:gd name="connsiteY13" fmla="*/ 758670 h 1212461"/>
                <a:gd name="connsiteX14" fmla="*/ 742921 w 1447863"/>
                <a:gd name="connsiteY14" fmla="*/ 1212461 h 1212461"/>
                <a:gd name="connsiteX15" fmla="*/ 0 w 1447863"/>
                <a:gd name="connsiteY15" fmla="*/ 469460 h 1212461"/>
                <a:gd name="connsiteX16" fmla="*/ 126879 w 1447863"/>
                <a:gd name="connsiteY16" fmla="*/ 54041 h 1212461"/>
                <a:gd name="connsiteX17" fmla="*/ 171463 w 1447863"/>
                <a:gd name="connsiteY17" fmla="*/ 0 h 1212461"/>
                <a:gd name="connsiteX0" fmla="*/ 477978 w 1447863"/>
                <a:gd name="connsiteY0" fmla="*/ 511288 h 1212461"/>
                <a:gd name="connsiteX1" fmla="*/ 631285 w 1447863"/>
                <a:gd name="connsiteY1" fmla="*/ 659610 h 1212461"/>
                <a:gd name="connsiteX2" fmla="*/ 631655 w 1447863"/>
                <a:gd name="connsiteY2" fmla="*/ 659757 h 1212461"/>
                <a:gd name="connsiteX3" fmla="*/ 545800 w 1447863"/>
                <a:gd name="connsiteY3" fmla="*/ 596337 h 1212461"/>
                <a:gd name="connsiteX4" fmla="*/ 477978 w 1447863"/>
                <a:gd name="connsiteY4" fmla="*/ 511288 h 1212461"/>
                <a:gd name="connsiteX5" fmla="*/ 171463 w 1447863"/>
                <a:gd name="connsiteY5" fmla="*/ 0 h 1212461"/>
                <a:gd name="connsiteX6" fmla="*/ 545800 w 1447863"/>
                <a:gd name="connsiteY6" fmla="*/ 596336 h 1212461"/>
                <a:gd name="connsiteX7" fmla="*/ 631655 w 1447863"/>
                <a:gd name="connsiteY7" fmla="*/ 659756 h 1212461"/>
                <a:gd name="connsiteX8" fmla="*/ 730915 w 1447863"/>
                <a:gd name="connsiteY8" fmla="*/ 699170 h 1212461"/>
                <a:gd name="connsiteX9" fmla="*/ 1444693 w 1447863"/>
                <a:gd name="connsiteY9" fmla="*/ 701807 h 1212461"/>
                <a:gd name="connsiteX10" fmla="*/ 1446943 w 1447863"/>
                <a:gd name="connsiteY10" fmla="*/ 692711 h 1212461"/>
                <a:gd name="connsiteX11" fmla="*/ 1447863 w 1447863"/>
                <a:gd name="connsiteY11" fmla="*/ 692934 h 1212461"/>
                <a:gd name="connsiteX12" fmla="*/ 1427460 w 1447863"/>
                <a:gd name="connsiteY12" fmla="*/ 758670 h 1212461"/>
                <a:gd name="connsiteX13" fmla="*/ 742921 w 1447863"/>
                <a:gd name="connsiteY13" fmla="*/ 1212461 h 1212461"/>
                <a:gd name="connsiteX14" fmla="*/ 0 w 1447863"/>
                <a:gd name="connsiteY14" fmla="*/ 469460 h 1212461"/>
                <a:gd name="connsiteX15" fmla="*/ 126879 w 1447863"/>
                <a:gd name="connsiteY15" fmla="*/ 54041 h 1212461"/>
                <a:gd name="connsiteX16" fmla="*/ 171463 w 1447863"/>
                <a:gd name="connsiteY16" fmla="*/ 0 h 1212461"/>
                <a:gd name="connsiteX0" fmla="*/ 545800 w 1447863"/>
                <a:gd name="connsiteY0" fmla="*/ 596337 h 1212461"/>
                <a:gd name="connsiteX1" fmla="*/ 631285 w 1447863"/>
                <a:gd name="connsiteY1" fmla="*/ 659610 h 1212461"/>
                <a:gd name="connsiteX2" fmla="*/ 631655 w 1447863"/>
                <a:gd name="connsiteY2" fmla="*/ 659757 h 1212461"/>
                <a:gd name="connsiteX3" fmla="*/ 545800 w 1447863"/>
                <a:gd name="connsiteY3" fmla="*/ 596337 h 1212461"/>
                <a:gd name="connsiteX4" fmla="*/ 171463 w 1447863"/>
                <a:gd name="connsiteY4" fmla="*/ 0 h 1212461"/>
                <a:gd name="connsiteX5" fmla="*/ 545800 w 1447863"/>
                <a:gd name="connsiteY5" fmla="*/ 596336 h 1212461"/>
                <a:gd name="connsiteX6" fmla="*/ 631655 w 1447863"/>
                <a:gd name="connsiteY6" fmla="*/ 659756 h 1212461"/>
                <a:gd name="connsiteX7" fmla="*/ 730915 w 1447863"/>
                <a:gd name="connsiteY7" fmla="*/ 699170 h 1212461"/>
                <a:gd name="connsiteX8" fmla="*/ 1444693 w 1447863"/>
                <a:gd name="connsiteY8" fmla="*/ 701807 h 1212461"/>
                <a:gd name="connsiteX9" fmla="*/ 1446943 w 1447863"/>
                <a:gd name="connsiteY9" fmla="*/ 692711 h 1212461"/>
                <a:gd name="connsiteX10" fmla="*/ 1447863 w 1447863"/>
                <a:gd name="connsiteY10" fmla="*/ 692934 h 1212461"/>
                <a:gd name="connsiteX11" fmla="*/ 1427460 w 1447863"/>
                <a:gd name="connsiteY11" fmla="*/ 758670 h 1212461"/>
                <a:gd name="connsiteX12" fmla="*/ 742921 w 1447863"/>
                <a:gd name="connsiteY12" fmla="*/ 1212461 h 1212461"/>
                <a:gd name="connsiteX13" fmla="*/ 0 w 1447863"/>
                <a:gd name="connsiteY13" fmla="*/ 469460 h 1212461"/>
                <a:gd name="connsiteX14" fmla="*/ 126879 w 1447863"/>
                <a:gd name="connsiteY14" fmla="*/ 54041 h 1212461"/>
                <a:gd name="connsiteX15" fmla="*/ 171463 w 1447863"/>
                <a:gd name="connsiteY15" fmla="*/ 0 h 1212461"/>
                <a:gd name="connsiteX0" fmla="*/ 545800 w 1447863"/>
                <a:gd name="connsiteY0" fmla="*/ 596337 h 1212461"/>
                <a:gd name="connsiteX1" fmla="*/ 631285 w 1447863"/>
                <a:gd name="connsiteY1" fmla="*/ 659610 h 1212461"/>
                <a:gd name="connsiteX2" fmla="*/ 631655 w 1447863"/>
                <a:gd name="connsiteY2" fmla="*/ 659757 h 1212461"/>
                <a:gd name="connsiteX3" fmla="*/ 545800 w 1447863"/>
                <a:gd name="connsiteY3" fmla="*/ 596337 h 1212461"/>
                <a:gd name="connsiteX4" fmla="*/ 171463 w 1447863"/>
                <a:gd name="connsiteY4" fmla="*/ 0 h 1212461"/>
                <a:gd name="connsiteX5" fmla="*/ 545800 w 1447863"/>
                <a:gd name="connsiteY5" fmla="*/ 596336 h 1212461"/>
                <a:gd name="connsiteX6" fmla="*/ 631655 w 1447863"/>
                <a:gd name="connsiteY6" fmla="*/ 659756 h 1212461"/>
                <a:gd name="connsiteX7" fmla="*/ 1444693 w 1447863"/>
                <a:gd name="connsiteY7" fmla="*/ 701807 h 1212461"/>
                <a:gd name="connsiteX8" fmla="*/ 1446943 w 1447863"/>
                <a:gd name="connsiteY8" fmla="*/ 692711 h 1212461"/>
                <a:gd name="connsiteX9" fmla="*/ 1447863 w 1447863"/>
                <a:gd name="connsiteY9" fmla="*/ 692934 h 1212461"/>
                <a:gd name="connsiteX10" fmla="*/ 1427460 w 1447863"/>
                <a:gd name="connsiteY10" fmla="*/ 758670 h 1212461"/>
                <a:gd name="connsiteX11" fmla="*/ 742921 w 1447863"/>
                <a:gd name="connsiteY11" fmla="*/ 1212461 h 1212461"/>
                <a:gd name="connsiteX12" fmla="*/ 0 w 1447863"/>
                <a:gd name="connsiteY12" fmla="*/ 469460 h 1212461"/>
                <a:gd name="connsiteX13" fmla="*/ 126879 w 1447863"/>
                <a:gd name="connsiteY13" fmla="*/ 54041 h 1212461"/>
                <a:gd name="connsiteX14" fmla="*/ 171463 w 1447863"/>
                <a:gd name="connsiteY14" fmla="*/ 0 h 1212461"/>
                <a:gd name="connsiteX0" fmla="*/ 545800 w 1447863"/>
                <a:gd name="connsiteY0" fmla="*/ 596337 h 1212461"/>
                <a:gd name="connsiteX1" fmla="*/ 631285 w 1447863"/>
                <a:gd name="connsiteY1" fmla="*/ 659610 h 1212461"/>
                <a:gd name="connsiteX2" fmla="*/ 631655 w 1447863"/>
                <a:gd name="connsiteY2" fmla="*/ 659757 h 1212461"/>
                <a:gd name="connsiteX3" fmla="*/ 545800 w 1447863"/>
                <a:gd name="connsiteY3" fmla="*/ 596337 h 1212461"/>
                <a:gd name="connsiteX4" fmla="*/ 171463 w 1447863"/>
                <a:gd name="connsiteY4" fmla="*/ 0 h 1212461"/>
                <a:gd name="connsiteX5" fmla="*/ 631655 w 1447863"/>
                <a:gd name="connsiteY5" fmla="*/ 659756 h 1212461"/>
                <a:gd name="connsiteX6" fmla="*/ 1444693 w 1447863"/>
                <a:gd name="connsiteY6" fmla="*/ 701807 h 1212461"/>
                <a:gd name="connsiteX7" fmla="*/ 1446943 w 1447863"/>
                <a:gd name="connsiteY7" fmla="*/ 692711 h 1212461"/>
                <a:gd name="connsiteX8" fmla="*/ 1447863 w 1447863"/>
                <a:gd name="connsiteY8" fmla="*/ 692934 h 1212461"/>
                <a:gd name="connsiteX9" fmla="*/ 1427460 w 1447863"/>
                <a:gd name="connsiteY9" fmla="*/ 758670 h 1212461"/>
                <a:gd name="connsiteX10" fmla="*/ 742921 w 1447863"/>
                <a:gd name="connsiteY10" fmla="*/ 1212461 h 1212461"/>
                <a:gd name="connsiteX11" fmla="*/ 0 w 1447863"/>
                <a:gd name="connsiteY11" fmla="*/ 469460 h 1212461"/>
                <a:gd name="connsiteX12" fmla="*/ 126879 w 1447863"/>
                <a:gd name="connsiteY12" fmla="*/ 54041 h 1212461"/>
                <a:gd name="connsiteX13" fmla="*/ 171463 w 1447863"/>
                <a:gd name="connsiteY13" fmla="*/ 0 h 1212461"/>
                <a:gd name="connsiteX0" fmla="*/ 631655 w 1447863"/>
                <a:gd name="connsiteY0" fmla="*/ 659757 h 1212461"/>
                <a:gd name="connsiteX1" fmla="*/ 631285 w 1447863"/>
                <a:gd name="connsiteY1" fmla="*/ 659610 h 1212461"/>
                <a:gd name="connsiteX2" fmla="*/ 631655 w 1447863"/>
                <a:gd name="connsiteY2" fmla="*/ 659757 h 1212461"/>
                <a:gd name="connsiteX3" fmla="*/ 171463 w 1447863"/>
                <a:gd name="connsiteY3" fmla="*/ 0 h 1212461"/>
                <a:gd name="connsiteX4" fmla="*/ 631655 w 1447863"/>
                <a:gd name="connsiteY4" fmla="*/ 659756 h 1212461"/>
                <a:gd name="connsiteX5" fmla="*/ 1444693 w 1447863"/>
                <a:gd name="connsiteY5" fmla="*/ 701807 h 1212461"/>
                <a:gd name="connsiteX6" fmla="*/ 1446943 w 1447863"/>
                <a:gd name="connsiteY6" fmla="*/ 692711 h 1212461"/>
                <a:gd name="connsiteX7" fmla="*/ 1447863 w 1447863"/>
                <a:gd name="connsiteY7" fmla="*/ 692934 h 1212461"/>
                <a:gd name="connsiteX8" fmla="*/ 1427460 w 1447863"/>
                <a:gd name="connsiteY8" fmla="*/ 758670 h 1212461"/>
                <a:gd name="connsiteX9" fmla="*/ 742921 w 1447863"/>
                <a:gd name="connsiteY9" fmla="*/ 1212461 h 1212461"/>
                <a:gd name="connsiteX10" fmla="*/ 0 w 1447863"/>
                <a:gd name="connsiteY10" fmla="*/ 469460 h 1212461"/>
                <a:gd name="connsiteX11" fmla="*/ 126879 w 1447863"/>
                <a:gd name="connsiteY11" fmla="*/ 54041 h 1212461"/>
                <a:gd name="connsiteX12" fmla="*/ 171463 w 1447863"/>
                <a:gd name="connsiteY12" fmla="*/ 0 h 1212461"/>
                <a:gd name="connsiteX0" fmla="*/ 631655 w 1447863"/>
                <a:gd name="connsiteY0" fmla="*/ 659757 h 1212461"/>
                <a:gd name="connsiteX1" fmla="*/ 631285 w 1447863"/>
                <a:gd name="connsiteY1" fmla="*/ 659610 h 1212461"/>
                <a:gd name="connsiteX2" fmla="*/ 631655 w 1447863"/>
                <a:gd name="connsiteY2" fmla="*/ 659757 h 1212461"/>
                <a:gd name="connsiteX3" fmla="*/ 171463 w 1447863"/>
                <a:gd name="connsiteY3" fmla="*/ 0 h 1212461"/>
                <a:gd name="connsiteX4" fmla="*/ 698711 w 1447863"/>
                <a:gd name="connsiteY4" fmla="*/ 525644 h 1212461"/>
                <a:gd name="connsiteX5" fmla="*/ 1444693 w 1447863"/>
                <a:gd name="connsiteY5" fmla="*/ 701807 h 1212461"/>
                <a:gd name="connsiteX6" fmla="*/ 1446943 w 1447863"/>
                <a:gd name="connsiteY6" fmla="*/ 692711 h 1212461"/>
                <a:gd name="connsiteX7" fmla="*/ 1447863 w 1447863"/>
                <a:gd name="connsiteY7" fmla="*/ 692934 h 1212461"/>
                <a:gd name="connsiteX8" fmla="*/ 1427460 w 1447863"/>
                <a:gd name="connsiteY8" fmla="*/ 758670 h 1212461"/>
                <a:gd name="connsiteX9" fmla="*/ 742921 w 1447863"/>
                <a:gd name="connsiteY9" fmla="*/ 1212461 h 1212461"/>
                <a:gd name="connsiteX10" fmla="*/ 0 w 1447863"/>
                <a:gd name="connsiteY10" fmla="*/ 469460 h 1212461"/>
                <a:gd name="connsiteX11" fmla="*/ 126879 w 1447863"/>
                <a:gd name="connsiteY11" fmla="*/ 54041 h 1212461"/>
                <a:gd name="connsiteX12" fmla="*/ 171463 w 1447863"/>
                <a:gd name="connsiteY12" fmla="*/ 0 h 1212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447863" h="1212461">
                  <a:moveTo>
                    <a:pt x="631655" y="659757"/>
                  </a:moveTo>
                  <a:lnTo>
                    <a:pt x="631285" y="659610"/>
                  </a:lnTo>
                  <a:lnTo>
                    <a:pt x="631655" y="659757"/>
                  </a:lnTo>
                  <a:close/>
                  <a:moveTo>
                    <a:pt x="171463" y="0"/>
                  </a:moveTo>
                  <a:lnTo>
                    <a:pt x="698711" y="525644"/>
                  </a:lnTo>
                  <a:lnTo>
                    <a:pt x="1444693" y="701807"/>
                  </a:lnTo>
                  <a:lnTo>
                    <a:pt x="1446943" y="692711"/>
                  </a:lnTo>
                  <a:lnTo>
                    <a:pt x="1447863" y="692934"/>
                  </a:lnTo>
                  <a:lnTo>
                    <a:pt x="1427460" y="758670"/>
                  </a:lnTo>
                  <a:cubicBezTo>
                    <a:pt x="1314678" y="1025344"/>
                    <a:pt x="1050649" y="1212461"/>
                    <a:pt x="742921" y="1212461"/>
                  </a:cubicBezTo>
                  <a:cubicBezTo>
                    <a:pt x="332617" y="1212461"/>
                    <a:pt x="0" y="879808"/>
                    <a:pt x="0" y="469460"/>
                  </a:cubicBezTo>
                  <a:cubicBezTo>
                    <a:pt x="0" y="315580"/>
                    <a:pt x="46775" y="172625"/>
                    <a:pt x="126879" y="54041"/>
                  </a:cubicBezTo>
                  <a:lnTo>
                    <a:pt x="171463" y="0"/>
                  </a:lnTo>
                  <a:close/>
                </a:path>
              </a:pathLst>
            </a:custGeom>
            <a:solidFill>
              <a:schemeClr val="bg1">
                <a:alpha val="69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CAA03143-CF1F-0439-B5F8-39BE0D60013C}"/>
                </a:ext>
              </a:extLst>
            </p:cNvPr>
            <p:cNvSpPr/>
            <p:nvPr/>
          </p:nvSpPr>
          <p:spPr>
            <a:xfrm>
              <a:off x="3403054" y="4345037"/>
              <a:ext cx="989525" cy="746684"/>
            </a:xfrm>
            <a:custGeom>
              <a:avLst/>
              <a:gdLst>
                <a:gd name="connsiteX0" fmla="*/ 310762 w 1319366"/>
                <a:gd name="connsiteY0" fmla="*/ 794570 h 995578"/>
                <a:gd name="connsiteX1" fmla="*/ 311496 w 1319366"/>
                <a:gd name="connsiteY1" fmla="*/ 794979 h 995578"/>
                <a:gd name="connsiteX2" fmla="*/ 311503 w 1319366"/>
                <a:gd name="connsiteY2" fmla="*/ 794990 h 995578"/>
                <a:gd name="connsiteX3" fmla="*/ 379325 w 1319366"/>
                <a:gd name="connsiteY3" fmla="*/ 880039 h 995578"/>
                <a:gd name="connsiteX4" fmla="*/ 465180 w 1319366"/>
                <a:gd name="connsiteY4" fmla="*/ 943459 h 995578"/>
                <a:gd name="connsiteX5" fmla="*/ 464810 w 1319366"/>
                <a:gd name="connsiteY5" fmla="*/ 943312 h 995578"/>
                <a:gd name="connsiteX6" fmla="*/ 310762 w 1319366"/>
                <a:gd name="connsiteY6" fmla="*/ 794570 h 995578"/>
                <a:gd name="connsiteX7" fmla="*/ 562871 w 1319366"/>
                <a:gd name="connsiteY7" fmla="*/ 148 h 995578"/>
                <a:gd name="connsiteX8" fmla="*/ 937464 w 1319366"/>
                <a:gd name="connsiteY8" fmla="*/ 93426 h 995578"/>
                <a:gd name="connsiteX9" fmla="*/ 1319234 w 1319366"/>
                <a:gd name="connsiteY9" fmla="*/ 721763 h 995578"/>
                <a:gd name="connsiteX10" fmla="*/ 1310846 w 1319366"/>
                <a:gd name="connsiteY10" fmla="*/ 853596 h 995578"/>
                <a:gd name="connsiteX11" fmla="*/ 1278218 w 1319366"/>
                <a:gd name="connsiteY11" fmla="*/ 985509 h 995578"/>
                <a:gd name="connsiteX12" fmla="*/ 672484 w 1319366"/>
                <a:gd name="connsiteY12" fmla="*/ 995528 h 995578"/>
                <a:gd name="connsiteX13" fmla="*/ 564440 w 1319366"/>
                <a:gd name="connsiteY13" fmla="*/ 982872 h 995578"/>
                <a:gd name="connsiteX14" fmla="*/ 465180 w 1319366"/>
                <a:gd name="connsiteY14" fmla="*/ 943458 h 995578"/>
                <a:gd name="connsiteX15" fmla="*/ 379325 w 1319366"/>
                <a:gd name="connsiteY15" fmla="*/ 880038 h 995578"/>
                <a:gd name="connsiteX16" fmla="*/ 311503 w 1319366"/>
                <a:gd name="connsiteY16" fmla="*/ 794989 h 995578"/>
                <a:gd name="connsiteX17" fmla="*/ 311496 w 1319366"/>
                <a:gd name="connsiteY17" fmla="*/ 794978 h 995578"/>
                <a:gd name="connsiteX18" fmla="*/ 311497 w 1319366"/>
                <a:gd name="connsiteY18" fmla="*/ 794979 h 995578"/>
                <a:gd name="connsiteX19" fmla="*/ 131729 w 1319366"/>
                <a:gd name="connsiteY19" fmla="*/ 495110 h 995578"/>
                <a:gd name="connsiteX20" fmla="*/ 121203 w 1319366"/>
                <a:gd name="connsiteY20" fmla="*/ 477552 h 995578"/>
                <a:gd name="connsiteX21" fmla="*/ 110508 w 1319366"/>
                <a:gd name="connsiteY21" fmla="*/ 459713 h 995578"/>
                <a:gd name="connsiteX22" fmla="*/ 5 w 1319366"/>
                <a:gd name="connsiteY22" fmla="*/ 275390 h 995578"/>
                <a:gd name="connsiteX23" fmla="*/ 7 w 1319366"/>
                <a:gd name="connsiteY23" fmla="*/ 275386 h 995578"/>
                <a:gd name="connsiteX24" fmla="*/ 6 w 1319366"/>
                <a:gd name="connsiteY24" fmla="*/ 275385 h 995578"/>
                <a:gd name="connsiteX25" fmla="*/ 4 w 1319366"/>
                <a:gd name="connsiteY25" fmla="*/ 275389 h 995578"/>
                <a:gd name="connsiteX26" fmla="*/ 0 w 1319366"/>
                <a:gd name="connsiteY26" fmla="*/ 275382 h 995578"/>
                <a:gd name="connsiteX27" fmla="*/ 94764 w 1319366"/>
                <a:gd name="connsiteY27" fmla="*/ 177989 h 995578"/>
                <a:gd name="connsiteX28" fmla="*/ 202268 w 1319366"/>
                <a:gd name="connsiteY28" fmla="*/ 101220 h 995578"/>
                <a:gd name="connsiteX29" fmla="*/ 536705 w 1319366"/>
                <a:gd name="connsiteY29" fmla="*/ 659698 h 995578"/>
                <a:gd name="connsiteX30" fmla="*/ 592673 w 1319366"/>
                <a:gd name="connsiteY30" fmla="*/ 714028 h 995578"/>
                <a:gd name="connsiteX31" fmla="*/ 592680 w 1319366"/>
                <a:gd name="connsiteY31" fmla="*/ 714031 h 995578"/>
                <a:gd name="connsiteX32" fmla="*/ 561327 w 1319366"/>
                <a:gd name="connsiteY32" fmla="*/ 690804 h 995578"/>
                <a:gd name="connsiteX33" fmla="*/ 536711 w 1319366"/>
                <a:gd name="connsiteY33" fmla="*/ 659701 h 995578"/>
                <a:gd name="connsiteX34" fmla="*/ 202274 w 1319366"/>
                <a:gd name="connsiteY34" fmla="*/ 101224 h 995578"/>
                <a:gd name="connsiteX35" fmla="*/ 562871 w 1319366"/>
                <a:gd name="connsiteY35" fmla="*/ 148 h 995578"/>
                <a:gd name="connsiteX0" fmla="*/ 310762 w 1319366"/>
                <a:gd name="connsiteY0" fmla="*/ 794570 h 995578"/>
                <a:gd name="connsiteX1" fmla="*/ 311496 w 1319366"/>
                <a:gd name="connsiteY1" fmla="*/ 794979 h 995578"/>
                <a:gd name="connsiteX2" fmla="*/ 311503 w 1319366"/>
                <a:gd name="connsiteY2" fmla="*/ 794990 h 995578"/>
                <a:gd name="connsiteX3" fmla="*/ 379325 w 1319366"/>
                <a:gd name="connsiteY3" fmla="*/ 880039 h 995578"/>
                <a:gd name="connsiteX4" fmla="*/ 465180 w 1319366"/>
                <a:gd name="connsiteY4" fmla="*/ 943459 h 995578"/>
                <a:gd name="connsiteX5" fmla="*/ 464810 w 1319366"/>
                <a:gd name="connsiteY5" fmla="*/ 943312 h 995578"/>
                <a:gd name="connsiteX6" fmla="*/ 310762 w 1319366"/>
                <a:gd name="connsiteY6" fmla="*/ 794570 h 995578"/>
                <a:gd name="connsiteX7" fmla="*/ 562871 w 1319366"/>
                <a:gd name="connsiteY7" fmla="*/ 148 h 995578"/>
                <a:gd name="connsiteX8" fmla="*/ 937464 w 1319366"/>
                <a:gd name="connsiteY8" fmla="*/ 93426 h 995578"/>
                <a:gd name="connsiteX9" fmla="*/ 1319234 w 1319366"/>
                <a:gd name="connsiteY9" fmla="*/ 721763 h 995578"/>
                <a:gd name="connsiteX10" fmla="*/ 1310846 w 1319366"/>
                <a:gd name="connsiteY10" fmla="*/ 853596 h 995578"/>
                <a:gd name="connsiteX11" fmla="*/ 1278218 w 1319366"/>
                <a:gd name="connsiteY11" fmla="*/ 985509 h 995578"/>
                <a:gd name="connsiteX12" fmla="*/ 672484 w 1319366"/>
                <a:gd name="connsiteY12" fmla="*/ 995528 h 995578"/>
                <a:gd name="connsiteX13" fmla="*/ 564440 w 1319366"/>
                <a:gd name="connsiteY13" fmla="*/ 982872 h 995578"/>
                <a:gd name="connsiteX14" fmla="*/ 465180 w 1319366"/>
                <a:gd name="connsiteY14" fmla="*/ 943458 h 995578"/>
                <a:gd name="connsiteX15" fmla="*/ 379325 w 1319366"/>
                <a:gd name="connsiteY15" fmla="*/ 880038 h 995578"/>
                <a:gd name="connsiteX16" fmla="*/ 311503 w 1319366"/>
                <a:gd name="connsiteY16" fmla="*/ 794989 h 995578"/>
                <a:gd name="connsiteX17" fmla="*/ 311496 w 1319366"/>
                <a:gd name="connsiteY17" fmla="*/ 794978 h 995578"/>
                <a:gd name="connsiteX18" fmla="*/ 311497 w 1319366"/>
                <a:gd name="connsiteY18" fmla="*/ 794979 h 995578"/>
                <a:gd name="connsiteX19" fmla="*/ 131729 w 1319366"/>
                <a:gd name="connsiteY19" fmla="*/ 495110 h 995578"/>
                <a:gd name="connsiteX20" fmla="*/ 121203 w 1319366"/>
                <a:gd name="connsiteY20" fmla="*/ 477552 h 995578"/>
                <a:gd name="connsiteX21" fmla="*/ 110508 w 1319366"/>
                <a:gd name="connsiteY21" fmla="*/ 459713 h 995578"/>
                <a:gd name="connsiteX22" fmla="*/ 5 w 1319366"/>
                <a:gd name="connsiteY22" fmla="*/ 275390 h 995578"/>
                <a:gd name="connsiteX23" fmla="*/ 7 w 1319366"/>
                <a:gd name="connsiteY23" fmla="*/ 275386 h 995578"/>
                <a:gd name="connsiteX24" fmla="*/ 6 w 1319366"/>
                <a:gd name="connsiteY24" fmla="*/ 275385 h 995578"/>
                <a:gd name="connsiteX25" fmla="*/ 4 w 1319366"/>
                <a:gd name="connsiteY25" fmla="*/ 275389 h 995578"/>
                <a:gd name="connsiteX26" fmla="*/ 0 w 1319366"/>
                <a:gd name="connsiteY26" fmla="*/ 275382 h 995578"/>
                <a:gd name="connsiteX27" fmla="*/ 94764 w 1319366"/>
                <a:gd name="connsiteY27" fmla="*/ 177989 h 995578"/>
                <a:gd name="connsiteX28" fmla="*/ 202268 w 1319366"/>
                <a:gd name="connsiteY28" fmla="*/ 101220 h 995578"/>
                <a:gd name="connsiteX29" fmla="*/ 536705 w 1319366"/>
                <a:gd name="connsiteY29" fmla="*/ 659698 h 995578"/>
                <a:gd name="connsiteX30" fmla="*/ 592673 w 1319366"/>
                <a:gd name="connsiteY30" fmla="*/ 714028 h 995578"/>
                <a:gd name="connsiteX31" fmla="*/ 592680 w 1319366"/>
                <a:gd name="connsiteY31" fmla="*/ 714031 h 995578"/>
                <a:gd name="connsiteX32" fmla="*/ 536711 w 1319366"/>
                <a:gd name="connsiteY32" fmla="*/ 659701 h 995578"/>
                <a:gd name="connsiteX33" fmla="*/ 202274 w 1319366"/>
                <a:gd name="connsiteY33" fmla="*/ 101224 h 995578"/>
                <a:gd name="connsiteX34" fmla="*/ 562871 w 1319366"/>
                <a:gd name="connsiteY34" fmla="*/ 148 h 995578"/>
                <a:gd name="connsiteX0" fmla="*/ 310762 w 1319366"/>
                <a:gd name="connsiteY0" fmla="*/ 794570 h 995578"/>
                <a:gd name="connsiteX1" fmla="*/ 311496 w 1319366"/>
                <a:gd name="connsiteY1" fmla="*/ 794979 h 995578"/>
                <a:gd name="connsiteX2" fmla="*/ 311503 w 1319366"/>
                <a:gd name="connsiteY2" fmla="*/ 794990 h 995578"/>
                <a:gd name="connsiteX3" fmla="*/ 379325 w 1319366"/>
                <a:gd name="connsiteY3" fmla="*/ 880039 h 995578"/>
                <a:gd name="connsiteX4" fmla="*/ 465180 w 1319366"/>
                <a:gd name="connsiteY4" fmla="*/ 943459 h 995578"/>
                <a:gd name="connsiteX5" fmla="*/ 464810 w 1319366"/>
                <a:gd name="connsiteY5" fmla="*/ 943312 h 995578"/>
                <a:gd name="connsiteX6" fmla="*/ 310762 w 1319366"/>
                <a:gd name="connsiteY6" fmla="*/ 794570 h 995578"/>
                <a:gd name="connsiteX7" fmla="*/ 562871 w 1319366"/>
                <a:gd name="connsiteY7" fmla="*/ 148 h 995578"/>
                <a:gd name="connsiteX8" fmla="*/ 937464 w 1319366"/>
                <a:gd name="connsiteY8" fmla="*/ 93426 h 995578"/>
                <a:gd name="connsiteX9" fmla="*/ 1319234 w 1319366"/>
                <a:gd name="connsiteY9" fmla="*/ 721763 h 995578"/>
                <a:gd name="connsiteX10" fmla="*/ 1310846 w 1319366"/>
                <a:gd name="connsiteY10" fmla="*/ 853596 h 995578"/>
                <a:gd name="connsiteX11" fmla="*/ 1278218 w 1319366"/>
                <a:gd name="connsiteY11" fmla="*/ 985509 h 995578"/>
                <a:gd name="connsiteX12" fmla="*/ 672484 w 1319366"/>
                <a:gd name="connsiteY12" fmla="*/ 995528 h 995578"/>
                <a:gd name="connsiteX13" fmla="*/ 564440 w 1319366"/>
                <a:gd name="connsiteY13" fmla="*/ 982872 h 995578"/>
                <a:gd name="connsiteX14" fmla="*/ 465180 w 1319366"/>
                <a:gd name="connsiteY14" fmla="*/ 943458 h 995578"/>
                <a:gd name="connsiteX15" fmla="*/ 379325 w 1319366"/>
                <a:gd name="connsiteY15" fmla="*/ 880038 h 995578"/>
                <a:gd name="connsiteX16" fmla="*/ 311503 w 1319366"/>
                <a:gd name="connsiteY16" fmla="*/ 794989 h 995578"/>
                <a:gd name="connsiteX17" fmla="*/ 311496 w 1319366"/>
                <a:gd name="connsiteY17" fmla="*/ 794978 h 995578"/>
                <a:gd name="connsiteX18" fmla="*/ 311497 w 1319366"/>
                <a:gd name="connsiteY18" fmla="*/ 794979 h 995578"/>
                <a:gd name="connsiteX19" fmla="*/ 131729 w 1319366"/>
                <a:gd name="connsiteY19" fmla="*/ 495110 h 995578"/>
                <a:gd name="connsiteX20" fmla="*/ 121203 w 1319366"/>
                <a:gd name="connsiteY20" fmla="*/ 477552 h 995578"/>
                <a:gd name="connsiteX21" fmla="*/ 110508 w 1319366"/>
                <a:gd name="connsiteY21" fmla="*/ 459713 h 995578"/>
                <a:gd name="connsiteX22" fmla="*/ 5 w 1319366"/>
                <a:gd name="connsiteY22" fmla="*/ 275390 h 995578"/>
                <a:gd name="connsiteX23" fmla="*/ 7 w 1319366"/>
                <a:gd name="connsiteY23" fmla="*/ 275386 h 995578"/>
                <a:gd name="connsiteX24" fmla="*/ 6 w 1319366"/>
                <a:gd name="connsiteY24" fmla="*/ 275385 h 995578"/>
                <a:gd name="connsiteX25" fmla="*/ 4 w 1319366"/>
                <a:gd name="connsiteY25" fmla="*/ 275389 h 995578"/>
                <a:gd name="connsiteX26" fmla="*/ 0 w 1319366"/>
                <a:gd name="connsiteY26" fmla="*/ 275382 h 995578"/>
                <a:gd name="connsiteX27" fmla="*/ 94764 w 1319366"/>
                <a:gd name="connsiteY27" fmla="*/ 177989 h 995578"/>
                <a:gd name="connsiteX28" fmla="*/ 202268 w 1319366"/>
                <a:gd name="connsiteY28" fmla="*/ 101220 h 995578"/>
                <a:gd name="connsiteX29" fmla="*/ 536705 w 1319366"/>
                <a:gd name="connsiteY29" fmla="*/ 659698 h 995578"/>
                <a:gd name="connsiteX30" fmla="*/ 592673 w 1319366"/>
                <a:gd name="connsiteY30" fmla="*/ 714028 h 995578"/>
                <a:gd name="connsiteX31" fmla="*/ 536711 w 1319366"/>
                <a:gd name="connsiteY31" fmla="*/ 659701 h 995578"/>
                <a:gd name="connsiteX32" fmla="*/ 202274 w 1319366"/>
                <a:gd name="connsiteY32" fmla="*/ 101224 h 995578"/>
                <a:gd name="connsiteX33" fmla="*/ 562871 w 1319366"/>
                <a:gd name="connsiteY33" fmla="*/ 148 h 995578"/>
                <a:gd name="connsiteX0" fmla="*/ 310762 w 1319366"/>
                <a:gd name="connsiteY0" fmla="*/ 794570 h 995578"/>
                <a:gd name="connsiteX1" fmla="*/ 311496 w 1319366"/>
                <a:gd name="connsiteY1" fmla="*/ 794979 h 995578"/>
                <a:gd name="connsiteX2" fmla="*/ 311503 w 1319366"/>
                <a:gd name="connsiteY2" fmla="*/ 794990 h 995578"/>
                <a:gd name="connsiteX3" fmla="*/ 379325 w 1319366"/>
                <a:gd name="connsiteY3" fmla="*/ 880039 h 995578"/>
                <a:gd name="connsiteX4" fmla="*/ 465180 w 1319366"/>
                <a:gd name="connsiteY4" fmla="*/ 943459 h 995578"/>
                <a:gd name="connsiteX5" fmla="*/ 464810 w 1319366"/>
                <a:gd name="connsiteY5" fmla="*/ 943312 h 995578"/>
                <a:gd name="connsiteX6" fmla="*/ 310762 w 1319366"/>
                <a:gd name="connsiteY6" fmla="*/ 794570 h 995578"/>
                <a:gd name="connsiteX7" fmla="*/ 562871 w 1319366"/>
                <a:gd name="connsiteY7" fmla="*/ 148 h 995578"/>
                <a:gd name="connsiteX8" fmla="*/ 937464 w 1319366"/>
                <a:gd name="connsiteY8" fmla="*/ 93426 h 995578"/>
                <a:gd name="connsiteX9" fmla="*/ 1319234 w 1319366"/>
                <a:gd name="connsiteY9" fmla="*/ 721763 h 995578"/>
                <a:gd name="connsiteX10" fmla="*/ 1310846 w 1319366"/>
                <a:gd name="connsiteY10" fmla="*/ 853596 h 995578"/>
                <a:gd name="connsiteX11" fmla="*/ 1278218 w 1319366"/>
                <a:gd name="connsiteY11" fmla="*/ 985509 h 995578"/>
                <a:gd name="connsiteX12" fmla="*/ 672484 w 1319366"/>
                <a:gd name="connsiteY12" fmla="*/ 995528 h 995578"/>
                <a:gd name="connsiteX13" fmla="*/ 564440 w 1319366"/>
                <a:gd name="connsiteY13" fmla="*/ 982872 h 995578"/>
                <a:gd name="connsiteX14" fmla="*/ 465180 w 1319366"/>
                <a:gd name="connsiteY14" fmla="*/ 943458 h 995578"/>
                <a:gd name="connsiteX15" fmla="*/ 379325 w 1319366"/>
                <a:gd name="connsiteY15" fmla="*/ 880038 h 995578"/>
                <a:gd name="connsiteX16" fmla="*/ 311503 w 1319366"/>
                <a:gd name="connsiteY16" fmla="*/ 794989 h 995578"/>
                <a:gd name="connsiteX17" fmla="*/ 311496 w 1319366"/>
                <a:gd name="connsiteY17" fmla="*/ 794978 h 995578"/>
                <a:gd name="connsiteX18" fmla="*/ 311497 w 1319366"/>
                <a:gd name="connsiteY18" fmla="*/ 794979 h 995578"/>
                <a:gd name="connsiteX19" fmla="*/ 131729 w 1319366"/>
                <a:gd name="connsiteY19" fmla="*/ 495110 h 995578"/>
                <a:gd name="connsiteX20" fmla="*/ 121203 w 1319366"/>
                <a:gd name="connsiteY20" fmla="*/ 477552 h 995578"/>
                <a:gd name="connsiteX21" fmla="*/ 110508 w 1319366"/>
                <a:gd name="connsiteY21" fmla="*/ 459713 h 995578"/>
                <a:gd name="connsiteX22" fmla="*/ 5 w 1319366"/>
                <a:gd name="connsiteY22" fmla="*/ 275390 h 995578"/>
                <a:gd name="connsiteX23" fmla="*/ 7 w 1319366"/>
                <a:gd name="connsiteY23" fmla="*/ 275386 h 995578"/>
                <a:gd name="connsiteX24" fmla="*/ 6 w 1319366"/>
                <a:gd name="connsiteY24" fmla="*/ 275385 h 995578"/>
                <a:gd name="connsiteX25" fmla="*/ 4 w 1319366"/>
                <a:gd name="connsiteY25" fmla="*/ 275389 h 995578"/>
                <a:gd name="connsiteX26" fmla="*/ 0 w 1319366"/>
                <a:gd name="connsiteY26" fmla="*/ 275382 h 995578"/>
                <a:gd name="connsiteX27" fmla="*/ 94764 w 1319366"/>
                <a:gd name="connsiteY27" fmla="*/ 177989 h 995578"/>
                <a:gd name="connsiteX28" fmla="*/ 202268 w 1319366"/>
                <a:gd name="connsiteY28" fmla="*/ 101220 h 995578"/>
                <a:gd name="connsiteX29" fmla="*/ 536705 w 1319366"/>
                <a:gd name="connsiteY29" fmla="*/ 659698 h 995578"/>
                <a:gd name="connsiteX30" fmla="*/ 536711 w 1319366"/>
                <a:gd name="connsiteY30" fmla="*/ 659701 h 995578"/>
                <a:gd name="connsiteX31" fmla="*/ 202274 w 1319366"/>
                <a:gd name="connsiteY31" fmla="*/ 101224 h 995578"/>
                <a:gd name="connsiteX32" fmla="*/ 562871 w 1319366"/>
                <a:gd name="connsiteY32" fmla="*/ 148 h 9955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319366" h="995578">
                  <a:moveTo>
                    <a:pt x="310762" y="794570"/>
                  </a:moveTo>
                  <a:lnTo>
                    <a:pt x="311496" y="794979"/>
                  </a:lnTo>
                  <a:cubicBezTo>
                    <a:pt x="311498" y="794983"/>
                    <a:pt x="311501" y="794986"/>
                    <a:pt x="311503" y="794990"/>
                  </a:cubicBezTo>
                  <a:cubicBezTo>
                    <a:pt x="330489" y="826591"/>
                    <a:pt x="353374" y="855095"/>
                    <a:pt x="379325" y="880039"/>
                  </a:cubicBezTo>
                  <a:lnTo>
                    <a:pt x="465180" y="943459"/>
                  </a:lnTo>
                  <a:lnTo>
                    <a:pt x="464810" y="943312"/>
                  </a:lnTo>
                  <a:cubicBezTo>
                    <a:pt x="402305" y="908587"/>
                    <a:pt x="348737" y="857774"/>
                    <a:pt x="310762" y="794570"/>
                  </a:cubicBezTo>
                  <a:close/>
                  <a:moveTo>
                    <a:pt x="562871" y="148"/>
                  </a:moveTo>
                  <a:cubicBezTo>
                    <a:pt x="689639" y="-2389"/>
                    <a:pt x="818739" y="27468"/>
                    <a:pt x="937464" y="93426"/>
                  </a:cubicBezTo>
                  <a:cubicBezTo>
                    <a:pt x="1174906" y="225340"/>
                    <a:pt x="1311675" y="468790"/>
                    <a:pt x="1319234" y="721763"/>
                  </a:cubicBezTo>
                  <a:cubicBezTo>
                    <a:pt x="1319974" y="765737"/>
                    <a:pt x="1317673" y="809954"/>
                    <a:pt x="1310846" y="853596"/>
                  </a:cubicBezTo>
                  <a:cubicBezTo>
                    <a:pt x="1304357" y="898383"/>
                    <a:pt x="1293344" y="942606"/>
                    <a:pt x="1278218" y="985509"/>
                  </a:cubicBezTo>
                  <a:lnTo>
                    <a:pt x="672484" y="995528"/>
                  </a:lnTo>
                  <a:cubicBezTo>
                    <a:pt x="635621" y="996102"/>
                    <a:pt x="599329" y="991729"/>
                    <a:pt x="564440" y="982872"/>
                  </a:cubicBezTo>
                  <a:lnTo>
                    <a:pt x="465180" y="943458"/>
                  </a:lnTo>
                  <a:lnTo>
                    <a:pt x="379325" y="880038"/>
                  </a:lnTo>
                  <a:cubicBezTo>
                    <a:pt x="353374" y="855094"/>
                    <a:pt x="330489" y="826590"/>
                    <a:pt x="311503" y="794989"/>
                  </a:cubicBezTo>
                  <a:cubicBezTo>
                    <a:pt x="311501" y="794985"/>
                    <a:pt x="311498" y="794982"/>
                    <a:pt x="311496" y="794978"/>
                  </a:cubicBezTo>
                  <a:lnTo>
                    <a:pt x="311497" y="794979"/>
                  </a:lnTo>
                  <a:lnTo>
                    <a:pt x="131729" y="495110"/>
                  </a:lnTo>
                  <a:lnTo>
                    <a:pt x="121203" y="477552"/>
                  </a:lnTo>
                  <a:lnTo>
                    <a:pt x="110508" y="459713"/>
                  </a:lnTo>
                  <a:lnTo>
                    <a:pt x="5" y="275390"/>
                  </a:lnTo>
                  <a:cubicBezTo>
                    <a:pt x="6" y="275389"/>
                    <a:pt x="6" y="275387"/>
                    <a:pt x="7" y="275386"/>
                  </a:cubicBezTo>
                  <a:lnTo>
                    <a:pt x="6" y="275385"/>
                  </a:lnTo>
                  <a:cubicBezTo>
                    <a:pt x="5" y="275386"/>
                    <a:pt x="5" y="275388"/>
                    <a:pt x="4" y="275389"/>
                  </a:cubicBezTo>
                  <a:cubicBezTo>
                    <a:pt x="3" y="275387"/>
                    <a:pt x="1" y="275384"/>
                    <a:pt x="0" y="275382"/>
                  </a:cubicBezTo>
                  <a:cubicBezTo>
                    <a:pt x="28846" y="239135"/>
                    <a:pt x="60904" y="207570"/>
                    <a:pt x="94764" y="177989"/>
                  </a:cubicBezTo>
                  <a:cubicBezTo>
                    <a:pt x="128219" y="149140"/>
                    <a:pt x="164546" y="123827"/>
                    <a:pt x="202268" y="101220"/>
                  </a:cubicBezTo>
                  <a:lnTo>
                    <a:pt x="536705" y="659698"/>
                  </a:lnTo>
                  <a:cubicBezTo>
                    <a:pt x="592445" y="752778"/>
                    <a:pt x="592449" y="752780"/>
                    <a:pt x="536711" y="659701"/>
                  </a:cubicBezTo>
                  <a:lnTo>
                    <a:pt x="202274" y="101224"/>
                  </a:lnTo>
                  <a:cubicBezTo>
                    <a:pt x="311668" y="37613"/>
                    <a:pt x="436103" y="2684"/>
                    <a:pt x="562871" y="148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A4D85464-0171-7853-3986-ADBC3678AE8B}"/>
                </a:ext>
              </a:extLst>
            </p:cNvPr>
            <p:cNvSpPr/>
            <p:nvPr/>
          </p:nvSpPr>
          <p:spPr>
            <a:xfrm>
              <a:off x="3554760" y="4345038"/>
              <a:ext cx="837720" cy="549657"/>
            </a:xfrm>
            <a:custGeom>
              <a:avLst/>
              <a:gdLst>
                <a:gd name="connsiteX0" fmla="*/ 360597 w 1116960"/>
                <a:gd name="connsiteY0" fmla="*/ 149 h 732876"/>
                <a:gd name="connsiteX1" fmla="*/ 735190 w 1116960"/>
                <a:gd name="connsiteY1" fmla="*/ 93427 h 732876"/>
                <a:gd name="connsiteX2" fmla="*/ 1116960 w 1116960"/>
                <a:gd name="connsiteY2" fmla="*/ 721764 h 732876"/>
                <a:gd name="connsiteX3" fmla="*/ 466097 w 1116960"/>
                <a:gd name="connsiteY3" fmla="*/ 732847 h 732876"/>
                <a:gd name="connsiteX4" fmla="*/ 426684 w 1116960"/>
                <a:gd name="connsiteY4" fmla="*/ 728378 h 732876"/>
                <a:gd name="connsiteX5" fmla="*/ 390406 w 1116960"/>
                <a:gd name="connsiteY5" fmla="*/ 714032 h 732876"/>
                <a:gd name="connsiteX6" fmla="*/ 359053 w 1116960"/>
                <a:gd name="connsiteY6" fmla="*/ 690805 h 732876"/>
                <a:gd name="connsiteX7" fmla="*/ 334437 w 1116960"/>
                <a:gd name="connsiteY7" fmla="*/ 659702 h 732876"/>
                <a:gd name="connsiteX8" fmla="*/ 0 w 1116960"/>
                <a:gd name="connsiteY8" fmla="*/ 101225 h 732876"/>
                <a:gd name="connsiteX9" fmla="*/ 360597 w 1116960"/>
                <a:gd name="connsiteY9" fmla="*/ 149 h 732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16960" h="732876">
                  <a:moveTo>
                    <a:pt x="360597" y="149"/>
                  </a:moveTo>
                  <a:cubicBezTo>
                    <a:pt x="487365" y="-2388"/>
                    <a:pt x="616465" y="27469"/>
                    <a:pt x="735190" y="93427"/>
                  </a:cubicBezTo>
                  <a:cubicBezTo>
                    <a:pt x="972632" y="225341"/>
                    <a:pt x="1109401" y="468791"/>
                    <a:pt x="1116960" y="721764"/>
                  </a:cubicBezTo>
                  <a:lnTo>
                    <a:pt x="466097" y="732847"/>
                  </a:lnTo>
                  <a:cubicBezTo>
                    <a:pt x="452638" y="733116"/>
                    <a:pt x="439401" y="731570"/>
                    <a:pt x="426684" y="728378"/>
                  </a:cubicBezTo>
                  <a:lnTo>
                    <a:pt x="390406" y="714032"/>
                  </a:lnTo>
                  <a:lnTo>
                    <a:pt x="359053" y="690805"/>
                  </a:lnTo>
                  <a:cubicBezTo>
                    <a:pt x="349625" y="681695"/>
                    <a:pt x="341319" y="671271"/>
                    <a:pt x="334437" y="659702"/>
                  </a:cubicBezTo>
                  <a:lnTo>
                    <a:pt x="0" y="101225"/>
                  </a:lnTo>
                  <a:cubicBezTo>
                    <a:pt x="109394" y="37614"/>
                    <a:pt x="233829" y="2685"/>
                    <a:pt x="360597" y="149"/>
                  </a:cubicBezTo>
                  <a:close/>
                </a:path>
              </a:pathLst>
            </a:custGeom>
            <a:solidFill>
              <a:schemeClr val="accent1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pic>
          <p:nvPicPr>
            <p:cNvPr id="53" name="Graphic 52" descr="Gears with solid fill">
              <a:extLst>
                <a:ext uri="{FF2B5EF4-FFF2-40B4-BE49-F238E27FC236}">
                  <a16:creationId xmlns:a16="http://schemas.microsoft.com/office/drawing/2014/main" id="{3DED0159-790E-87E5-1979-BA5149750F47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3787013" y="4467325"/>
              <a:ext cx="365267" cy="365267"/>
            </a:xfrm>
            <a:prstGeom prst="rect">
              <a:avLst/>
            </a:prstGeom>
          </p:spPr>
        </p:pic>
      </p:grpSp>
      <p:sp>
        <p:nvSpPr>
          <p:cNvPr id="75" name="TextBox 74">
            <a:extLst>
              <a:ext uri="{FF2B5EF4-FFF2-40B4-BE49-F238E27FC236}">
                <a16:creationId xmlns:a16="http://schemas.microsoft.com/office/drawing/2014/main" id="{BC4D0EEF-2A81-9DF2-70FC-BA3C2A2B8B83}"/>
              </a:ext>
            </a:extLst>
          </p:cNvPr>
          <p:cNvSpPr txBox="1"/>
          <p:nvPr/>
        </p:nvSpPr>
        <p:spPr>
          <a:xfrm>
            <a:off x="3787013" y="3213960"/>
            <a:ext cx="1574697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400" b="1" cap="all" noProof="1">
                <a:solidFill>
                  <a:schemeClr val="bg1"/>
                </a:solidFill>
              </a:rPr>
              <a:t>Lorem Ipsum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6DA50C92-BCA2-56FC-933A-18146040C3BD}"/>
              </a:ext>
            </a:extLst>
          </p:cNvPr>
          <p:cNvGrpSpPr/>
          <p:nvPr/>
        </p:nvGrpSpPr>
        <p:grpSpPr>
          <a:xfrm>
            <a:off x="6796605" y="3201076"/>
            <a:ext cx="2194560" cy="952226"/>
            <a:chOff x="8921977" y="1170335"/>
            <a:chExt cx="2926080" cy="1269635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5A9CCB10-72F5-A768-4435-A1D656E59ED2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17D0D73A-CC53-BF12-DCFD-3F61EC1D61FE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C9DAA417-71FF-3642-936D-46F82034457E}"/>
              </a:ext>
            </a:extLst>
          </p:cNvPr>
          <p:cNvGrpSpPr/>
          <p:nvPr/>
        </p:nvGrpSpPr>
        <p:grpSpPr>
          <a:xfrm>
            <a:off x="152835" y="3201077"/>
            <a:ext cx="2194560" cy="952226"/>
            <a:chOff x="332936" y="2555951"/>
            <a:chExt cx="2926080" cy="1269635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6B2C7925-771F-6578-E10C-6565620E1051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808C2ABC-DF3D-8829-F171-4A4A7BC1347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47414375-08A4-CB91-27D2-204C508A038E}"/>
              </a:ext>
            </a:extLst>
          </p:cNvPr>
          <p:cNvGrpSpPr/>
          <p:nvPr/>
        </p:nvGrpSpPr>
        <p:grpSpPr>
          <a:xfrm>
            <a:off x="874696" y="4512272"/>
            <a:ext cx="2194560" cy="952226"/>
            <a:chOff x="332936" y="2555951"/>
            <a:chExt cx="2926080" cy="1269635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252EE58D-7EEC-D61F-9030-5073E753E856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8183DCD8-BAA4-B787-3D65-5780326BBB6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</a:t>
              </a:r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36E6DBBB-57A1-E71B-8B3C-8E292C224736}"/>
              </a:ext>
            </a:extLst>
          </p:cNvPr>
          <p:cNvGrpSpPr/>
          <p:nvPr/>
        </p:nvGrpSpPr>
        <p:grpSpPr>
          <a:xfrm>
            <a:off x="6074744" y="4512271"/>
            <a:ext cx="2194560" cy="952226"/>
            <a:chOff x="8921977" y="1170335"/>
            <a:chExt cx="2926080" cy="1269635"/>
          </a:xfrm>
        </p:grpSpPr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DC3E36B0-2BB0-57A1-5719-CD8263911279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3626CAB9-7436-2433-A021-42B46DC689AF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</a:t>
              </a: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FA2A3D17-E3D9-8D55-2183-D7222A1C864C}"/>
              </a:ext>
            </a:extLst>
          </p:cNvPr>
          <p:cNvGrpSpPr/>
          <p:nvPr/>
        </p:nvGrpSpPr>
        <p:grpSpPr>
          <a:xfrm>
            <a:off x="6074744" y="1889880"/>
            <a:ext cx="2194560" cy="952226"/>
            <a:chOff x="8921977" y="1170335"/>
            <a:chExt cx="2926080" cy="1269635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788A77BD-C0E6-155D-33E6-31867E5BFE04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A7DF0CCE-A802-4074-D76F-20E2B7C0C76D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</a:t>
              </a: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B4E6FBAE-567C-BE0A-02C3-D5270C07AE42}"/>
              </a:ext>
            </a:extLst>
          </p:cNvPr>
          <p:cNvGrpSpPr/>
          <p:nvPr/>
        </p:nvGrpSpPr>
        <p:grpSpPr>
          <a:xfrm>
            <a:off x="874696" y="1889881"/>
            <a:ext cx="2194560" cy="952226"/>
            <a:chOff x="332936" y="2555951"/>
            <a:chExt cx="2926080" cy="1269635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3A51859D-5E65-0B41-AFBE-0265E866A9E9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57E5DC03-E889-D64D-EE80-24578F9A405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28843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10836</TotalTime>
  <Words>388</Words>
  <Application>Microsoft Office PowerPoint</Application>
  <PresentationFormat>On-screen Show (4:3)</PresentationFormat>
  <Paragraphs>35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Hexagon Cycle Circles – Slide Template</vt:lpstr>
      <vt:lpstr>Hexagon Cycle Circles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Hexagon Cycle Circles</dc:title>
  <dc:creator>PresentationGO.com</dc:creator>
  <dc:description>© Copyright PresentationGO.com - Do not distribute or sale without written permission.</dc:description>
  <cp:lastModifiedBy>Christophe Barroche</cp:lastModifiedBy>
  <cp:revision>36</cp:revision>
  <dcterms:created xsi:type="dcterms:W3CDTF">2014-11-26T05:14:11Z</dcterms:created>
  <dcterms:modified xsi:type="dcterms:W3CDTF">2024-09-20T00:58:35Z</dcterms:modified>
  <cp:category>Charts &amp; Diagrams</cp:category>
</cp:coreProperties>
</file>