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4" r:id="rId4"/>
    <p:sldId id="34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25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17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1C65-B3F9-D41F-B85F-A2B0263A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Cycle Circles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71B335D-F964-FCAA-6615-BD12885EA49E}"/>
              </a:ext>
            </a:extLst>
          </p:cNvPr>
          <p:cNvGrpSpPr/>
          <p:nvPr/>
        </p:nvGrpSpPr>
        <p:grpSpPr>
          <a:xfrm>
            <a:off x="2645210" y="2665843"/>
            <a:ext cx="1172737" cy="1172763"/>
            <a:chOff x="2645210" y="2665843"/>
            <a:chExt cx="1172737" cy="117276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95DAF3B-081A-478B-2AA2-2E817A55AD5B}"/>
                </a:ext>
              </a:extLst>
            </p:cNvPr>
            <p:cNvSpPr/>
            <p:nvPr/>
          </p:nvSpPr>
          <p:spPr>
            <a:xfrm>
              <a:off x="2645210" y="2665843"/>
              <a:ext cx="929985" cy="1172762"/>
            </a:xfrm>
            <a:custGeom>
              <a:avLst/>
              <a:gdLst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781825 w 1239980"/>
                <a:gd name="connsiteY3" fmla="*/ 0 h 1563682"/>
                <a:gd name="connsiteX4" fmla="*/ 1218951 w 1239980"/>
                <a:gd name="connsiteY4" fmla="*/ 133526 h 1563682"/>
                <a:gd name="connsiteX5" fmla="*/ 1239980 w 1239980"/>
                <a:gd name="connsiteY5" fmla="*/ 150877 h 1563682"/>
                <a:gd name="connsiteX6" fmla="*/ 725501 w 1239980"/>
                <a:gd name="connsiteY6" fmla="*/ 524453 h 1563682"/>
                <a:gd name="connsiteX7" fmla="*/ 593278 w 1239980"/>
                <a:gd name="connsiteY7" fmla="*/ 931524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725501 w 1239980"/>
                <a:gd name="connsiteY7" fmla="*/ 52445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816941 w 1239980"/>
                <a:gd name="connsiteY7" fmla="*/ 65653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9980" h="1563682">
                  <a:moveTo>
                    <a:pt x="884071" y="1556241"/>
                  </a:moveTo>
                  <a:lnTo>
                    <a:pt x="861762" y="1559646"/>
                  </a:lnTo>
                  <a:lnTo>
                    <a:pt x="822539" y="1561626"/>
                  </a:lnTo>
                  <a:lnTo>
                    <a:pt x="884071" y="1556241"/>
                  </a:lnTo>
                  <a:close/>
                  <a:moveTo>
                    <a:pt x="781825" y="0"/>
                  </a:moveTo>
                  <a:cubicBezTo>
                    <a:pt x="943747" y="0"/>
                    <a:pt x="1094171" y="49225"/>
                    <a:pt x="1218951" y="133526"/>
                  </a:cubicBezTo>
                  <a:lnTo>
                    <a:pt x="1239980" y="150877"/>
                  </a:lnTo>
                  <a:lnTo>
                    <a:pt x="816941" y="656533"/>
                  </a:lnTo>
                  <a:cubicBezTo>
                    <a:pt x="743404" y="891858"/>
                    <a:pt x="789372" y="1389622"/>
                    <a:pt x="798759" y="1562827"/>
                  </a:cubicBezTo>
                  <a:lnTo>
                    <a:pt x="781825" y="1563682"/>
                  </a:lnTo>
                  <a:cubicBezTo>
                    <a:pt x="350035" y="1563682"/>
                    <a:pt x="0" y="1213640"/>
                    <a:pt x="0" y="781841"/>
                  </a:cubicBezTo>
                  <a:cubicBezTo>
                    <a:pt x="0" y="350042"/>
                    <a:pt x="350035" y="0"/>
                    <a:pt x="78182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83F2E9-C249-A573-5384-93597949338D}"/>
                </a:ext>
              </a:extLst>
            </p:cNvPr>
            <p:cNvSpPr/>
            <p:nvPr/>
          </p:nvSpPr>
          <p:spPr>
            <a:xfrm>
              <a:off x="3069054" y="2775602"/>
              <a:ext cx="748892" cy="1063004"/>
            </a:xfrm>
            <a:custGeom>
              <a:avLst/>
              <a:gdLst>
                <a:gd name="connsiteX0" fmla="*/ 670935 w 998522"/>
                <a:gd name="connsiteY0" fmla="*/ 0 h 1417338"/>
                <a:gd name="connsiteX1" fmla="*/ 763045 w 998522"/>
                <a:gd name="connsiteY1" fmla="*/ 77255 h 1417338"/>
                <a:gd name="connsiteX2" fmla="*/ 839894 w 998522"/>
                <a:gd name="connsiteY2" fmla="*/ 164459 h 1417338"/>
                <a:gd name="connsiteX3" fmla="*/ 840300 w 998522"/>
                <a:gd name="connsiteY3" fmla="*/ 164164 h 1417338"/>
                <a:gd name="connsiteX4" fmla="*/ 997781 w 998522"/>
                <a:gd name="connsiteY4" fmla="*/ 635123 h 1417338"/>
                <a:gd name="connsiteX5" fmla="*/ 998522 w 998522"/>
                <a:gd name="connsiteY5" fmla="*/ 635123 h 1417338"/>
                <a:gd name="connsiteX6" fmla="*/ 457004 w 998522"/>
                <a:gd name="connsiteY6" fmla="*/ 1379448 h 1417338"/>
                <a:gd name="connsiteX7" fmla="*/ 456256 w 998522"/>
                <a:gd name="connsiteY7" fmla="*/ 1379455 h 1417338"/>
                <a:gd name="connsiteX8" fmla="*/ 342601 w 998522"/>
                <a:gd name="connsiteY8" fmla="*/ 1406936 h 1417338"/>
                <a:gd name="connsiteX9" fmla="*/ 223751 w 998522"/>
                <a:gd name="connsiteY9" fmla="*/ 1417338 h 1417338"/>
                <a:gd name="connsiteX10" fmla="*/ 17992 w 998522"/>
                <a:gd name="connsiteY10" fmla="*/ 785179 h 1417338"/>
                <a:gd name="connsiteX11" fmla="*/ 150215 w 998522"/>
                <a:gd name="connsiteY11" fmla="*/ 378108 h 141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522" h="1417338">
                  <a:moveTo>
                    <a:pt x="670935" y="0"/>
                  </a:moveTo>
                  <a:cubicBezTo>
                    <a:pt x="703617" y="23769"/>
                    <a:pt x="734816" y="49026"/>
                    <a:pt x="763045" y="77255"/>
                  </a:cubicBezTo>
                  <a:lnTo>
                    <a:pt x="839894" y="164459"/>
                  </a:lnTo>
                  <a:lnTo>
                    <a:pt x="840300" y="164164"/>
                  </a:lnTo>
                  <a:cubicBezTo>
                    <a:pt x="939093" y="294905"/>
                    <a:pt x="997781" y="458327"/>
                    <a:pt x="997781" y="635123"/>
                  </a:cubicBezTo>
                  <a:lnTo>
                    <a:pt x="998522" y="635123"/>
                  </a:lnTo>
                  <a:cubicBezTo>
                    <a:pt x="998522" y="983514"/>
                    <a:pt x="771217" y="1277677"/>
                    <a:pt x="457004" y="1379448"/>
                  </a:cubicBezTo>
                  <a:lnTo>
                    <a:pt x="456256" y="1379455"/>
                  </a:lnTo>
                  <a:cubicBezTo>
                    <a:pt x="419115" y="1391339"/>
                    <a:pt x="381232" y="1400252"/>
                    <a:pt x="342601" y="1406936"/>
                  </a:cubicBezTo>
                  <a:cubicBezTo>
                    <a:pt x="303977" y="1413625"/>
                    <a:pt x="263864" y="1417338"/>
                    <a:pt x="223751" y="1417338"/>
                  </a:cubicBezTo>
                  <a:lnTo>
                    <a:pt x="17992" y="785179"/>
                  </a:lnTo>
                  <a:cubicBezTo>
                    <a:pt x="-31034" y="634388"/>
                    <a:pt x="22446" y="470959"/>
                    <a:pt x="150215" y="378108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1280AE-EB0F-78FC-07CD-FE08CC951F5B}"/>
                </a:ext>
              </a:extLst>
            </p:cNvPr>
            <p:cNvSpPr/>
            <p:nvPr/>
          </p:nvSpPr>
          <p:spPr>
            <a:xfrm>
              <a:off x="3244201" y="2898725"/>
              <a:ext cx="573746" cy="911463"/>
            </a:xfrm>
            <a:custGeom>
              <a:avLst/>
              <a:gdLst>
                <a:gd name="connsiteX0" fmla="*/ 606773 w 764995"/>
                <a:gd name="connsiteY0" fmla="*/ 0 h 1215284"/>
                <a:gd name="connsiteX1" fmla="*/ 764254 w 764995"/>
                <a:gd name="connsiteY1" fmla="*/ 470959 h 1215284"/>
                <a:gd name="connsiteX2" fmla="*/ 764995 w 764995"/>
                <a:gd name="connsiteY2" fmla="*/ 470959 h 1215284"/>
                <a:gd name="connsiteX3" fmla="*/ 223477 w 764995"/>
                <a:gd name="connsiteY3" fmla="*/ 1215284 h 1215284"/>
                <a:gd name="connsiteX4" fmla="*/ 6569 w 764995"/>
                <a:gd name="connsiteY4" fmla="*/ 548214 h 1215284"/>
                <a:gd name="connsiteX5" fmla="*/ 24747 w 764995"/>
                <a:gd name="connsiteY5" fmla="*/ 430592 h 1215284"/>
                <a:gd name="connsiteX6" fmla="*/ 53738 w 764995"/>
                <a:gd name="connsiteY6" fmla="*/ 401511 h 1215284"/>
                <a:gd name="connsiteX7" fmla="*/ 54106 w 764995"/>
                <a:gd name="connsiteY7" fmla="*/ 401883 h 1215284"/>
                <a:gd name="connsiteX8" fmla="*/ 606766 w 764995"/>
                <a:gd name="connsiteY8" fmla="*/ 748 h 1215284"/>
                <a:gd name="connsiteX9" fmla="*/ 606367 w 764995"/>
                <a:gd name="connsiteY9" fmla="*/ 295 h 1215284"/>
                <a:gd name="connsiteX10" fmla="*/ 606773 w 764995"/>
                <a:gd name="connsiteY10" fmla="*/ 0 h 121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95" h="1215284">
                  <a:moveTo>
                    <a:pt x="606773" y="0"/>
                  </a:moveTo>
                  <a:cubicBezTo>
                    <a:pt x="705566" y="130741"/>
                    <a:pt x="764254" y="294163"/>
                    <a:pt x="764254" y="470959"/>
                  </a:cubicBezTo>
                  <a:lnTo>
                    <a:pt x="764995" y="470959"/>
                  </a:lnTo>
                  <a:cubicBezTo>
                    <a:pt x="764995" y="819350"/>
                    <a:pt x="537690" y="1113513"/>
                    <a:pt x="223477" y="1215284"/>
                  </a:cubicBezTo>
                  <a:lnTo>
                    <a:pt x="6569" y="548214"/>
                  </a:lnTo>
                  <a:cubicBezTo>
                    <a:pt x="-6801" y="507544"/>
                    <a:pt x="721" y="463948"/>
                    <a:pt x="24747" y="430592"/>
                  </a:cubicBezTo>
                  <a:lnTo>
                    <a:pt x="53738" y="401511"/>
                  </a:lnTo>
                  <a:lnTo>
                    <a:pt x="54106" y="401883"/>
                  </a:lnTo>
                  <a:lnTo>
                    <a:pt x="606766" y="748"/>
                  </a:lnTo>
                  <a:lnTo>
                    <a:pt x="606367" y="295"/>
                  </a:lnTo>
                  <a:lnTo>
                    <a:pt x="606773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8" name="Graphic 17" descr="Brainstorm with solid fill">
              <a:extLst>
                <a:ext uri="{FF2B5EF4-FFF2-40B4-BE49-F238E27FC236}">
                  <a16:creationId xmlns:a16="http://schemas.microsoft.com/office/drawing/2014/main" id="{6F768A8E-007A-5877-F35F-A080CAE0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35395" y="3191378"/>
              <a:ext cx="365267" cy="365267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040CFCA-4813-4FC2-CF64-57B60281B45C}"/>
              </a:ext>
            </a:extLst>
          </p:cNvPr>
          <p:cNvGrpSpPr/>
          <p:nvPr/>
        </p:nvGrpSpPr>
        <p:grpSpPr>
          <a:xfrm>
            <a:off x="4800538" y="4242757"/>
            <a:ext cx="1173137" cy="1172178"/>
            <a:chOff x="4800538" y="4242757"/>
            <a:chExt cx="1173137" cy="117217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F03E76-7580-5D54-B0D6-CC845B543F99}"/>
                </a:ext>
              </a:extLst>
            </p:cNvPr>
            <p:cNvSpPr/>
            <p:nvPr/>
          </p:nvSpPr>
          <p:spPr>
            <a:xfrm>
              <a:off x="4825744" y="4356700"/>
              <a:ext cx="1147931" cy="1058235"/>
            </a:xfrm>
            <a:custGeom>
              <a:avLst/>
              <a:gdLst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85180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973785 w 1530574"/>
                <a:gd name="connsiteY8" fmla="*/ 5538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973785 w 1530574"/>
                <a:gd name="connsiteY7" fmla="*/ 553887 h 1410980"/>
                <a:gd name="connsiteX8" fmla="*/ 1208152 w 1530574"/>
                <a:gd name="connsiteY8" fmla="*/ 0 h 141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0574" h="1410980">
                  <a:moveTo>
                    <a:pt x="1208152" y="0"/>
                  </a:moveTo>
                  <a:lnTo>
                    <a:pt x="1301505" y="76960"/>
                  </a:lnTo>
                  <a:cubicBezTo>
                    <a:pt x="1443035" y="218375"/>
                    <a:pt x="1530574" y="413738"/>
                    <a:pt x="1530574" y="629529"/>
                  </a:cubicBezTo>
                  <a:cubicBezTo>
                    <a:pt x="1530574" y="1061112"/>
                    <a:pt x="1180419" y="1410980"/>
                    <a:pt x="748482" y="1410980"/>
                  </a:cubicBezTo>
                  <a:cubicBezTo>
                    <a:pt x="424530" y="1410980"/>
                    <a:pt x="146579" y="1214180"/>
                    <a:pt x="27851" y="933705"/>
                  </a:cubicBezTo>
                  <a:lnTo>
                    <a:pt x="0" y="844059"/>
                  </a:lnTo>
                  <a:cubicBezTo>
                    <a:pt x="218072" y="846640"/>
                    <a:pt x="436143" y="788262"/>
                    <a:pt x="654215" y="790843"/>
                  </a:cubicBezTo>
                  <a:cubicBezTo>
                    <a:pt x="816512" y="742481"/>
                    <a:pt x="881462" y="685694"/>
                    <a:pt x="973785" y="553887"/>
                  </a:cubicBezTo>
                  <a:lnTo>
                    <a:pt x="1208152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19CF7E-99A9-9EE1-3A8C-ED1234B084B0}"/>
                </a:ext>
              </a:extLst>
            </p:cNvPr>
            <p:cNvSpPr/>
            <p:nvPr/>
          </p:nvSpPr>
          <p:spPr>
            <a:xfrm>
              <a:off x="4800538" y="4242758"/>
              <a:ext cx="940231" cy="760437"/>
            </a:xfrm>
            <a:custGeom>
              <a:avLst/>
              <a:gdLst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827664 w 1253641"/>
                <a:gd name="connsiteY7" fmla="*/ 691648 h 1013916"/>
                <a:gd name="connsiteX8" fmla="*/ 1045455 w 1253641"/>
                <a:gd name="connsiteY8" fmla="*/ 45311 h 1013916"/>
                <a:gd name="connsiteX9" fmla="*/ 1045454 w 1253641"/>
                <a:gd name="connsiteY9" fmla="*/ 45311 h 1013916"/>
                <a:gd name="connsiteX10" fmla="*/ 1045725 w 1253641"/>
                <a:gd name="connsiteY10" fmla="*/ 44506 h 1013916"/>
                <a:gd name="connsiteX11" fmla="*/ 1152432 w 1253641"/>
                <a:gd name="connsiteY11" fmla="*/ 92104 h 1013916"/>
                <a:gd name="connsiteX12" fmla="*/ 1253641 w 1253641"/>
                <a:gd name="connsiteY12" fmla="*/ 156982 h 1013916"/>
                <a:gd name="connsiteX13" fmla="*/ 1048034 w 1253641"/>
                <a:gd name="connsiteY13" fmla="*/ 766770 h 1013916"/>
                <a:gd name="connsiteX14" fmla="*/ 1047104 w 1253641"/>
                <a:gd name="connsiteY14" fmla="*/ 766277 h 1013916"/>
                <a:gd name="connsiteX15" fmla="*/ 697984 w 1253641"/>
                <a:gd name="connsiteY15" fmla="*/ 1013886 h 1013916"/>
                <a:gd name="connsiteX16" fmla="*/ 33235 w 1253641"/>
                <a:gd name="connsiteY16" fmla="*/ 1006017 h 1013916"/>
                <a:gd name="connsiteX17" fmla="*/ 7713 w 1253641"/>
                <a:gd name="connsiteY17" fmla="*/ 889475 h 1013916"/>
                <a:gd name="connsiteX18" fmla="*/ 54 w 1253641"/>
                <a:gd name="connsiteY18" fmla="*/ 772794 h 1013916"/>
                <a:gd name="connsiteX19" fmla="*/ 1600 w 1253641"/>
                <a:gd name="connsiteY19" fmla="*/ 772812 h 1013916"/>
                <a:gd name="connsiteX20" fmla="*/ 1494 w 1253641"/>
                <a:gd name="connsiteY20" fmla="*/ 773990 h 1013916"/>
                <a:gd name="connsiteX21" fmla="*/ 702611 w 1253641"/>
                <a:gd name="connsiteY21" fmla="*/ 782078 h 1013916"/>
                <a:gd name="connsiteX22" fmla="*/ 702611 w 1253641"/>
                <a:gd name="connsiteY22" fmla="*/ 782078 h 1013916"/>
                <a:gd name="connsiteX23" fmla="*/ 1495 w 1253641"/>
                <a:gd name="connsiteY23" fmla="*/ 773990 h 1013916"/>
                <a:gd name="connsiteX24" fmla="*/ 1601 w 1253641"/>
                <a:gd name="connsiteY24" fmla="*/ 772812 h 1013916"/>
                <a:gd name="connsiteX25" fmla="*/ 1600 w 1253641"/>
                <a:gd name="connsiteY25" fmla="*/ 772812 h 1013916"/>
                <a:gd name="connsiteX26" fmla="*/ 12394 w 1253641"/>
                <a:gd name="connsiteY26" fmla="*/ 652376 h 1013916"/>
                <a:gd name="connsiteX27" fmla="*/ 550388 w 1253641"/>
                <a:gd name="connsiteY27" fmla="*/ 35838 h 1013916"/>
                <a:gd name="connsiteX28" fmla="*/ 804069 w 1253641"/>
                <a:gd name="connsiteY28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1045455 w 1253641"/>
                <a:gd name="connsiteY7" fmla="*/ 45311 h 1013916"/>
                <a:gd name="connsiteX8" fmla="*/ 1045454 w 1253641"/>
                <a:gd name="connsiteY8" fmla="*/ 45311 h 1013916"/>
                <a:gd name="connsiteX9" fmla="*/ 1045725 w 1253641"/>
                <a:gd name="connsiteY9" fmla="*/ 44506 h 1013916"/>
                <a:gd name="connsiteX10" fmla="*/ 1152432 w 1253641"/>
                <a:gd name="connsiteY10" fmla="*/ 92104 h 1013916"/>
                <a:gd name="connsiteX11" fmla="*/ 1253641 w 1253641"/>
                <a:gd name="connsiteY11" fmla="*/ 156982 h 1013916"/>
                <a:gd name="connsiteX12" fmla="*/ 1048034 w 1253641"/>
                <a:gd name="connsiteY12" fmla="*/ 766770 h 1013916"/>
                <a:gd name="connsiteX13" fmla="*/ 1047104 w 1253641"/>
                <a:gd name="connsiteY13" fmla="*/ 766277 h 1013916"/>
                <a:gd name="connsiteX14" fmla="*/ 697984 w 1253641"/>
                <a:gd name="connsiteY14" fmla="*/ 1013886 h 1013916"/>
                <a:gd name="connsiteX15" fmla="*/ 33235 w 1253641"/>
                <a:gd name="connsiteY15" fmla="*/ 1006017 h 1013916"/>
                <a:gd name="connsiteX16" fmla="*/ 7713 w 1253641"/>
                <a:gd name="connsiteY16" fmla="*/ 889475 h 1013916"/>
                <a:gd name="connsiteX17" fmla="*/ 54 w 1253641"/>
                <a:gd name="connsiteY17" fmla="*/ 772794 h 1013916"/>
                <a:gd name="connsiteX18" fmla="*/ 1600 w 1253641"/>
                <a:gd name="connsiteY18" fmla="*/ 772812 h 1013916"/>
                <a:gd name="connsiteX19" fmla="*/ 1494 w 1253641"/>
                <a:gd name="connsiteY19" fmla="*/ 773990 h 1013916"/>
                <a:gd name="connsiteX20" fmla="*/ 702611 w 1253641"/>
                <a:gd name="connsiteY20" fmla="*/ 782078 h 1013916"/>
                <a:gd name="connsiteX21" fmla="*/ 702611 w 1253641"/>
                <a:gd name="connsiteY21" fmla="*/ 782078 h 1013916"/>
                <a:gd name="connsiteX22" fmla="*/ 1495 w 1253641"/>
                <a:gd name="connsiteY22" fmla="*/ 773990 h 1013916"/>
                <a:gd name="connsiteX23" fmla="*/ 1601 w 1253641"/>
                <a:gd name="connsiteY23" fmla="*/ 772812 h 1013916"/>
                <a:gd name="connsiteX24" fmla="*/ 1600 w 1253641"/>
                <a:gd name="connsiteY24" fmla="*/ 772812 h 1013916"/>
                <a:gd name="connsiteX25" fmla="*/ 12394 w 1253641"/>
                <a:gd name="connsiteY25" fmla="*/ 652376 h 1013916"/>
                <a:gd name="connsiteX26" fmla="*/ 550388 w 1253641"/>
                <a:gd name="connsiteY26" fmla="*/ 35838 h 1013916"/>
                <a:gd name="connsiteX27" fmla="*/ 804069 w 1253641"/>
                <a:gd name="connsiteY27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702611 w 1253641"/>
                <a:gd name="connsiteY20" fmla="*/ 782078 h 1013916"/>
                <a:gd name="connsiteX21" fmla="*/ 1495 w 1253641"/>
                <a:gd name="connsiteY21" fmla="*/ 773990 h 1013916"/>
                <a:gd name="connsiteX22" fmla="*/ 1601 w 1253641"/>
                <a:gd name="connsiteY22" fmla="*/ 772812 h 1013916"/>
                <a:gd name="connsiteX23" fmla="*/ 1600 w 1253641"/>
                <a:gd name="connsiteY23" fmla="*/ 772812 h 1013916"/>
                <a:gd name="connsiteX24" fmla="*/ 12394 w 1253641"/>
                <a:gd name="connsiteY24" fmla="*/ 652376 h 1013916"/>
                <a:gd name="connsiteX25" fmla="*/ 550388 w 1253641"/>
                <a:gd name="connsiteY25" fmla="*/ 35838 h 1013916"/>
                <a:gd name="connsiteX26" fmla="*/ 804069 w 1253641"/>
                <a:gd name="connsiteY26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1495 w 1253641"/>
                <a:gd name="connsiteY20" fmla="*/ 773990 h 1013916"/>
                <a:gd name="connsiteX21" fmla="*/ 1601 w 1253641"/>
                <a:gd name="connsiteY21" fmla="*/ 772812 h 1013916"/>
                <a:gd name="connsiteX22" fmla="*/ 1600 w 1253641"/>
                <a:gd name="connsiteY22" fmla="*/ 772812 h 1013916"/>
                <a:gd name="connsiteX23" fmla="*/ 12394 w 1253641"/>
                <a:gd name="connsiteY23" fmla="*/ 652376 h 1013916"/>
                <a:gd name="connsiteX24" fmla="*/ 550388 w 1253641"/>
                <a:gd name="connsiteY24" fmla="*/ 35838 h 1013916"/>
                <a:gd name="connsiteX25" fmla="*/ 804069 w 1253641"/>
                <a:gd name="connsiteY25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1495 w 1253641"/>
                <a:gd name="connsiteY19" fmla="*/ 773990 h 1013916"/>
                <a:gd name="connsiteX20" fmla="*/ 1601 w 1253641"/>
                <a:gd name="connsiteY20" fmla="*/ 772812 h 1013916"/>
                <a:gd name="connsiteX21" fmla="*/ 1600 w 1253641"/>
                <a:gd name="connsiteY21" fmla="*/ 772812 h 1013916"/>
                <a:gd name="connsiteX22" fmla="*/ 12394 w 1253641"/>
                <a:gd name="connsiteY22" fmla="*/ 652376 h 1013916"/>
                <a:gd name="connsiteX23" fmla="*/ 550388 w 1253641"/>
                <a:gd name="connsiteY23" fmla="*/ 35838 h 1013916"/>
                <a:gd name="connsiteX24" fmla="*/ 804069 w 1253641"/>
                <a:gd name="connsiteY24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1045455 w 1253641"/>
                <a:gd name="connsiteY5" fmla="*/ 45311 h 1013916"/>
                <a:gd name="connsiteX6" fmla="*/ 1045454 w 1253641"/>
                <a:gd name="connsiteY6" fmla="*/ 45311 h 1013916"/>
                <a:gd name="connsiteX7" fmla="*/ 1045725 w 1253641"/>
                <a:gd name="connsiteY7" fmla="*/ 44506 h 1013916"/>
                <a:gd name="connsiteX8" fmla="*/ 1152432 w 1253641"/>
                <a:gd name="connsiteY8" fmla="*/ 92104 h 1013916"/>
                <a:gd name="connsiteX9" fmla="*/ 1253641 w 1253641"/>
                <a:gd name="connsiteY9" fmla="*/ 156982 h 1013916"/>
                <a:gd name="connsiteX10" fmla="*/ 1048034 w 1253641"/>
                <a:gd name="connsiteY10" fmla="*/ 766770 h 1013916"/>
                <a:gd name="connsiteX11" fmla="*/ 1047104 w 1253641"/>
                <a:gd name="connsiteY11" fmla="*/ 766277 h 1013916"/>
                <a:gd name="connsiteX12" fmla="*/ 697984 w 1253641"/>
                <a:gd name="connsiteY12" fmla="*/ 1013886 h 1013916"/>
                <a:gd name="connsiteX13" fmla="*/ 33235 w 1253641"/>
                <a:gd name="connsiteY13" fmla="*/ 1006017 h 1013916"/>
                <a:gd name="connsiteX14" fmla="*/ 7713 w 1253641"/>
                <a:gd name="connsiteY14" fmla="*/ 889475 h 1013916"/>
                <a:gd name="connsiteX15" fmla="*/ 54 w 1253641"/>
                <a:gd name="connsiteY15" fmla="*/ 772794 h 1013916"/>
                <a:gd name="connsiteX16" fmla="*/ 1600 w 1253641"/>
                <a:gd name="connsiteY16" fmla="*/ 772812 h 1013916"/>
                <a:gd name="connsiteX17" fmla="*/ 1494 w 1253641"/>
                <a:gd name="connsiteY17" fmla="*/ 773990 h 1013916"/>
                <a:gd name="connsiteX18" fmla="*/ 1495 w 1253641"/>
                <a:gd name="connsiteY18" fmla="*/ 773990 h 1013916"/>
                <a:gd name="connsiteX19" fmla="*/ 1601 w 1253641"/>
                <a:gd name="connsiteY19" fmla="*/ 772812 h 1013916"/>
                <a:gd name="connsiteX20" fmla="*/ 1600 w 1253641"/>
                <a:gd name="connsiteY20" fmla="*/ 772812 h 1013916"/>
                <a:gd name="connsiteX21" fmla="*/ 12394 w 1253641"/>
                <a:gd name="connsiteY21" fmla="*/ 652376 h 1013916"/>
                <a:gd name="connsiteX22" fmla="*/ 550388 w 1253641"/>
                <a:gd name="connsiteY22" fmla="*/ 35838 h 1013916"/>
                <a:gd name="connsiteX23" fmla="*/ 804069 w 1253641"/>
                <a:gd name="connsiteY23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1045455 w 1253641"/>
                <a:gd name="connsiteY4" fmla="*/ 45311 h 1013916"/>
                <a:gd name="connsiteX5" fmla="*/ 1045454 w 1253641"/>
                <a:gd name="connsiteY5" fmla="*/ 45311 h 1013916"/>
                <a:gd name="connsiteX6" fmla="*/ 1045725 w 1253641"/>
                <a:gd name="connsiteY6" fmla="*/ 44506 h 1013916"/>
                <a:gd name="connsiteX7" fmla="*/ 1152432 w 1253641"/>
                <a:gd name="connsiteY7" fmla="*/ 92104 h 1013916"/>
                <a:gd name="connsiteX8" fmla="*/ 1253641 w 1253641"/>
                <a:gd name="connsiteY8" fmla="*/ 156982 h 1013916"/>
                <a:gd name="connsiteX9" fmla="*/ 1048034 w 1253641"/>
                <a:gd name="connsiteY9" fmla="*/ 766770 h 1013916"/>
                <a:gd name="connsiteX10" fmla="*/ 1047104 w 1253641"/>
                <a:gd name="connsiteY10" fmla="*/ 766277 h 1013916"/>
                <a:gd name="connsiteX11" fmla="*/ 697984 w 1253641"/>
                <a:gd name="connsiteY11" fmla="*/ 1013886 h 1013916"/>
                <a:gd name="connsiteX12" fmla="*/ 33235 w 1253641"/>
                <a:gd name="connsiteY12" fmla="*/ 1006017 h 1013916"/>
                <a:gd name="connsiteX13" fmla="*/ 7713 w 1253641"/>
                <a:gd name="connsiteY13" fmla="*/ 889475 h 1013916"/>
                <a:gd name="connsiteX14" fmla="*/ 54 w 1253641"/>
                <a:gd name="connsiteY14" fmla="*/ 772794 h 1013916"/>
                <a:gd name="connsiteX15" fmla="*/ 1600 w 1253641"/>
                <a:gd name="connsiteY15" fmla="*/ 772812 h 1013916"/>
                <a:gd name="connsiteX16" fmla="*/ 1494 w 1253641"/>
                <a:gd name="connsiteY16" fmla="*/ 773990 h 1013916"/>
                <a:gd name="connsiteX17" fmla="*/ 1495 w 1253641"/>
                <a:gd name="connsiteY17" fmla="*/ 773990 h 1013916"/>
                <a:gd name="connsiteX18" fmla="*/ 1601 w 1253641"/>
                <a:gd name="connsiteY18" fmla="*/ 772812 h 1013916"/>
                <a:gd name="connsiteX19" fmla="*/ 1600 w 1253641"/>
                <a:gd name="connsiteY19" fmla="*/ 772812 h 1013916"/>
                <a:gd name="connsiteX20" fmla="*/ 12394 w 1253641"/>
                <a:gd name="connsiteY20" fmla="*/ 652376 h 1013916"/>
                <a:gd name="connsiteX21" fmla="*/ 550388 w 1253641"/>
                <a:gd name="connsiteY21" fmla="*/ 35838 h 1013916"/>
                <a:gd name="connsiteX22" fmla="*/ 804069 w 1253641"/>
                <a:gd name="connsiteY22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1045455 w 1253641"/>
                <a:gd name="connsiteY3" fmla="*/ 45311 h 1013916"/>
                <a:gd name="connsiteX4" fmla="*/ 1045454 w 1253641"/>
                <a:gd name="connsiteY4" fmla="*/ 45311 h 1013916"/>
                <a:gd name="connsiteX5" fmla="*/ 1045725 w 1253641"/>
                <a:gd name="connsiteY5" fmla="*/ 44506 h 1013916"/>
                <a:gd name="connsiteX6" fmla="*/ 1152432 w 1253641"/>
                <a:gd name="connsiteY6" fmla="*/ 92104 h 1013916"/>
                <a:gd name="connsiteX7" fmla="*/ 1253641 w 1253641"/>
                <a:gd name="connsiteY7" fmla="*/ 156982 h 1013916"/>
                <a:gd name="connsiteX8" fmla="*/ 1048034 w 1253641"/>
                <a:gd name="connsiteY8" fmla="*/ 766770 h 1013916"/>
                <a:gd name="connsiteX9" fmla="*/ 1047104 w 1253641"/>
                <a:gd name="connsiteY9" fmla="*/ 766277 h 1013916"/>
                <a:gd name="connsiteX10" fmla="*/ 697984 w 1253641"/>
                <a:gd name="connsiteY10" fmla="*/ 1013886 h 1013916"/>
                <a:gd name="connsiteX11" fmla="*/ 33235 w 1253641"/>
                <a:gd name="connsiteY11" fmla="*/ 1006017 h 1013916"/>
                <a:gd name="connsiteX12" fmla="*/ 7713 w 1253641"/>
                <a:gd name="connsiteY12" fmla="*/ 889475 h 1013916"/>
                <a:gd name="connsiteX13" fmla="*/ 54 w 1253641"/>
                <a:gd name="connsiteY13" fmla="*/ 772794 h 1013916"/>
                <a:gd name="connsiteX14" fmla="*/ 1600 w 1253641"/>
                <a:gd name="connsiteY14" fmla="*/ 772812 h 1013916"/>
                <a:gd name="connsiteX15" fmla="*/ 1494 w 1253641"/>
                <a:gd name="connsiteY15" fmla="*/ 773990 h 1013916"/>
                <a:gd name="connsiteX16" fmla="*/ 1495 w 1253641"/>
                <a:gd name="connsiteY16" fmla="*/ 773990 h 1013916"/>
                <a:gd name="connsiteX17" fmla="*/ 1601 w 1253641"/>
                <a:gd name="connsiteY17" fmla="*/ 772812 h 1013916"/>
                <a:gd name="connsiteX18" fmla="*/ 1600 w 1253641"/>
                <a:gd name="connsiteY18" fmla="*/ 772812 h 1013916"/>
                <a:gd name="connsiteX19" fmla="*/ 12394 w 1253641"/>
                <a:gd name="connsiteY19" fmla="*/ 652376 h 1013916"/>
                <a:gd name="connsiteX20" fmla="*/ 550388 w 1253641"/>
                <a:gd name="connsiteY20" fmla="*/ 35838 h 1013916"/>
                <a:gd name="connsiteX21" fmla="*/ 804069 w 1253641"/>
                <a:gd name="connsiteY21" fmla="*/ 253 h 101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3641" h="1013916">
                  <a:moveTo>
                    <a:pt x="804069" y="253"/>
                  </a:moveTo>
                  <a:cubicBezTo>
                    <a:pt x="845943" y="1324"/>
                    <a:pt x="887364" y="5771"/>
                    <a:pt x="927957" y="13408"/>
                  </a:cubicBezTo>
                  <a:lnTo>
                    <a:pt x="1045454" y="45311"/>
                  </a:lnTo>
                  <a:lnTo>
                    <a:pt x="1045455" y="45311"/>
                  </a:lnTo>
                  <a:lnTo>
                    <a:pt x="1045454" y="45311"/>
                  </a:lnTo>
                  <a:lnTo>
                    <a:pt x="1045725" y="44506"/>
                  </a:lnTo>
                  <a:cubicBezTo>
                    <a:pt x="1082593" y="57889"/>
                    <a:pt x="1117998" y="74065"/>
                    <a:pt x="1152432" y="92104"/>
                  </a:cubicBezTo>
                  <a:cubicBezTo>
                    <a:pt x="1188016" y="111336"/>
                    <a:pt x="1221913" y="132649"/>
                    <a:pt x="1253641" y="156982"/>
                  </a:cubicBezTo>
                  <a:lnTo>
                    <a:pt x="1048034" y="766770"/>
                  </a:lnTo>
                  <a:lnTo>
                    <a:pt x="1047104" y="766277"/>
                  </a:lnTo>
                  <a:cubicBezTo>
                    <a:pt x="996582" y="915923"/>
                    <a:pt x="855834" y="1015936"/>
                    <a:pt x="697984" y="1013886"/>
                  </a:cubicBezTo>
                  <a:lnTo>
                    <a:pt x="33235" y="1006017"/>
                  </a:lnTo>
                  <a:cubicBezTo>
                    <a:pt x="21980" y="967508"/>
                    <a:pt x="12853" y="928335"/>
                    <a:pt x="7713" y="889475"/>
                  </a:cubicBezTo>
                  <a:cubicBezTo>
                    <a:pt x="2356" y="849900"/>
                    <a:pt x="-434" y="811083"/>
                    <a:pt x="54" y="772794"/>
                  </a:cubicBezTo>
                  <a:lnTo>
                    <a:pt x="1600" y="772812"/>
                  </a:lnTo>
                  <a:cubicBezTo>
                    <a:pt x="1565" y="773205"/>
                    <a:pt x="1529" y="773597"/>
                    <a:pt x="1494" y="773990"/>
                  </a:cubicBezTo>
                  <a:lnTo>
                    <a:pt x="1495" y="773990"/>
                  </a:lnTo>
                  <a:cubicBezTo>
                    <a:pt x="1530" y="773597"/>
                    <a:pt x="1566" y="773205"/>
                    <a:pt x="1601" y="772812"/>
                  </a:cubicBezTo>
                  <a:lnTo>
                    <a:pt x="1600" y="772812"/>
                  </a:lnTo>
                  <a:lnTo>
                    <a:pt x="12394" y="652376"/>
                  </a:lnTo>
                  <a:cubicBezTo>
                    <a:pt x="60133" y="371345"/>
                    <a:pt x="260037" y="126558"/>
                    <a:pt x="550388" y="35838"/>
                  </a:cubicBezTo>
                  <a:cubicBezTo>
                    <a:pt x="634763" y="9475"/>
                    <a:pt x="720322" y="-1888"/>
                    <a:pt x="804069" y="2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EA66C6E-6EA9-C48E-2191-5417E297C611}"/>
                </a:ext>
              </a:extLst>
            </p:cNvPr>
            <p:cNvSpPr/>
            <p:nvPr/>
          </p:nvSpPr>
          <p:spPr>
            <a:xfrm>
              <a:off x="4801738" y="4242757"/>
              <a:ext cx="782891" cy="585676"/>
            </a:xfrm>
            <a:custGeom>
              <a:avLst/>
              <a:gdLst>
                <a:gd name="connsiteX0" fmla="*/ 802469 w 1043854"/>
                <a:gd name="connsiteY0" fmla="*/ 254 h 780901"/>
                <a:gd name="connsiteX1" fmla="*/ 926357 w 1043854"/>
                <a:gd name="connsiteY1" fmla="*/ 13409 h 780901"/>
                <a:gd name="connsiteX2" fmla="*/ 1043854 w 1043854"/>
                <a:gd name="connsiteY2" fmla="*/ 45312 h 780901"/>
                <a:gd name="connsiteX3" fmla="*/ 826063 w 1043854"/>
                <a:gd name="connsiteY3" fmla="*/ 691649 h 780901"/>
                <a:gd name="connsiteX4" fmla="*/ 699855 w 1043854"/>
                <a:gd name="connsiteY4" fmla="*/ 780887 h 780901"/>
                <a:gd name="connsiteX5" fmla="*/ 0 w 1043854"/>
                <a:gd name="connsiteY5" fmla="*/ 772813 h 780901"/>
                <a:gd name="connsiteX6" fmla="*/ 10794 w 1043854"/>
                <a:gd name="connsiteY6" fmla="*/ 652377 h 780901"/>
                <a:gd name="connsiteX7" fmla="*/ 548788 w 1043854"/>
                <a:gd name="connsiteY7" fmla="*/ 35839 h 780901"/>
                <a:gd name="connsiteX8" fmla="*/ 802469 w 1043854"/>
                <a:gd name="connsiteY8" fmla="*/ 254 h 78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54" h="780901">
                  <a:moveTo>
                    <a:pt x="802469" y="254"/>
                  </a:moveTo>
                  <a:cubicBezTo>
                    <a:pt x="844343" y="1325"/>
                    <a:pt x="885764" y="5772"/>
                    <a:pt x="926357" y="13409"/>
                  </a:cubicBezTo>
                  <a:lnTo>
                    <a:pt x="1043854" y="45312"/>
                  </a:lnTo>
                  <a:lnTo>
                    <a:pt x="826063" y="691649"/>
                  </a:lnTo>
                  <a:cubicBezTo>
                    <a:pt x="807896" y="745576"/>
                    <a:pt x="756933" y="781736"/>
                    <a:pt x="699855" y="780887"/>
                  </a:cubicBezTo>
                  <a:lnTo>
                    <a:pt x="0" y="772813"/>
                  </a:lnTo>
                  <a:lnTo>
                    <a:pt x="10794" y="652377"/>
                  </a:lnTo>
                  <a:cubicBezTo>
                    <a:pt x="58533" y="371346"/>
                    <a:pt x="258437" y="126559"/>
                    <a:pt x="548788" y="35839"/>
                  </a:cubicBezTo>
                  <a:cubicBezTo>
                    <a:pt x="633163" y="9476"/>
                    <a:pt x="718722" y="-1887"/>
                    <a:pt x="802469" y="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A9BF2F1B-C498-9987-CDE5-9A1267F05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45023" y="4388290"/>
              <a:ext cx="365267" cy="365267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CD462FB-F6CB-556E-4F43-47D74C27FC58}"/>
              </a:ext>
            </a:extLst>
          </p:cNvPr>
          <p:cNvGrpSpPr/>
          <p:nvPr/>
        </p:nvGrpSpPr>
        <p:grpSpPr>
          <a:xfrm>
            <a:off x="3982788" y="1689037"/>
            <a:ext cx="1173023" cy="1171767"/>
            <a:chOff x="3982788" y="1689037"/>
            <a:chExt cx="1173023" cy="117176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95C14EF-8331-CE08-D148-0B2FEECE10CE}"/>
                </a:ext>
              </a:extLst>
            </p:cNvPr>
            <p:cNvSpPr/>
            <p:nvPr/>
          </p:nvSpPr>
          <p:spPr>
            <a:xfrm>
              <a:off x="3982788" y="1689037"/>
              <a:ext cx="1173023" cy="797636"/>
            </a:xfrm>
            <a:custGeom>
              <a:avLst/>
              <a:gdLst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50318 w 1564030"/>
                <a:gd name="connsiteY7" fmla="*/ 661948 h 1063515"/>
                <a:gd name="connsiteX8" fmla="*/ 54701 w 1564030"/>
                <a:gd name="connsiteY8" fmla="*/ 1063515 h 1063515"/>
                <a:gd name="connsiteX9" fmla="*/ 15888 w 1564030"/>
                <a:gd name="connsiteY9" fmla="*/ 938614 h 1063515"/>
                <a:gd name="connsiteX10" fmla="*/ 0 w 1564030"/>
                <a:gd name="connsiteY10" fmla="*/ 781179 h 1063515"/>
                <a:gd name="connsiteX11" fmla="*/ 782015 w 1564030"/>
                <a:gd name="connsiteY11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4701 w 1564030"/>
                <a:gd name="connsiteY7" fmla="*/ 1063515 h 1063515"/>
                <a:gd name="connsiteX8" fmla="*/ 15888 w 1564030"/>
                <a:gd name="connsiteY8" fmla="*/ 938614 h 1063515"/>
                <a:gd name="connsiteX9" fmla="*/ 0 w 1564030"/>
                <a:gd name="connsiteY9" fmla="*/ 781179 h 1063515"/>
                <a:gd name="connsiteX10" fmla="*/ 782015 w 1564030"/>
                <a:gd name="connsiteY10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50840 w 1564030"/>
                <a:gd name="connsiteY5" fmla="*/ 662862 h 1063515"/>
                <a:gd name="connsiteX6" fmla="*/ 54701 w 1564030"/>
                <a:gd name="connsiteY6" fmla="*/ 1063515 h 1063515"/>
                <a:gd name="connsiteX7" fmla="*/ 15888 w 1564030"/>
                <a:gd name="connsiteY7" fmla="*/ 938614 h 1063515"/>
                <a:gd name="connsiteX8" fmla="*/ 0 w 1564030"/>
                <a:gd name="connsiteY8" fmla="*/ 781179 h 1063515"/>
                <a:gd name="connsiteX9" fmla="*/ 782015 w 1564030"/>
                <a:gd name="connsiteY9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801634 w 1564030"/>
                <a:gd name="connsiteY4" fmla="*/ 66336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4030" h="1063515">
                  <a:moveTo>
                    <a:pt x="782015" y="0"/>
                  </a:moveTo>
                  <a:cubicBezTo>
                    <a:pt x="1213910" y="0"/>
                    <a:pt x="1564030" y="349746"/>
                    <a:pt x="1564030" y="781179"/>
                  </a:cubicBezTo>
                  <a:cubicBezTo>
                    <a:pt x="1564030" y="835108"/>
                    <a:pt x="1558560" y="887761"/>
                    <a:pt x="1548142" y="938614"/>
                  </a:cubicBezTo>
                  <a:lnTo>
                    <a:pt x="1529429" y="998835"/>
                  </a:lnTo>
                  <a:lnTo>
                    <a:pt x="801634" y="663369"/>
                  </a:lnTo>
                  <a:cubicBezTo>
                    <a:pt x="555846" y="674149"/>
                    <a:pt x="178885" y="1004094"/>
                    <a:pt x="54701" y="1063515"/>
                  </a:cubicBezTo>
                  <a:lnTo>
                    <a:pt x="15888" y="938614"/>
                  </a:lnTo>
                  <a:cubicBezTo>
                    <a:pt x="5471" y="887761"/>
                    <a:pt x="0" y="835108"/>
                    <a:pt x="0" y="781179"/>
                  </a:cubicBezTo>
                  <a:cubicBezTo>
                    <a:pt x="0" y="349746"/>
                    <a:pt x="350120" y="0"/>
                    <a:pt x="782015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4AD040-86ED-5E34-88F7-9835BAE6BF20}"/>
                </a:ext>
              </a:extLst>
            </p:cNvPr>
            <p:cNvSpPr/>
            <p:nvPr/>
          </p:nvSpPr>
          <p:spPr>
            <a:xfrm>
              <a:off x="4020530" y="2117606"/>
              <a:ext cx="1113978" cy="743198"/>
            </a:xfrm>
            <a:custGeom>
              <a:avLst/>
              <a:gdLst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800334 w 1485304"/>
                <a:gd name="connsiteY10" fmla="*/ 253892 h 990930"/>
                <a:gd name="connsiteX11" fmla="*/ 721814 w 1485304"/>
                <a:gd name="connsiteY11" fmla="*/ 232657 h 990930"/>
                <a:gd name="connsiteX12" fmla="*/ 721813 w 1485304"/>
                <a:gd name="connsiteY12" fmla="*/ 232657 h 990930"/>
                <a:gd name="connsiteX13" fmla="*/ 762279 w 1485304"/>
                <a:gd name="connsiteY13" fmla="*/ 236892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645627 w 1485304"/>
                <a:gd name="connsiteY22" fmla="*/ 260118 h 990930"/>
                <a:gd name="connsiteX23" fmla="*/ 721747 w 1485304"/>
                <a:gd name="connsiteY23" fmla="*/ 231107 h 990930"/>
                <a:gd name="connsiteX24" fmla="*/ 752042 w 1485304"/>
                <a:gd name="connsiteY24" fmla="*/ 234256 h 990930"/>
                <a:gd name="connsiteX25" fmla="*/ 721746 w 1485304"/>
                <a:gd name="connsiteY25" fmla="*/ 231106 h 990930"/>
                <a:gd name="connsiteX26" fmla="*/ 645626 w 1485304"/>
                <a:gd name="connsiteY26" fmla="*/ 260118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721746 w 1485304"/>
                <a:gd name="connsiteY26" fmla="*/ 231106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115119 w 1485304"/>
                <a:gd name="connsiteY26" fmla="*/ 690126 h 990930"/>
                <a:gd name="connsiteX27" fmla="*/ 116117 w 1485304"/>
                <a:gd name="connsiteY27" fmla="*/ 691216 h 990930"/>
                <a:gd name="connsiteX28" fmla="*/ 115457 w 1485304"/>
                <a:gd name="connsiteY28" fmla="*/ 691751 h 990930"/>
                <a:gd name="connsiteX29" fmla="*/ 50782 w 1485304"/>
                <a:gd name="connsiteY29" fmla="*/ 594441 h 990930"/>
                <a:gd name="connsiteX30" fmla="*/ 0 w 1485304"/>
                <a:gd name="connsiteY30" fmla="*/ 485475 h 990930"/>
                <a:gd name="connsiteX31" fmla="*/ 499996 w 1485304"/>
                <a:gd name="connsiteY31" fmla="*/ 80360 h 990930"/>
                <a:gd name="connsiteX32" fmla="*/ 500518 w 1485304"/>
                <a:gd name="connsiteY32" fmla="*/ 81274 h 990930"/>
                <a:gd name="connsiteX33" fmla="*/ 710672 w 1485304"/>
                <a:gd name="connsiteY33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115119 w 1485304"/>
                <a:gd name="connsiteY25" fmla="*/ 690126 h 990930"/>
                <a:gd name="connsiteX26" fmla="*/ 116117 w 1485304"/>
                <a:gd name="connsiteY26" fmla="*/ 691216 h 990930"/>
                <a:gd name="connsiteX27" fmla="*/ 115457 w 1485304"/>
                <a:gd name="connsiteY27" fmla="*/ 691751 h 990930"/>
                <a:gd name="connsiteX28" fmla="*/ 50782 w 1485304"/>
                <a:gd name="connsiteY28" fmla="*/ 594441 h 990930"/>
                <a:gd name="connsiteX29" fmla="*/ 0 w 1485304"/>
                <a:gd name="connsiteY29" fmla="*/ 485475 h 990930"/>
                <a:gd name="connsiteX30" fmla="*/ 499996 w 1485304"/>
                <a:gd name="connsiteY30" fmla="*/ 80360 h 990930"/>
                <a:gd name="connsiteX31" fmla="*/ 500518 w 1485304"/>
                <a:gd name="connsiteY31" fmla="*/ 81274 h 990930"/>
                <a:gd name="connsiteX32" fmla="*/ 710672 w 1485304"/>
                <a:gd name="connsiteY32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115119 w 1485304"/>
                <a:gd name="connsiteY24" fmla="*/ 690126 h 990930"/>
                <a:gd name="connsiteX25" fmla="*/ 116117 w 1485304"/>
                <a:gd name="connsiteY25" fmla="*/ 691216 h 990930"/>
                <a:gd name="connsiteX26" fmla="*/ 115457 w 1485304"/>
                <a:gd name="connsiteY26" fmla="*/ 691751 h 990930"/>
                <a:gd name="connsiteX27" fmla="*/ 50782 w 1485304"/>
                <a:gd name="connsiteY27" fmla="*/ 594441 h 990930"/>
                <a:gd name="connsiteX28" fmla="*/ 0 w 1485304"/>
                <a:gd name="connsiteY28" fmla="*/ 485475 h 990930"/>
                <a:gd name="connsiteX29" fmla="*/ 499996 w 1485304"/>
                <a:gd name="connsiteY29" fmla="*/ 80360 h 990930"/>
                <a:gd name="connsiteX30" fmla="*/ 500518 w 1485304"/>
                <a:gd name="connsiteY30" fmla="*/ 81274 h 990930"/>
                <a:gd name="connsiteX31" fmla="*/ 710672 w 1485304"/>
                <a:gd name="connsiteY31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115119 w 1485304"/>
                <a:gd name="connsiteY23" fmla="*/ 690126 h 990930"/>
                <a:gd name="connsiteX24" fmla="*/ 116117 w 1485304"/>
                <a:gd name="connsiteY24" fmla="*/ 691216 h 990930"/>
                <a:gd name="connsiteX25" fmla="*/ 115457 w 1485304"/>
                <a:gd name="connsiteY25" fmla="*/ 691751 h 990930"/>
                <a:gd name="connsiteX26" fmla="*/ 50782 w 1485304"/>
                <a:gd name="connsiteY26" fmla="*/ 594441 h 990930"/>
                <a:gd name="connsiteX27" fmla="*/ 0 w 1485304"/>
                <a:gd name="connsiteY27" fmla="*/ 485475 h 990930"/>
                <a:gd name="connsiteX28" fmla="*/ 499996 w 1485304"/>
                <a:gd name="connsiteY28" fmla="*/ 80360 h 990930"/>
                <a:gd name="connsiteX29" fmla="*/ 500518 w 1485304"/>
                <a:gd name="connsiteY29" fmla="*/ 81274 h 990930"/>
                <a:gd name="connsiteX30" fmla="*/ 710672 w 1485304"/>
                <a:gd name="connsiteY30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115119 w 1485304"/>
                <a:gd name="connsiteY22" fmla="*/ 690126 h 990930"/>
                <a:gd name="connsiteX23" fmla="*/ 116117 w 1485304"/>
                <a:gd name="connsiteY23" fmla="*/ 691216 h 990930"/>
                <a:gd name="connsiteX24" fmla="*/ 115457 w 1485304"/>
                <a:gd name="connsiteY24" fmla="*/ 691751 h 990930"/>
                <a:gd name="connsiteX25" fmla="*/ 50782 w 1485304"/>
                <a:gd name="connsiteY25" fmla="*/ 594441 h 990930"/>
                <a:gd name="connsiteX26" fmla="*/ 0 w 1485304"/>
                <a:gd name="connsiteY26" fmla="*/ 485475 h 990930"/>
                <a:gd name="connsiteX27" fmla="*/ 499996 w 1485304"/>
                <a:gd name="connsiteY27" fmla="*/ 80360 h 990930"/>
                <a:gd name="connsiteX28" fmla="*/ 500518 w 1485304"/>
                <a:gd name="connsiteY28" fmla="*/ 81274 h 990930"/>
                <a:gd name="connsiteX29" fmla="*/ 710672 w 1485304"/>
                <a:gd name="connsiteY29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800333 w 1485304"/>
                <a:gd name="connsiteY13" fmla="*/ 253892 h 990930"/>
                <a:gd name="connsiteX14" fmla="*/ 1387241 w 1485304"/>
                <a:gd name="connsiteY14" fmla="*/ 635213 h 990930"/>
                <a:gd name="connsiteX15" fmla="*/ 1313675 w 1485304"/>
                <a:gd name="connsiteY15" fmla="*/ 731179 h 990930"/>
                <a:gd name="connsiteX16" fmla="*/ 529272 w 1485304"/>
                <a:gd name="connsiteY16" fmla="*/ 964133 h 990930"/>
                <a:gd name="connsiteX17" fmla="*/ 198305 w 1485304"/>
                <a:gd name="connsiteY17" fmla="*/ 781041 h 990930"/>
                <a:gd name="connsiteX18" fmla="*/ 116117 w 1485304"/>
                <a:gd name="connsiteY18" fmla="*/ 691216 h 990930"/>
                <a:gd name="connsiteX19" fmla="*/ 116117 w 1485304"/>
                <a:gd name="connsiteY19" fmla="*/ 691216 h 990930"/>
                <a:gd name="connsiteX20" fmla="*/ 115120 w 1485304"/>
                <a:gd name="connsiteY20" fmla="*/ 690126 h 990930"/>
                <a:gd name="connsiteX21" fmla="*/ 115119 w 1485304"/>
                <a:gd name="connsiteY21" fmla="*/ 690126 h 990930"/>
                <a:gd name="connsiteX22" fmla="*/ 116117 w 1485304"/>
                <a:gd name="connsiteY22" fmla="*/ 691216 h 990930"/>
                <a:gd name="connsiteX23" fmla="*/ 115457 w 1485304"/>
                <a:gd name="connsiteY23" fmla="*/ 691751 h 990930"/>
                <a:gd name="connsiteX24" fmla="*/ 50782 w 1485304"/>
                <a:gd name="connsiteY24" fmla="*/ 594441 h 990930"/>
                <a:gd name="connsiteX25" fmla="*/ 0 w 1485304"/>
                <a:gd name="connsiteY25" fmla="*/ 485475 h 990930"/>
                <a:gd name="connsiteX26" fmla="*/ 499996 w 1485304"/>
                <a:gd name="connsiteY26" fmla="*/ 80360 h 990930"/>
                <a:gd name="connsiteX27" fmla="*/ 500518 w 1485304"/>
                <a:gd name="connsiteY27" fmla="*/ 81274 h 990930"/>
                <a:gd name="connsiteX28" fmla="*/ 710672 w 1485304"/>
                <a:gd name="connsiteY28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1387241 w 1485304"/>
                <a:gd name="connsiteY13" fmla="*/ 635213 h 990930"/>
                <a:gd name="connsiteX14" fmla="*/ 1313675 w 1485304"/>
                <a:gd name="connsiteY14" fmla="*/ 731179 h 990930"/>
                <a:gd name="connsiteX15" fmla="*/ 529272 w 1485304"/>
                <a:gd name="connsiteY15" fmla="*/ 964133 h 990930"/>
                <a:gd name="connsiteX16" fmla="*/ 198305 w 1485304"/>
                <a:gd name="connsiteY16" fmla="*/ 781041 h 990930"/>
                <a:gd name="connsiteX17" fmla="*/ 116117 w 1485304"/>
                <a:gd name="connsiteY17" fmla="*/ 691216 h 990930"/>
                <a:gd name="connsiteX18" fmla="*/ 116117 w 1485304"/>
                <a:gd name="connsiteY18" fmla="*/ 691216 h 990930"/>
                <a:gd name="connsiteX19" fmla="*/ 115120 w 1485304"/>
                <a:gd name="connsiteY19" fmla="*/ 690126 h 990930"/>
                <a:gd name="connsiteX20" fmla="*/ 115119 w 1485304"/>
                <a:gd name="connsiteY20" fmla="*/ 690126 h 990930"/>
                <a:gd name="connsiteX21" fmla="*/ 116117 w 1485304"/>
                <a:gd name="connsiteY21" fmla="*/ 691216 h 990930"/>
                <a:gd name="connsiteX22" fmla="*/ 115457 w 1485304"/>
                <a:gd name="connsiteY22" fmla="*/ 691751 h 990930"/>
                <a:gd name="connsiteX23" fmla="*/ 50782 w 1485304"/>
                <a:gd name="connsiteY23" fmla="*/ 594441 h 990930"/>
                <a:gd name="connsiteX24" fmla="*/ 0 w 1485304"/>
                <a:gd name="connsiteY24" fmla="*/ 485475 h 990930"/>
                <a:gd name="connsiteX25" fmla="*/ 499996 w 1485304"/>
                <a:gd name="connsiteY25" fmla="*/ 80360 h 990930"/>
                <a:gd name="connsiteX26" fmla="*/ 500518 w 1485304"/>
                <a:gd name="connsiteY26" fmla="*/ 81274 h 990930"/>
                <a:gd name="connsiteX27" fmla="*/ 710672 w 1485304"/>
                <a:gd name="connsiteY27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1387241 w 1485304"/>
                <a:gd name="connsiteY12" fmla="*/ 635213 h 990930"/>
                <a:gd name="connsiteX13" fmla="*/ 1313675 w 1485304"/>
                <a:gd name="connsiteY13" fmla="*/ 731179 h 990930"/>
                <a:gd name="connsiteX14" fmla="*/ 529272 w 1485304"/>
                <a:gd name="connsiteY14" fmla="*/ 964133 h 990930"/>
                <a:gd name="connsiteX15" fmla="*/ 198305 w 1485304"/>
                <a:gd name="connsiteY15" fmla="*/ 781041 h 990930"/>
                <a:gd name="connsiteX16" fmla="*/ 116117 w 1485304"/>
                <a:gd name="connsiteY16" fmla="*/ 691216 h 990930"/>
                <a:gd name="connsiteX17" fmla="*/ 116117 w 1485304"/>
                <a:gd name="connsiteY17" fmla="*/ 691216 h 990930"/>
                <a:gd name="connsiteX18" fmla="*/ 115120 w 1485304"/>
                <a:gd name="connsiteY18" fmla="*/ 690126 h 990930"/>
                <a:gd name="connsiteX19" fmla="*/ 115119 w 1485304"/>
                <a:gd name="connsiteY19" fmla="*/ 690126 h 990930"/>
                <a:gd name="connsiteX20" fmla="*/ 116117 w 1485304"/>
                <a:gd name="connsiteY20" fmla="*/ 691216 h 990930"/>
                <a:gd name="connsiteX21" fmla="*/ 115457 w 1485304"/>
                <a:gd name="connsiteY21" fmla="*/ 691751 h 990930"/>
                <a:gd name="connsiteX22" fmla="*/ 50782 w 1485304"/>
                <a:gd name="connsiteY22" fmla="*/ 594441 h 990930"/>
                <a:gd name="connsiteX23" fmla="*/ 0 w 1485304"/>
                <a:gd name="connsiteY23" fmla="*/ 485475 h 990930"/>
                <a:gd name="connsiteX24" fmla="*/ 499996 w 1485304"/>
                <a:gd name="connsiteY24" fmla="*/ 80360 h 990930"/>
                <a:gd name="connsiteX25" fmla="*/ 500518 w 1485304"/>
                <a:gd name="connsiteY25" fmla="*/ 81274 h 990930"/>
                <a:gd name="connsiteX26" fmla="*/ 710672 w 1485304"/>
                <a:gd name="connsiteY26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87241 w 1485304"/>
                <a:gd name="connsiteY11" fmla="*/ 635213 h 990930"/>
                <a:gd name="connsiteX12" fmla="*/ 1313675 w 1485304"/>
                <a:gd name="connsiteY12" fmla="*/ 731179 h 990930"/>
                <a:gd name="connsiteX13" fmla="*/ 529272 w 1485304"/>
                <a:gd name="connsiteY13" fmla="*/ 964133 h 990930"/>
                <a:gd name="connsiteX14" fmla="*/ 198305 w 1485304"/>
                <a:gd name="connsiteY14" fmla="*/ 781041 h 990930"/>
                <a:gd name="connsiteX15" fmla="*/ 116117 w 1485304"/>
                <a:gd name="connsiteY15" fmla="*/ 691216 h 990930"/>
                <a:gd name="connsiteX16" fmla="*/ 116117 w 1485304"/>
                <a:gd name="connsiteY16" fmla="*/ 691216 h 990930"/>
                <a:gd name="connsiteX17" fmla="*/ 115120 w 1485304"/>
                <a:gd name="connsiteY17" fmla="*/ 690126 h 990930"/>
                <a:gd name="connsiteX18" fmla="*/ 115119 w 1485304"/>
                <a:gd name="connsiteY18" fmla="*/ 690126 h 990930"/>
                <a:gd name="connsiteX19" fmla="*/ 116117 w 1485304"/>
                <a:gd name="connsiteY19" fmla="*/ 691216 h 990930"/>
                <a:gd name="connsiteX20" fmla="*/ 115457 w 1485304"/>
                <a:gd name="connsiteY20" fmla="*/ 691751 h 990930"/>
                <a:gd name="connsiteX21" fmla="*/ 50782 w 1485304"/>
                <a:gd name="connsiteY21" fmla="*/ 594441 h 990930"/>
                <a:gd name="connsiteX22" fmla="*/ 0 w 1485304"/>
                <a:gd name="connsiteY22" fmla="*/ 485475 h 990930"/>
                <a:gd name="connsiteX23" fmla="*/ 499996 w 1485304"/>
                <a:gd name="connsiteY23" fmla="*/ 80360 h 990930"/>
                <a:gd name="connsiteX24" fmla="*/ 500518 w 1485304"/>
                <a:gd name="connsiteY24" fmla="*/ 81274 h 990930"/>
                <a:gd name="connsiteX25" fmla="*/ 710672 w 1485304"/>
                <a:gd name="connsiteY25" fmla="*/ 501 h 990930"/>
                <a:gd name="connsiteX0" fmla="*/ 682016 w 1485304"/>
                <a:gd name="connsiteY0" fmla="*/ 241003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13675 w 1485304"/>
                <a:gd name="connsiteY11" fmla="*/ 731179 h 990930"/>
                <a:gd name="connsiteX12" fmla="*/ 529272 w 1485304"/>
                <a:gd name="connsiteY12" fmla="*/ 964133 h 990930"/>
                <a:gd name="connsiteX13" fmla="*/ 198305 w 1485304"/>
                <a:gd name="connsiteY13" fmla="*/ 781041 h 990930"/>
                <a:gd name="connsiteX14" fmla="*/ 116117 w 1485304"/>
                <a:gd name="connsiteY14" fmla="*/ 691216 h 990930"/>
                <a:gd name="connsiteX15" fmla="*/ 116117 w 1485304"/>
                <a:gd name="connsiteY15" fmla="*/ 691216 h 990930"/>
                <a:gd name="connsiteX16" fmla="*/ 115120 w 1485304"/>
                <a:gd name="connsiteY16" fmla="*/ 690126 h 990930"/>
                <a:gd name="connsiteX17" fmla="*/ 115119 w 1485304"/>
                <a:gd name="connsiteY17" fmla="*/ 690126 h 990930"/>
                <a:gd name="connsiteX18" fmla="*/ 116117 w 1485304"/>
                <a:gd name="connsiteY18" fmla="*/ 691216 h 990930"/>
                <a:gd name="connsiteX19" fmla="*/ 115457 w 1485304"/>
                <a:gd name="connsiteY19" fmla="*/ 691751 h 990930"/>
                <a:gd name="connsiteX20" fmla="*/ 50782 w 1485304"/>
                <a:gd name="connsiteY20" fmla="*/ 594441 h 990930"/>
                <a:gd name="connsiteX21" fmla="*/ 0 w 1485304"/>
                <a:gd name="connsiteY21" fmla="*/ 485475 h 990930"/>
                <a:gd name="connsiteX22" fmla="*/ 499996 w 1485304"/>
                <a:gd name="connsiteY22" fmla="*/ 80360 h 990930"/>
                <a:gd name="connsiteX23" fmla="*/ 500518 w 1485304"/>
                <a:gd name="connsiteY23" fmla="*/ 81274 h 990930"/>
                <a:gd name="connsiteX24" fmla="*/ 710672 w 1485304"/>
                <a:gd name="connsiteY24" fmla="*/ 501 h 990930"/>
                <a:gd name="connsiteX0" fmla="*/ 710672 w 1485304"/>
                <a:gd name="connsiteY0" fmla="*/ 501 h 990930"/>
                <a:gd name="connsiteX1" fmla="*/ 927947 w 1485304"/>
                <a:gd name="connsiteY1" fmla="*/ 58915 h 990930"/>
                <a:gd name="connsiteX2" fmla="*/ 1485304 w 1485304"/>
                <a:gd name="connsiteY2" fmla="*/ 421276 h 990930"/>
                <a:gd name="connsiteX3" fmla="*/ 1444502 w 1485304"/>
                <a:gd name="connsiteY3" fmla="*/ 533386 h 990930"/>
                <a:gd name="connsiteX4" fmla="*/ 1388535 w 1485304"/>
                <a:gd name="connsiteY4" fmla="*/ 636054 h 990930"/>
                <a:gd name="connsiteX5" fmla="*/ 1387241 w 1485304"/>
                <a:gd name="connsiteY5" fmla="*/ 635213 h 990930"/>
                <a:gd name="connsiteX6" fmla="*/ 1387241 w 1485304"/>
                <a:gd name="connsiteY6" fmla="*/ 635213 h 990930"/>
                <a:gd name="connsiteX7" fmla="*/ 1387241 w 1485304"/>
                <a:gd name="connsiteY7" fmla="*/ 635213 h 990930"/>
                <a:gd name="connsiteX8" fmla="*/ 1313675 w 1485304"/>
                <a:gd name="connsiteY8" fmla="*/ 731179 h 990930"/>
                <a:gd name="connsiteX9" fmla="*/ 529272 w 1485304"/>
                <a:gd name="connsiteY9" fmla="*/ 964133 h 990930"/>
                <a:gd name="connsiteX10" fmla="*/ 198305 w 1485304"/>
                <a:gd name="connsiteY10" fmla="*/ 781041 h 990930"/>
                <a:gd name="connsiteX11" fmla="*/ 116117 w 1485304"/>
                <a:gd name="connsiteY11" fmla="*/ 691216 h 990930"/>
                <a:gd name="connsiteX12" fmla="*/ 116117 w 1485304"/>
                <a:gd name="connsiteY12" fmla="*/ 691216 h 990930"/>
                <a:gd name="connsiteX13" fmla="*/ 115120 w 1485304"/>
                <a:gd name="connsiteY13" fmla="*/ 690126 h 990930"/>
                <a:gd name="connsiteX14" fmla="*/ 115119 w 1485304"/>
                <a:gd name="connsiteY14" fmla="*/ 690126 h 990930"/>
                <a:gd name="connsiteX15" fmla="*/ 116117 w 1485304"/>
                <a:gd name="connsiteY15" fmla="*/ 691216 h 990930"/>
                <a:gd name="connsiteX16" fmla="*/ 115457 w 1485304"/>
                <a:gd name="connsiteY16" fmla="*/ 691751 h 990930"/>
                <a:gd name="connsiteX17" fmla="*/ 50782 w 1485304"/>
                <a:gd name="connsiteY17" fmla="*/ 594441 h 990930"/>
                <a:gd name="connsiteX18" fmla="*/ 0 w 1485304"/>
                <a:gd name="connsiteY18" fmla="*/ 485475 h 990930"/>
                <a:gd name="connsiteX19" fmla="*/ 499996 w 1485304"/>
                <a:gd name="connsiteY19" fmla="*/ 80360 h 990930"/>
                <a:gd name="connsiteX20" fmla="*/ 500518 w 1485304"/>
                <a:gd name="connsiteY20" fmla="*/ 81274 h 990930"/>
                <a:gd name="connsiteX21" fmla="*/ 710672 w 1485304"/>
                <a:gd name="connsiteY21" fmla="*/ 501 h 9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5304" h="990930">
                  <a:moveTo>
                    <a:pt x="710672" y="501"/>
                  </a:moveTo>
                  <a:cubicBezTo>
                    <a:pt x="785653" y="-3441"/>
                    <a:pt x="861821" y="15816"/>
                    <a:pt x="927947" y="58915"/>
                  </a:cubicBezTo>
                  <a:lnTo>
                    <a:pt x="1485304" y="421276"/>
                  </a:lnTo>
                  <a:cubicBezTo>
                    <a:pt x="1474206" y="459830"/>
                    <a:pt x="1460954" y="497808"/>
                    <a:pt x="1444502" y="533386"/>
                  </a:cubicBezTo>
                  <a:cubicBezTo>
                    <a:pt x="1427850" y="569685"/>
                    <a:pt x="1409436" y="603970"/>
                    <a:pt x="1388535" y="636054"/>
                  </a:cubicBezTo>
                  <a:lnTo>
                    <a:pt x="1387241" y="635213"/>
                  </a:lnTo>
                  <a:lnTo>
                    <a:pt x="1387241" y="635213"/>
                  </a:lnTo>
                  <a:lnTo>
                    <a:pt x="1387241" y="635213"/>
                  </a:lnTo>
                  <a:lnTo>
                    <a:pt x="1313675" y="731179"/>
                  </a:lnTo>
                  <a:cubicBezTo>
                    <a:pt x="1122964" y="943044"/>
                    <a:pt x="823101" y="1042865"/>
                    <a:pt x="529272" y="964133"/>
                  </a:cubicBezTo>
                  <a:cubicBezTo>
                    <a:pt x="401193" y="929815"/>
                    <a:pt x="288924" y="865560"/>
                    <a:pt x="198305" y="781041"/>
                  </a:cubicBezTo>
                  <a:lnTo>
                    <a:pt x="116117" y="691216"/>
                  </a:lnTo>
                  <a:lnTo>
                    <a:pt x="116117" y="691216"/>
                  </a:lnTo>
                  <a:lnTo>
                    <a:pt x="115120" y="690126"/>
                  </a:lnTo>
                  <a:lnTo>
                    <a:pt x="115119" y="690126"/>
                  </a:lnTo>
                  <a:lnTo>
                    <a:pt x="116117" y="691216"/>
                  </a:lnTo>
                  <a:lnTo>
                    <a:pt x="115457" y="691751"/>
                  </a:lnTo>
                  <a:cubicBezTo>
                    <a:pt x="91472" y="660717"/>
                    <a:pt x="70219" y="628106"/>
                    <a:pt x="50782" y="594441"/>
                  </a:cubicBezTo>
                  <a:cubicBezTo>
                    <a:pt x="31013" y="559153"/>
                    <a:pt x="13782" y="523009"/>
                    <a:pt x="0" y="485475"/>
                  </a:cubicBezTo>
                  <a:lnTo>
                    <a:pt x="499996" y="80360"/>
                  </a:lnTo>
                  <a:lnTo>
                    <a:pt x="500518" y="81274"/>
                  </a:lnTo>
                  <a:cubicBezTo>
                    <a:pt x="561897" y="31582"/>
                    <a:pt x="635691" y="4442"/>
                    <a:pt x="710672" y="5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702893-56DE-6089-1751-E04CC7D5E1A7}"/>
                </a:ext>
              </a:extLst>
            </p:cNvPr>
            <p:cNvSpPr/>
            <p:nvPr/>
          </p:nvSpPr>
          <p:spPr>
            <a:xfrm>
              <a:off x="4107617" y="2291969"/>
              <a:ext cx="953343" cy="568835"/>
            </a:xfrm>
            <a:custGeom>
              <a:avLst/>
              <a:gdLst>
                <a:gd name="connsiteX0" fmla="*/ 605696 w 1271124"/>
                <a:gd name="connsiteY0" fmla="*/ 173 h 758446"/>
                <a:gd name="connsiteX1" fmla="*/ 684216 w 1271124"/>
                <a:gd name="connsiteY1" fmla="*/ 21408 h 758446"/>
                <a:gd name="connsiteX2" fmla="*/ 1271124 w 1271124"/>
                <a:gd name="connsiteY2" fmla="*/ 402729 h 758446"/>
                <a:gd name="connsiteX3" fmla="*/ 1197558 w 1271124"/>
                <a:gd name="connsiteY3" fmla="*/ 498695 h 758446"/>
                <a:gd name="connsiteX4" fmla="*/ 413155 w 1271124"/>
                <a:gd name="connsiteY4" fmla="*/ 731649 h 758446"/>
                <a:gd name="connsiteX5" fmla="*/ 82188 w 1271124"/>
                <a:gd name="connsiteY5" fmla="*/ 548557 h 758446"/>
                <a:gd name="connsiteX6" fmla="*/ 0 w 1271124"/>
                <a:gd name="connsiteY6" fmla="*/ 458732 h 758446"/>
                <a:gd name="connsiteX7" fmla="*/ 529846 w 1271124"/>
                <a:gd name="connsiteY7" fmla="*/ 29259 h 758446"/>
                <a:gd name="connsiteX8" fmla="*/ 605696 w 1271124"/>
                <a:gd name="connsiteY8" fmla="*/ 173 h 75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1124" h="758446">
                  <a:moveTo>
                    <a:pt x="605696" y="173"/>
                  </a:moveTo>
                  <a:cubicBezTo>
                    <a:pt x="632793" y="-1218"/>
                    <a:pt x="660335" y="5778"/>
                    <a:pt x="684216" y="21408"/>
                  </a:cubicBezTo>
                  <a:lnTo>
                    <a:pt x="1271124" y="402729"/>
                  </a:lnTo>
                  <a:lnTo>
                    <a:pt x="1197558" y="498695"/>
                  </a:lnTo>
                  <a:cubicBezTo>
                    <a:pt x="1006847" y="710560"/>
                    <a:pt x="706984" y="810381"/>
                    <a:pt x="413155" y="731649"/>
                  </a:cubicBezTo>
                  <a:cubicBezTo>
                    <a:pt x="285076" y="697331"/>
                    <a:pt x="172807" y="633076"/>
                    <a:pt x="82188" y="548557"/>
                  </a:cubicBezTo>
                  <a:lnTo>
                    <a:pt x="0" y="458732"/>
                  </a:lnTo>
                  <a:lnTo>
                    <a:pt x="529846" y="29259"/>
                  </a:lnTo>
                  <a:cubicBezTo>
                    <a:pt x="551948" y="11342"/>
                    <a:pt x="578600" y="1564"/>
                    <a:pt x="605696" y="1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5A0FA797-04C2-C136-9FAA-A9AFA7D96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9367" y="2371515"/>
              <a:ext cx="365267" cy="365267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B9621C8-C8D9-CD60-80B3-597DA44A0F27}"/>
              </a:ext>
            </a:extLst>
          </p:cNvPr>
          <p:cNvGrpSpPr/>
          <p:nvPr/>
        </p:nvGrpSpPr>
        <p:grpSpPr>
          <a:xfrm>
            <a:off x="5327176" y="2665844"/>
            <a:ext cx="1171622" cy="1173317"/>
            <a:chOff x="5327176" y="2665844"/>
            <a:chExt cx="1171622" cy="117331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51CA61-6D10-D38E-B108-01B6A9EBAA6B}"/>
                </a:ext>
              </a:extLst>
            </p:cNvPr>
            <p:cNvSpPr/>
            <p:nvPr/>
          </p:nvSpPr>
          <p:spPr>
            <a:xfrm>
              <a:off x="5440655" y="2665844"/>
              <a:ext cx="1058143" cy="1173317"/>
            </a:xfrm>
            <a:custGeom>
              <a:avLst/>
              <a:gdLst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1 w 1410857"/>
                <a:gd name="connsiteY3" fmla="*/ 323134 h 1564422"/>
                <a:gd name="connsiteX4" fmla="*/ 377341 w 1410857"/>
                <a:gd name="connsiteY4" fmla="*/ 1518991 h 1564422"/>
                <a:gd name="connsiteX5" fmla="*/ 377339 w 1410857"/>
                <a:gd name="connsiteY5" fmla="*/ 1518991 h 1564422"/>
                <a:gd name="connsiteX6" fmla="*/ 0 w 1410857"/>
                <a:gd name="connsiteY6" fmla="*/ 323135 h 1564422"/>
                <a:gd name="connsiteX7" fmla="*/ 629777 w 1410857"/>
                <a:gd name="connsiteY7" fmla="*/ 0 h 1564422"/>
                <a:gd name="connsiteX8" fmla="*/ 1410857 w 1410857"/>
                <a:gd name="connsiteY8" fmla="*/ 782211 h 1564422"/>
                <a:gd name="connsiteX9" fmla="*/ 629777 w 1410857"/>
                <a:gd name="connsiteY9" fmla="*/ 1564422 h 1564422"/>
                <a:gd name="connsiteX10" fmla="*/ 610650 w 1410857"/>
                <a:gd name="connsiteY10" fmla="*/ 1563455 h 1564422"/>
                <a:gd name="connsiteX11" fmla="*/ 816094 w 1410857"/>
                <a:gd name="connsiteY11" fmla="*/ 932270 h 1564422"/>
                <a:gd name="connsiteX12" fmla="*/ 683871 w 1410857"/>
                <a:gd name="connsiteY12" fmla="*/ 525193 h 1564422"/>
                <a:gd name="connsiteX13" fmla="*/ 684619 w 1410857"/>
                <a:gd name="connsiteY13" fmla="*/ 524452 h 1564422"/>
                <a:gd name="connsiteX14" fmla="*/ 171208 w 1410857"/>
                <a:gd name="connsiteY14" fmla="*/ 151651 h 1564422"/>
                <a:gd name="connsiteX15" fmla="*/ 193068 w 1410857"/>
                <a:gd name="connsiteY15" fmla="*/ 133590 h 1564422"/>
                <a:gd name="connsiteX16" fmla="*/ 629777 w 1410857"/>
                <a:gd name="connsiteY16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84619 w 1410857"/>
                <a:gd name="connsiteY15" fmla="*/ 52445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23659 w 1410857"/>
                <a:gd name="connsiteY15" fmla="*/ 55493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23659 w 1410857"/>
                <a:gd name="connsiteY14" fmla="*/ 554932 h 1564422"/>
                <a:gd name="connsiteX15" fmla="*/ 171208 w 1410857"/>
                <a:gd name="connsiteY15" fmla="*/ 151651 h 1564422"/>
                <a:gd name="connsiteX16" fmla="*/ 193068 w 1410857"/>
                <a:gd name="connsiteY16" fmla="*/ 133590 h 1564422"/>
                <a:gd name="connsiteX17" fmla="*/ 629777 w 1410857"/>
                <a:gd name="connsiteY17" fmla="*/ 0 h 156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0857" h="1564422">
                  <a:moveTo>
                    <a:pt x="530858" y="1557471"/>
                  </a:moveTo>
                  <a:lnTo>
                    <a:pt x="583687" y="1562091"/>
                  </a:lnTo>
                  <a:lnTo>
                    <a:pt x="549916" y="1560384"/>
                  </a:lnTo>
                  <a:lnTo>
                    <a:pt x="530858" y="1557471"/>
                  </a:lnTo>
                  <a:close/>
                  <a:moveTo>
                    <a:pt x="1" y="323134"/>
                  </a:moveTo>
                  <a:lnTo>
                    <a:pt x="377341" y="1518991"/>
                  </a:lnTo>
                  <a:lnTo>
                    <a:pt x="377339" y="1518991"/>
                  </a:lnTo>
                  <a:lnTo>
                    <a:pt x="0" y="323135"/>
                  </a:lnTo>
                  <a:lnTo>
                    <a:pt x="1" y="323134"/>
                  </a:lnTo>
                  <a:close/>
                  <a:moveTo>
                    <a:pt x="629777" y="0"/>
                  </a:moveTo>
                  <a:cubicBezTo>
                    <a:pt x="1061156" y="0"/>
                    <a:pt x="1410857" y="350208"/>
                    <a:pt x="1410857" y="782211"/>
                  </a:cubicBezTo>
                  <a:cubicBezTo>
                    <a:pt x="1410857" y="1214214"/>
                    <a:pt x="1061156" y="1564422"/>
                    <a:pt x="629777" y="1564422"/>
                  </a:cubicBezTo>
                  <a:lnTo>
                    <a:pt x="610650" y="1563455"/>
                  </a:lnTo>
                  <a:cubicBezTo>
                    <a:pt x="679131" y="1353060"/>
                    <a:pt x="686653" y="1152825"/>
                    <a:pt x="755134" y="942430"/>
                  </a:cubicBezTo>
                  <a:cubicBezTo>
                    <a:pt x="757302" y="774343"/>
                    <a:pt x="720980" y="686729"/>
                    <a:pt x="623659" y="554932"/>
                  </a:cubicBezTo>
                  <a:lnTo>
                    <a:pt x="171208" y="151651"/>
                  </a:lnTo>
                  <a:lnTo>
                    <a:pt x="193068" y="133590"/>
                  </a:lnTo>
                  <a:cubicBezTo>
                    <a:pt x="317729" y="49248"/>
                    <a:pt x="468010" y="0"/>
                    <a:pt x="62977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787317-7241-96C1-8AE0-6DAEA7DA2FF5}"/>
                </a:ext>
              </a:extLst>
            </p:cNvPr>
            <p:cNvSpPr/>
            <p:nvPr/>
          </p:nvSpPr>
          <p:spPr>
            <a:xfrm>
              <a:off x="5327176" y="2775602"/>
              <a:ext cx="746666" cy="1063559"/>
            </a:xfrm>
            <a:custGeom>
              <a:avLst/>
              <a:gdLst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57680 w 995554"/>
                <a:gd name="connsiteY6" fmla="*/ 712378 h 1418078"/>
                <a:gd name="connsiteX7" fmla="*/ 710143 w 995554"/>
                <a:gd name="connsiteY7" fmla="*/ 565300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10143 w 995554"/>
                <a:gd name="connsiteY6" fmla="*/ 565300 h 1418078"/>
                <a:gd name="connsiteX7" fmla="*/ 157482 w 995554"/>
                <a:gd name="connsiteY7" fmla="*/ 164164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157482 w 995554"/>
                <a:gd name="connsiteY6" fmla="*/ 164164 h 1418078"/>
                <a:gd name="connsiteX7" fmla="*/ 325364 w 995554"/>
                <a:gd name="connsiteY7" fmla="*/ 0 h 1418078"/>
                <a:gd name="connsiteX8" fmla="*/ 846084 w 995554"/>
                <a:gd name="connsiteY8" fmla="*/ 378108 h 1418078"/>
                <a:gd name="connsiteX9" fmla="*/ 845336 w 995554"/>
                <a:gd name="connsiteY9" fmla="*/ 378849 h 1418078"/>
                <a:gd name="connsiteX10" fmla="*/ 977559 w 995554"/>
                <a:gd name="connsiteY10" fmla="*/ 785926 h 1418078"/>
                <a:gd name="connsiteX11" fmla="*/ 771800 w 995554"/>
                <a:gd name="connsiteY11" fmla="*/ 1418078 h 1418078"/>
                <a:gd name="connsiteX12" fmla="*/ 652950 w 995554"/>
                <a:gd name="connsiteY12" fmla="*/ 1407683 h 1418078"/>
                <a:gd name="connsiteX13" fmla="*/ 539295 w 995554"/>
                <a:gd name="connsiteY13" fmla="*/ 1380195 h 1418078"/>
                <a:gd name="connsiteX14" fmla="*/ 539773 w 995554"/>
                <a:gd name="connsiteY14" fmla="*/ 1378726 h 1418078"/>
                <a:gd name="connsiteX15" fmla="*/ 539772 w 995554"/>
                <a:gd name="connsiteY15" fmla="*/ 1378726 h 1418078"/>
                <a:gd name="connsiteX16" fmla="*/ 428036 w 995554"/>
                <a:gd name="connsiteY16" fmla="*/ 1332505 h 1418078"/>
                <a:gd name="connsiteX17" fmla="*/ 0 w 995554"/>
                <a:gd name="connsiteY17" fmla="*/ 635123 h 1418078"/>
                <a:gd name="connsiteX18" fmla="*/ 91193 w 995554"/>
                <a:gd name="connsiteY18" fmla="*/ 268046 h 1418078"/>
                <a:gd name="connsiteX19" fmla="*/ 156686 w 995554"/>
                <a:gd name="connsiteY19" fmla="*/ 165411 h 1418078"/>
                <a:gd name="connsiteX20" fmla="*/ 156686 w 995554"/>
                <a:gd name="connsiteY20" fmla="*/ 165410 h 1418078"/>
                <a:gd name="connsiteX21" fmla="*/ 155999 w 995554"/>
                <a:gd name="connsiteY21" fmla="*/ 164912 h 1418078"/>
                <a:gd name="connsiteX22" fmla="*/ 233254 w 995554"/>
                <a:gd name="connsiteY22" fmla="*/ 77255 h 1418078"/>
                <a:gd name="connsiteX23" fmla="*/ 325364 w 995554"/>
                <a:gd name="connsiteY23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57679 w 995554"/>
                <a:gd name="connsiteY2" fmla="*/ 712378 h 1418078"/>
                <a:gd name="connsiteX3" fmla="*/ 540865 w 995554"/>
                <a:gd name="connsiteY3" fmla="*/ 1379178 h 1418078"/>
                <a:gd name="connsiteX4" fmla="*/ 540866 w 995554"/>
                <a:gd name="connsiteY4" fmla="*/ 1379178 h 1418078"/>
                <a:gd name="connsiteX5" fmla="*/ 157482 w 995554"/>
                <a:gd name="connsiteY5" fmla="*/ 164164 h 1418078"/>
                <a:gd name="connsiteX6" fmla="*/ 325364 w 995554"/>
                <a:gd name="connsiteY6" fmla="*/ 0 h 1418078"/>
                <a:gd name="connsiteX7" fmla="*/ 846084 w 995554"/>
                <a:gd name="connsiteY7" fmla="*/ 378108 h 1418078"/>
                <a:gd name="connsiteX8" fmla="*/ 845336 w 995554"/>
                <a:gd name="connsiteY8" fmla="*/ 378849 h 1418078"/>
                <a:gd name="connsiteX9" fmla="*/ 977559 w 995554"/>
                <a:gd name="connsiteY9" fmla="*/ 785926 h 1418078"/>
                <a:gd name="connsiteX10" fmla="*/ 771800 w 995554"/>
                <a:gd name="connsiteY10" fmla="*/ 1418078 h 1418078"/>
                <a:gd name="connsiteX11" fmla="*/ 652950 w 995554"/>
                <a:gd name="connsiteY11" fmla="*/ 1407683 h 1418078"/>
                <a:gd name="connsiteX12" fmla="*/ 539295 w 995554"/>
                <a:gd name="connsiteY12" fmla="*/ 1380195 h 1418078"/>
                <a:gd name="connsiteX13" fmla="*/ 539773 w 995554"/>
                <a:gd name="connsiteY13" fmla="*/ 1378726 h 1418078"/>
                <a:gd name="connsiteX14" fmla="*/ 539772 w 995554"/>
                <a:gd name="connsiteY14" fmla="*/ 1378726 h 1418078"/>
                <a:gd name="connsiteX15" fmla="*/ 428036 w 995554"/>
                <a:gd name="connsiteY15" fmla="*/ 1332505 h 1418078"/>
                <a:gd name="connsiteX16" fmla="*/ 0 w 995554"/>
                <a:gd name="connsiteY16" fmla="*/ 635123 h 1418078"/>
                <a:gd name="connsiteX17" fmla="*/ 91193 w 995554"/>
                <a:gd name="connsiteY17" fmla="*/ 268046 h 1418078"/>
                <a:gd name="connsiteX18" fmla="*/ 156686 w 995554"/>
                <a:gd name="connsiteY18" fmla="*/ 165411 h 1418078"/>
                <a:gd name="connsiteX19" fmla="*/ 156686 w 995554"/>
                <a:gd name="connsiteY19" fmla="*/ 165410 h 1418078"/>
                <a:gd name="connsiteX20" fmla="*/ 155999 w 995554"/>
                <a:gd name="connsiteY20" fmla="*/ 164912 h 1418078"/>
                <a:gd name="connsiteX21" fmla="*/ 233254 w 995554"/>
                <a:gd name="connsiteY21" fmla="*/ 77255 h 1418078"/>
                <a:gd name="connsiteX22" fmla="*/ 325364 w 995554"/>
                <a:gd name="connsiteY22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540865 w 995554"/>
                <a:gd name="connsiteY2" fmla="*/ 1379178 h 1418078"/>
                <a:gd name="connsiteX3" fmla="*/ 540866 w 995554"/>
                <a:gd name="connsiteY3" fmla="*/ 1379178 h 1418078"/>
                <a:gd name="connsiteX4" fmla="*/ 157482 w 995554"/>
                <a:gd name="connsiteY4" fmla="*/ 164164 h 1418078"/>
                <a:gd name="connsiteX5" fmla="*/ 325364 w 995554"/>
                <a:gd name="connsiteY5" fmla="*/ 0 h 1418078"/>
                <a:gd name="connsiteX6" fmla="*/ 846084 w 995554"/>
                <a:gd name="connsiteY6" fmla="*/ 378108 h 1418078"/>
                <a:gd name="connsiteX7" fmla="*/ 845336 w 995554"/>
                <a:gd name="connsiteY7" fmla="*/ 378849 h 1418078"/>
                <a:gd name="connsiteX8" fmla="*/ 977559 w 995554"/>
                <a:gd name="connsiteY8" fmla="*/ 785926 h 1418078"/>
                <a:gd name="connsiteX9" fmla="*/ 771800 w 995554"/>
                <a:gd name="connsiteY9" fmla="*/ 1418078 h 1418078"/>
                <a:gd name="connsiteX10" fmla="*/ 652950 w 995554"/>
                <a:gd name="connsiteY10" fmla="*/ 1407683 h 1418078"/>
                <a:gd name="connsiteX11" fmla="*/ 539295 w 995554"/>
                <a:gd name="connsiteY11" fmla="*/ 1380195 h 1418078"/>
                <a:gd name="connsiteX12" fmla="*/ 539773 w 995554"/>
                <a:gd name="connsiteY12" fmla="*/ 1378726 h 1418078"/>
                <a:gd name="connsiteX13" fmla="*/ 539772 w 995554"/>
                <a:gd name="connsiteY13" fmla="*/ 1378726 h 1418078"/>
                <a:gd name="connsiteX14" fmla="*/ 428036 w 995554"/>
                <a:gd name="connsiteY14" fmla="*/ 1332505 h 1418078"/>
                <a:gd name="connsiteX15" fmla="*/ 0 w 995554"/>
                <a:gd name="connsiteY15" fmla="*/ 635123 h 1418078"/>
                <a:gd name="connsiteX16" fmla="*/ 91193 w 995554"/>
                <a:gd name="connsiteY16" fmla="*/ 268046 h 1418078"/>
                <a:gd name="connsiteX17" fmla="*/ 156686 w 995554"/>
                <a:gd name="connsiteY17" fmla="*/ 165411 h 1418078"/>
                <a:gd name="connsiteX18" fmla="*/ 156686 w 995554"/>
                <a:gd name="connsiteY18" fmla="*/ 165410 h 1418078"/>
                <a:gd name="connsiteX19" fmla="*/ 155999 w 995554"/>
                <a:gd name="connsiteY19" fmla="*/ 164912 h 1418078"/>
                <a:gd name="connsiteX20" fmla="*/ 233254 w 995554"/>
                <a:gd name="connsiteY20" fmla="*/ 77255 h 1418078"/>
                <a:gd name="connsiteX21" fmla="*/ 325364 w 995554"/>
                <a:gd name="connsiteY21" fmla="*/ 0 h 14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5554" h="1418078">
                  <a:moveTo>
                    <a:pt x="157482" y="164164"/>
                  </a:moveTo>
                  <a:lnTo>
                    <a:pt x="157481" y="164164"/>
                  </a:lnTo>
                  <a:lnTo>
                    <a:pt x="540865" y="1379178"/>
                  </a:lnTo>
                  <a:lnTo>
                    <a:pt x="540866" y="1379178"/>
                  </a:lnTo>
                  <a:lnTo>
                    <a:pt x="157482" y="164164"/>
                  </a:lnTo>
                  <a:close/>
                  <a:moveTo>
                    <a:pt x="325364" y="0"/>
                  </a:moveTo>
                  <a:lnTo>
                    <a:pt x="846084" y="378108"/>
                  </a:lnTo>
                  <a:lnTo>
                    <a:pt x="845336" y="378849"/>
                  </a:lnTo>
                  <a:cubicBezTo>
                    <a:pt x="973106" y="471700"/>
                    <a:pt x="1026592" y="635871"/>
                    <a:pt x="977559" y="785926"/>
                  </a:cubicBezTo>
                  <a:lnTo>
                    <a:pt x="771800" y="1418078"/>
                  </a:lnTo>
                  <a:cubicBezTo>
                    <a:pt x="731687" y="1417337"/>
                    <a:pt x="691574" y="1414366"/>
                    <a:pt x="652950" y="1407683"/>
                  </a:cubicBezTo>
                  <a:cubicBezTo>
                    <a:pt x="613579" y="1400993"/>
                    <a:pt x="575696" y="1392080"/>
                    <a:pt x="539295" y="1380195"/>
                  </a:cubicBezTo>
                  <a:lnTo>
                    <a:pt x="539773" y="1378726"/>
                  </a:lnTo>
                  <a:lnTo>
                    <a:pt x="539772" y="1378726"/>
                  </a:lnTo>
                  <a:lnTo>
                    <a:pt x="428036" y="1332505"/>
                  </a:lnTo>
                  <a:cubicBezTo>
                    <a:pt x="174030" y="1203127"/>
                    <a:pt x="0" y="939317"/>
                    <a:pt x="0" y="635123"/>
                  </a:cubicBezTo>
                  <a:cubicBezTo>
                    <a:pt x="0" y="502526"/>
                    <a:pt x="33008" y="377452"/>
                    <a:pt x="91193" y="268046"/>
                  </a:cubicBezTo>
                  <a:lnTo>
                    <a:pt x="156686" y="165411"/>
                  </a:lnTo>
                  <a:lnTo>
                    <a:pt x="156686" y="165410"/>
                  </a:lnTo>
                  <a:lnTo>
                    <a:pt x="155999" y="164912"/>
                  </a:lnTo>
                  <a:cubicBezTo>
                    <a:pt x="179768" y="133712"/>
                    <a:pt x="205767" y="104742"/>
                    <a:pt x="233254" y="77255"/>
                  </a:cubicBezTo>
                  <a:cubicBezTo>
                    <a:pt x="262224" y="49026"/>
                    <a:pt x="292676" y="23028"/>
                    <a:pt x="32536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E5D6D-0E59-0182-C706-C133A9C710B9}"/>
                </a:ext>
              </a:extLst>
            </p:cNvPr>
            <p:cNvSpPr/>
            <p:nvPr/>
          </p:nvSpPr>
          <p:spPr>
            <a:xfrm>
              <a:off x="5327177" y="2899661"/>
              <a:ext cx="572076" cy="909986"/>
            </a:xfrm>
            <a:custGeom>
              <a:avLst/>
              <a:gdLst>
                <a:gd name="connsiteX0" fmla="*/ 156686 w 762768"/>
                <a:gd name="connsiteY0" fmla="*/ 0 h 1213315"/>
                <a:gd name="connsiteX1" fmla="*/ 708659 w 762768"/>
                <a:gd name="connsiteY1" fmla="*/ 400636 h 1213315"/>
                <a:gd name="connsiteX2" fmla="*/ 756196 w 762768"/>
                <a:gd name="connsiteY2" fmla="*/ 547714 h 1213315"/>
                <a:gd name="connsiteX3" fmla="*/ 539772 w 762768"/>
                <a:gd name="connsiteY3" fmla="*/ 1213315 h 1213315"/>
                <a:gd name="connsiteX4" fmla="*/ 428036 w 762768"/>
                <a:gd name="connsiteY4" fmla="*/ 1167094 h 1213315"/>
                <a:gd name="connsiteX5" fmla="*/ 0 w 762768"/>
                <a:gd name="connsiteY5" fmla="*/ 469712 h 1213315"/>
                <a:gd name="connsiteX6" fmla="*/ 91193 w 762768"/>
                <a:gd name="connsiteY6" fmla="*/ 102635 h 1213315"/>
                <a:gd name="connsiteX7" fmla="*/ 156686 w 762768"/>
                <a:gd name="connsiteY7" fmla="*/ 0 h 121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768" h="1213315">
                  <a:moveTo>
                    <a:pt x="156686" y="0"/>
                  </a:moveTo>
                  <a:lnTo>
                    <a:pt x="708659" y="400636"/>
                  </a:lnTo>
                  <a:cubicBezTo>
                    <a:pt x="754714" y="434059"/>
                    <a:pt x="774029" y="493487"/>
                    <a:pt x="756196" y="547714"/>
                  </a:cubicBezTo>
                  <a:lnTo>
                    <a:pt x="539772" y="1213315"/>
                  </a:lnTo>
                  <a:lnTo>
                    <a:pt x="428036" y="1167094"/>
                  </a:lnTo>
                  <a:cubicBezTo>
                    <a:pt x="174030" y="1037716"/>
                    <a:pt x="0" y="773906"/>
                    <a:pt x="0" y="469712"/>
                  </a:cubicBezTo>
                  <a:cubicBezTo>
                    <a:pt x="0" y="337115"/>
                    <a:pt x="33008" y="212041"/>
                    <a:pt x="91193" y="102635"/>
                  </a:cubicBezTo>
                  <a:lnTo>
                    <a:pt x="1566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9AF7BAEE-C8AE-1299-C8DB-2B9CAE358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39201" y="3175675"/>
              <a:ext cx="365267" cy="365267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3DE484-8A6D-7640-69A9-A3E986185219}"/>
              </a:ext>
            </a:extLst>
          </p:cNvPr>
          <p:cNvGrpSpPr/>
          <p:nvPr/>
        </p:nvGrpSpPr>
        <p:grpSpPr>
          <a:xfrm>
            <a:off x="3231300" y="4233611"/>
            <a:ext cx="1172732" cy="1171641"/>
            <a:chOff x="3231300" y="4233611"/>
            <a:chExt cx="1172732" cy="117164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9FC6D7C-AEDB-2483-DA2D-BDE016D83C8A}"/>
                </a:ext>
              </a:extLst>
            </p:cNvPr>
            <p:cNvSpPr/>
            <p:nvPr/>
          </p:nvSpPr>
          <p:spPr>
            <a:xfrm>
              <a:off x="3231300" y="4386852"/>
              <a:ext cx="1144394" cy="1018400"/>
            </a:xfrm>
            <a:custGeom>
              <a:avLst/>
              <a:gdLst>
                <a:gd name="connsiteX0" fmla="*/ 258663 w 1525859"/>
                <a:gd name="connsiteY0" fmla="*/ 0 h 1357867"/>
                <a:gd name="connsiteX1" fmla="*/ 438769 w 1525859"/>
                <a:gd name="connsiteY1" fmla="*/ 55361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77421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59" h="1357867">
                  <a:moveTo>
                    <a:pt x="258663" y="0"/>
                  </a:moveTo>
                  <a:cubicBezTo>
                    <a:pt x="318698" y="184538"/>
                    <a:pt x="439694" y="358916"/>
                    <a:pt x="499729" y="543454"/>
                  </a:cubicBezTo>
                  <a:cubicBezTo>
                    <a:pt x="548755" y="693510"/>
                    <a:pt x="626702" y="774213"/>
                    <a:pt x="784923" y="774213"/>
                  </a:cubicBezTo>
                  <a:lnTo>
                    <a:pt x="1525859" y="804693"/>
                  </a:lnTo>
                  <a:lnTo>
                    <a:pt x="1502209" y="880811"/>
                  </a:lnTo>
                  <a:cubicBezTo>
                    <a:pt x="1383521" y="1161157"/>
                    <a:pt x="1105666" y="1357867"/>
                    <a:pt x="781824" y="1357867"/>
                  </a:cubicBezTo>
                  <a:cubicBezTo>
                    <a:pt x="350035" y="1357867"/>
                    <a:pt x="0" y="1008160"/>
                    <a:pt x="0" y="576774"/>
                  </a:cubicBezTo>
                  <a:cubicBezTo>
                    <a:pt x="0" y="361081"/>
                    <a:pt x="87509" y="165808"/>
                    <a:pt x="228991" y="24458"/>
                  </a:cubicBezTo>
                  <a:lnTo>
                    <a:pt x="25866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BA32B6-D83A-6BF7-60AF-952177306C4D}"/>
                </a:ext>
              </a:extLst>
            </p:cNvPr>
            <p:cNvSpPr/>
            <p:nvPr/>
          </p:nvSpPr>
          <p:spPr>
            <a:xfrm>
              <a:off x="3416820" y="4233611"/>
              <a:ext cx="987212" cy="764379"/>
            </a:xfrm>
            <a:custGeom>
              <a:avLst/>
              <a:gdLst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402605 w 1316283"/>
                <a:gd name="connsiteY19" fmla="*/ 696040 h 1019172"/>
                <a:gd name="connsiteX20" fmla="*/ 527404 w 1316283"/>
                <a:gd name="connsiteY20" fmla="*/ 786668 h 1019172"/>
                <a:gd name="connsiteX21" fmla="*/ 527405 w 1316283"/>
                <a:gd name="connsiteY21" fmla="*/ 786668 h 1019172"/>
                <a:gd name="connsiteX22" fmla="*/ 402606 w 1316283"/>
                <a:gd name="connsiteY22" fmla="*/ 696040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527405 w 1316283"/>
                <a:gd name="connsiteY22" fmla="*/ 786668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200560 w 1316283"/>
                <a:gd name="connsiteY22" fmla="*/ 75028 h 1019172"/>
                <a:gd name="connsiteX23" fmla="*/ 200565 w 1316283"/>
                <a:gd name="connsiteY23" fmla="*/ 75025 h 1019172"/>
                <a:gd name="connsiteX24" fmla="*/ 200565 w 1316283"/>
                <a:gd name="connsiteY24" fmla="*/ 75024 h 1019172"/>
                <a:gd name="connsiteX25" fmla="*/ 200559 w 1316283"/>
                <a:gd name="connsiteY25" fmla="*/ 75028 h 1019172"/>
                <a:gd name="connsiteX26" fmla="*/ 200558 w 1316283"/>
                <a:gd name="connsiteY26" fmla="*/ 75025 h 1019172"/>
                <a:gd name="connsiteX27" fmla="*/ 534087 w 1316283"/>
                <a:gd name="connsiteY27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200560 w 1316283"/>
                <a:gd name="connsiteY21" fmla="*/ 75028 h 1019172"/>
                <a:gd name="connsiteX22" fmla="*/ 200565 w 1316283"/>
                <a:gd name="connsiteY22" fmla="*/ 75025 h 1019172"/>
                <a:gd name="connsiteX23" fmla="*/ 200565 w 1316283"/>
                <a:gd name="connsiteY23" fmla="*/ 75024 h 1019172"/>
                <a:gd name="connsiteX24" fmla="*/ 200559 w 1316283"/>
                <a:gd name="connsiteY24" fmla="*/ 75028 h 1019172"/>
                <a:gd name="connsiteX25" fmla="*/ 200558 w 1316283"/>
                <a:gd name="connsiteY25" fmla="*/ 75025 h 1019172"/>
                <a:gd name="connsiteX26" fmla="*/ 534087 w 1316283"/>
                <a:gd name="connsiteY26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200560 w 1316283"/>
                <a:gd name="connsiteY20" fmla="*/ 75028 h 1019172"/>
                <a:gd name="connsiteX21" fmla="*/ 200565 w 1316283"/>
                <a:gd name="connsiteY21" fmla="*/ 75025 h 1019172"/>
                <a:gd name="connsiteX22" fmla="*/ 200565 w 1316283"/>
                <a:gd name="connsiteY22" fmla="*/ 75024 h 1019172"/>
                <a:gd name="connsiteX23" fmla="*/ 200559 w 1316283"/>
                <a:gd name="connsiteY23" fmla="*/ 75028 h 1019172"/>
                <a:gd name="connsiteX24" fmla="*/ 200558 w 1316283"/>
                <a:gd name="connsiteY24" fmla="*/ 75025 h 1019172"/>
                <a:gd name="connsiteX25" fmla="*/ 534087 w 1316283"/>
                <a:gd name="connsiteY25" fmla="*/ 0 h 1019172"/>
                <a:gd name="connsiteX0" fmla="*/ 402612 w 1316283"/>
                <a:gd name="connsiteY0" fmla="*/ 695300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200560 w 1316283"/>
                <a:gd name="connsiteY19" fmla="*/ 75028 h 1019172"/>
                <a:gd name="connsiteX20" fmla="*/ 200565 w 1316283"/>
                <a:gd name="connsiteY20" fmla="*/ 75025 h 1019172"/>
                <a:gd name="connsiteX21" fmla="*/ 200565 w 1316283"/>
                <a:gd name="connsiteY21" fmla="*/ 75024 h 1019172"/>
                <a:gd name="connsiteX22" fmla="*/ 200559 w 1316283"/>
                <a:gd name="connsiteY22" fmla="*/ 75028 h 1019172"/>
                <a:gd name="connsiteX23" fmla="*/ 200558 w 1316283"/>
                <a:gd name="connsiteY23" fmla="*/ 75025 h 1019172"/>
                <a:gd name="connsiteX24" fmla="*/ 534087 w 1316283"/>
                <a:gd name="connsiteY24" fmla="*/ 0 h 1019172"/>
                <a:gd name="connsiteX0" fmla="*/ 402612 w 1316283"/>
                <a:gd name="connsiteY0" fmla="*/ 696039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534087 w 1316283"/>
                <a:gd name="connsiteY3" fmla="*/ 0 h 1019172"/>
                <a:gd name="connsiteX4" fmla="*/ 534828 w 1316283"/>
                <a:gd name="connsiteY4" fmla="*/ 0 h 1019172"/>
                <a:gd name="connsiteX5" fmla="*/ 1316282 w 1316283"/>
                <a:gd name="connsiteY5" fmla="*/ 781467 h 1019172"/>
                <a:gd name="connsiteX6" fmla="*/ 1316282 w 1316283"/>
                <a:gd name="connsiteY6" fmla="*/ 785919 h 1019172"/>
                <a:gd name="connsiteX7" fmla="*/ 1316283 w 1316283"/>
                <a:gd name="connsiteY7" fmla="*/ 785919 h 1019172"/>
                <a:gd name="connsiteX8" fmla="*/ 1316283 w 1316283"/>
                <a:gd name="connsiteY8" fmla="*/ 785992 h 1019172"/>
                <a:gd name="connsiteX9" fmla="*/ 1316227 w 1316283"/>
                <a:gd name="connsiteY9" fmla="*/ 786668 h 1019172"/>
                <a:gd name="connsiteX10" fmla="*/ 1316226 w 1316283"/>
                <a:gd name="connsiteY10" fmla="*/ 786668 h 1019172"/>
                <a:gd name="connsiteX11" fmla="*/ 1306627 w 1316283"/>
                <a:gd name="connsiteY11" fmla="*/ 902546 h 1019172"/>
                <a:gd name="connsiteX12" fmla="*/ 1279146 w 1316283"/>
                <a:gd name="connsiteY12" fmla="*/ 1019172 h 1019172"/>
                <a:gd name="connsiteX13" fmla="*/ 527403 w 1316283"/>
                <a:gd name="connsiteY13" fmla="*/ 1019172 h 1019172"/>
                <a:gd name="connsiteX14" fmla="*/ 181249 w 1316283"/>
                <a:gd name="connsiteY14" fmla="*/ 768093 h 1019172"/>
                <a:gd name="connsiteX15" fmla="*/ 0 w 1316283"/>
                <a:gd name="connsiteY15" fmla="*/ 210966 h 1019172"/>
                <a:gd name="connsiteX16" fmla="*/ 97311 w 1316283"/>
                <a:gd name="connsiteY16" fmla="*/ 133711 h 1019172"/>
                <a:gd name="connsiteX17" fmla="*/ 200559 w 1316283"/>
                <a:gd name="connsiteY17" fmla="*/ 75028 h 1019172"/>
                <a:gd name="connsiteX18" fmla="*/ 200560 w 1316283"/>
                <a:gd name="connsiteY18" fmla="*/ 75028 h 1019172"/>
                <a:gd name="connsiteX19" fmla="*/ 200565 w 1316283"/>
                <a:gd name="connsiteY19" fmla="*/ 75025 h 1019172"/>
                <a:gd name="connsiteX20" fmla="*/ 200565 w 1316283"/>
                <a:gd name="connsiteY20" fmla="*/ 75024 h 1019172"/>
                <a:gd name="connsiteX21" fmla="*/ 200559 w 1316283"/>
                <a:gd name="connsiteY21" fmla="*/ 75028 h 1019172"/>
                <a:gd name="connsiteX22" fmla="*/ 200558 w 1316283"/>
                <a:gd name="connsiteY22" fmla="*/ 75025 h 1019172"/>
                <a:gd name="connsiteX23" fmla="*/ 534087 w 1316283"/>
                <a:gd name="connsiteY23" fmla="*/ 0 h 1019172"/>
                <a:gd name="connsiteX0" fmla="*/ 534087 w 1316283"/>
                <a:gd name="connsiteY0" fmla="*/ 0 h 1019172"/>
                <a:gd name="connsiteX1" fmla="*/ 534828 w 1316283"/>
                <a:gd name="connsiteY1" fmla="*/ 0 h 1019172"/>
                <a:gd name="connsiteX2" fmla="*/ 1316282 w 1316283"/>
                <a:gd name="connsiteY2" fmla="*/ 781467 h 1019172"/>
                <a:gd name="connsiteX3" fmla="*/ 1316282 w 1316283"/>
                <a:gd name="connsiteY3" fmla="*/ 785919 h 1019172"/>
                <a:gd name="connsiteX4" fmla="*/ 1316283 w 1316283"/>
                <a:gd name="connsiteY4" fmla="*/ 785919 h 1019172"/>
                <a:gd name="connsiteX5" fmla="*/ 1316283 w 1316283"/>
                <a:gd name="connsiteY5" fmla="*/ 785992 h 1019172"/>
                <a:gd name="connsiteX6" fmla="*/ 1316227 w 1316283"/>
                <a:gd name="connsiteY6" fmla="*/ 786668 h 1019172"/>
                <a:gd name="connsiteX7" fmla="*/ 1316226 w 1316283"/>
                <a:gd name="connsiteY7" fmla="*/ 786668 h 1019172"/>
                <a:gd name="connsiteX8" fmla="*/ 1306627 w 1316283"/>
                <a:gd name="connsiteY8" fmla="*/ 902546 h 1019172"/>
                <a:gd name="connsiteX9" fmla="*/ 1279146 w 1316283"/>
                <a:gd name="connsiteY9" fmla="*/ 1019172 h 1019172"/>
                <a:gd name="connsiteX10" fmla="*/ 527403 w 1316283"/>
                <a:gd name="connsiteY10" fmla="*/ 1019172 h 1019172"/>
                <a:gd name="connsiteX11" fmla="*/ 181249 w 1316283"/>
                <a:gd name="connsiteY11" fmla="*/ 768093 h 1019172"/>
                <a:gd name="connsiteX12" fmla="*/ 0 w 1316283"/>
                <a:gd name="connsiteY12" fmla="*/ 210966 h 1019172"/>
                <a:gd name="connsiteX13" fmla="*/ 97311 w 1316283"/>
                <a:gd name="connsiteY13" fmla="*/ 133711 h 1019172"/>
                <a:gd name="connsiteX14" fmla="*/ 200559 w 1316283"/>
                <a:gd name="connsiteY14" fmla="*/ 75028 h 1019172"/>
                <a:gd name="connsiteX15" fmla="*/ 200560 w 1316283"/>
                <a:gd name="connsiteY15" fmla="*/ 75028 h 1019172"/>
                <a:gd name="connsiteX16" fmla="*/ 200565 w 1316283"/>
                <a:gd name="connsiteY16" fmla="*/ 75025 h 1019172"/>
                <a:gd name="connsiteX17" fmla="*/ 200565 w 1316283"/>
                <a:gd name="connsiteY17" fmla="*/ 75024 h 1019172"/>
                <a:gd name="connsiteX18" fmla="*/ 200559 w 1316283"/>
                <a:gd name="connsiteY18" fmla="*/ 75028 h 1019172"/>
                <a:gd name="connsiteX19" fmla="*/ 200558 w 1316283"/>
                <a:gd name="connsiteY19" fmla="*/ 75025 h 1019172"/>
                <a:gd name="connsiteX20" fmla="*/ 534087 w 1316283"/>
                <a:gd name="connsiteY20" fmla="*/ 0 h 101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283" h="1019172">
                  <a:moveTo>
                    <a:pt x="534087" y="0"/>
                  </a:moveTo>
                  <a:lnTo>
                    <a:pt x="534828" y="0"/>
                  </a:lnTo>
                  <a:cubicBezTo>
                    <a:pt x="966409" y="0"/>
                    <a:pt x="1316282" y="349879"/>
                    <a:pt x="1316282" y="781467"/>
                  </a:cubicBezTo>
                  <a:lnTo>
                    <a:pt x="1316282" y="785919"/>
                  </a:lnTo>
                  <a:lnTo>
                    <a:pt x="1316283" y="785919"/>
                  </a:lnTo>
                  <a:lnTo>
                    <a:pt x="1316283" y="785992"/>
                  </a:lnTo>
                  <a:cubicBezTo>
                    <a:pt x="1316264" y="786217"/>
                    <a:pt x="1316246" y="786443"/>
                    <a:pt x="1316227" y="786668"/>
                  </a:cubicBezTo>
                  <a:lnTo>
                    <a:pt x="1316226" y="786668"/>
                  </a:lnTo>
                  <a:lnTo>
                    <a:pt x="1306627" y="902546"/>
                  </a:lnTo>
                  <a:cubicBezTo>
                    <a:pt x="1300685" y="942659"/>
                    <a:pt x="1291030" y="981289"/>
                    <a:pt x="1279146" y="1019172"/>
                  </a:cubicBezTo>
                  <a:lnTo>
                    <a:pt x="527403" y="1019172"/>
                  </a:lnTo>
                  <a:cubicBezTo>
                    <a:pt x="369182" y="1019172"/>
                    <a:pt x="230275" y="918149"/>
                    <a:pt x="181249" y="768093"/>
                  </a:cubicBezTo>
                  <a:lnTo>
                    <a:pt x="0" y="210966"/>
                  </a:lnTo>
                  <a:cubicBezTo>
                    <a:pt x="30459" y="182737"/>
                    <a:pt x="63141" y="156739"/>
                    <a:pt x="97311" y="133711"/>
                  </a:cubicBezTo>
                  <a:lnTo>
                    <a:pt x="200559" y="75028"/>
                  </a:lnTo>
                  <a:lnTo>
                    <a:pt x="200560" y="75028"/>
                  </a:lnTo>
                  <a:cubicBezTo>
                    <a:pt x="166887" y="-28475"/>
                    <a:pt x="200563" y="75026"/>
                    <a:pt x="200565" y="75025"/>
                  </a:cubicBezTo>
                  <a:lnTo>
                    <a:pt x="200565" y="75024"/>
                  </a:lnTo>
                  <a:cubicBezTo>
                    <a:pt x="200563" y="75025"/>
                    <a:pt x="200561" y="75027"/>
                    <a:pt x="200559" y="75028"/>
                  </a:cubicBezTo>
                  <a:cubicBezTo>
                    <a:pt x="200559" y="75027"/>
                    <a:pt x="200558" y="75026"/>
                    <a:pt x="200558" y="75025"/>
                  </a:cubicBezTo>
                  <a:cubicBezTo>
                    <a:pt x="301582" y="26740"/>
                    <a:pt x="414489" y="0"/>
                    <a:pt x="53408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B7666D-E0F2-88AB-8DA7-A85E6C9E302D}"/>
                </a:ext>
              </a:extLst>
            </p:cNvPr>
            <p:cNvSpPr/>
            <p:nvPr/>
          </p:nvSpPr>
          <p:spPr>
            <a:xfrm>
              <a:off x="3567238" y="4233612"/>
              <a:ext cx="836793" cy="589439"/>
            </a:xfrm>
            <a:custGeom>
              <a:avLst/>
              <a:gdLst>
                <a:gd name="connsiteX0" fmla="*/ 333529 w 1115724"/>
                <a:gd name="connsiteY0" fmla="*/ 0 h 785919"/>
                <a:gd name="connsiteX1" fmla="*/ 334270 w 1115724"/>
                <a:gd name="connsiteY1" fmla="*/ 0 h 785919"/>
                <a:gd name="connsiteX2" fmla="*/ 1115724 w 1115724"/>
                <a:gd name="connsiteY2" fmla="*/ 781467 h 785919"/>
                <a:gd name="connsiteX3" fmla="*/ 1115724 w 1115724"/>
                <a:gd name="connsiteY3" fmla="*/ 785919 h 785919"/>
                <a:gd name="connsiteX4" fmla="*/ 326845 w 1115724"/>
                <a:gd name="connsiteY4" fmla="*/ 785919 h 785919"/>
                <a:gd name="connsiteX5" fmla="*/ 202053 w 1115724"/>
                <a:gd name="connsiteY5" fmla="*/ 695298 h 785919"/>
                <a:gd name="connsiteX6" fmla="*/ 202053 w 1115724"/>
                <a:gd name="connsiteY6" fmla="*/ 696039 h 785919"/>
                <a:gd name="connsiteX7" fmla="*/ 7 w 1115724"/>
                <a:gd name="connsiteY7" fmla="*/ 75024 h 785919"/>
                <a:gd name="connsiteX8" fmla="*/ 1 w 1115724"/>
                <a:gd name="connsiteY8" fmla="*/ 75028 h 785919"/>
                <a:gd name="connsiteX9" fmla="*/ 0 w 1115724"/>
                <a:gd name="connsiteY9" fmla="*/ 75025 h 785919"/>
                <a:gd name="connsiteX10" fmla="*/ 333529 w 1115724"/>
                <a:gd name="connsiteY10" fmla="*/ 0 h 78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5724" h="785919">
                  <a:moveTo>
                    <a:pt x="333529" y="0"/>
                  </a:moveTo>
                  <a:lnTo>
                    <a:pt x="334270" y="0"/>
                  </a:lnTo>
                  <a:cubicBezTo>
                    <a:pt x="765851" y="0"/>
                    <a:pt x="1115724" y="349879"/>
                    <a:pt x="1115724" y="781467"/>
                  </a:cubicBezTo>
                  <a:lnTo>
                    <a:pt x="1115724" y="785919"/>
                  </a:lnTo>
                  <a:lnTo>
                    <a:pt x="326845" y="785919"/>
                  </a:lnTo>
                  <a:cubicBezTo>
                    <a:pt x="269654" y="785919"/>
                    <a:pt x="219880" y="749525"/>
                    <a:pt x="202053" y="695298"/>
                  </a:cubicBezTo>
                  <a:lnTo>
                    <a:pt x="202053" y="696039"/>
                  </a:lnTo>
                  <a:lnTo>
                    <a:pt x="7" y="75024"/>
                  </a:lnTo>
                  <a:lnTo>
                    <a:pt x="1" y="75028"/>
                  </a:lnTo>
                  <a:lnTo>
                    <a:pt x="0" y="75025"/>
                  </a:lnTo>
                  <a:cubicBezTo>
                    <a:pt x="101024" y="26740"/>
                    <a:pt x="213931" y="0"/>
                    <a:pt x="333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Gears with solid fill">
              <a:extLst>
                <a:ext uri="{FF2B5EF4-FFF2-40B4-BE49-F238E27FC236}">
                  <a16:creationId xmlns:a16="http://schemas.microsoft.com/office/drawing/2014/main" id="{A8125087-1B30-A58A-170C-1410DDDDA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782236" y="4382844"/>
              <a:ext cx="365267" cy="36526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A31EFF-1145-6E18-510A-3630FCF237FB}"/>
              </a:ext>
            </a:extLst>
          </p:cNvPr>
          <p:cNvGrpSpPr/>
          <p:nvPr/>
        </p:nvGrpSpPr>
        <p:grpSpPr>
          <a:xfrm>
            <a:off x="6712058" y="2714554"/>
            <a:ext cx="2194560" cy="1106115"/>
            <a:chOff x="8921977" y="117033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0A90E0-78E7-6507-C51F-156C9E670EF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E9A83F-9C09-A0F9-B528-03BAA711FDB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D31070-1561-64EE-C0E1-406495E153CA}"/>
              </a:ext>
            </a:extLst>
          </p:cNvPr>
          <p:cNvGrpSpPr/>
          <p:nvPr/>
        </p:nvGrpSpPr>
        <p:grpSpPr>
          <a:xfrm>
            <a:off x="237383" y="2714556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4211F-3B45-4F2A-02EB-6CB9198DD46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94E124-E847-8BF2-9265-9D5546F470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DF610A-4725-747F-00B8-1CBBEE91F0A7}"/>
              </a:ext>
            </a:extLst>
          </p:cNvPr>
          <p:cNvGrpSpPr/>
          <p:nvPr/>
        </p:nvGrpSpPr>
        <p:grpSpPr>
          <a:xfrm>
            <a:off x="746196" y="4358383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EA986A-1730-5C88-55C6-9D8E5E34A2A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CB107-5BCF-EF9C-BAC6-10C3F0AC28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0B2989-9A54-BD8C-9543-CF3C6BE3FB00}"/>
              </a:ext>
            </a:extLst>
          </p:cNvPr>
          <p:cNvGrpSpPr/>
          <p:nvPr/>
        </p:nvGrpSpPr>
        <p:grpSpPr>
          <a:xfrm>
            <a:off x="6203244" y="4358381"/>
            <a:ext cx="2194560" cy="1106115"/>
            <a:chOff x="8921977" y="1170335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C2B504-AAF9-7725-31D2-90B27CB4B31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11F123-1072-6E38-5709-6C8CB950870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69B2EB3-D8C9-7434-A042-E7B48929C972}"/>
              </a:ext>
            </a:extLst>
          </p:cNvPr>
          <p:cNvGrpSpPr/>
          <p:nvPr/>
        </p:nvGrpSpPr>
        <p:grpSpPr>
          <a:xfrm>
            <a:off x="5437560" y="1185855"/>
            <a:ext cx="2194560" cy="1106114"/>
            <a:chOff x="8921977" y="1170335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618E966-8F92-8870-E25F-1A7E23C2F98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5505060-E0D1-E162-B1C8-A4071820124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AC24571-A36E-3935-8FB2-01DFE45EFEC5}"/>
              </a:ext>
            </a:extLst>
          </p:cNvPr>
          <p:cNvSpPr txBox="1"/>
          <p:nvPr/>
        </p:nvSpPr>
        <p:spPr>
          <a:xfrm>
            <a:off x="3722554" y="3296186"/>
            <a:ext cx="16877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4415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01C65-B3F9-D41F-B85F-A2B0263A4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Cycle Circles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1BD12D2-A001-BD6B-DE3E-7A465067518E}"/>
              </a:ext>
            </a:extLst>
          </p:cNvPr>
          <p:cNvGrpSpPr/>
          <p:nvPr/>
        </p:nvGrpSpPr>
        <p:grpSpPr>
          <a:xfrm>
            <a:off x="2645210" y="2665843"/>
            <a:ext cx="1172737" cy="1172763"/>
            <a:chOff x="2645210" y="2665843"/>
            <a:chExt cx="1172737" cy="117276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A95DAF3B-081A-478B-2AA2-2E817A55AD5B}"/>
                </a:ext>
              </a:extLst>
            </p:cNvPr>
            <p:cNvSpPr/>
            <p:nvPr/>
          </p:nvSpPr>
          <p:spPr>
            <a:xfrm>
              <a:off x="2645210" y="2665843"/>
              <a:ext cx="929985" cy="1172762"/>
            </a:xfrm>
            <a:custGeom>
              <a:avLst/>
              <a:gdLst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781825 w 1239980"/>
                <a:gd name="connsiteY3" fmla="*/ 0 h 1563682"/>
                <a:gd name="connsiteX4" fmla="*/ 1218951 w 1239980"/>
                <a:gd name="connsiteY4" fmla="*/ 133526 h 1563682"/>
                <a:gd name="connsiteX5" fmla="*/ 1239980 w 1239980"/>
                <a:gd name="connsiteY5" fmla="*/ 150877 h 1563682"/>
                <a:gd name="connsiteX6" fmla="*/ 725501 w 1239980"/>
                <a:gd name="connsiteY6" fmla="*/ 524453 h 1563682"/>
                <a:gd name="connsiteX7" fmla="*/ 593278 w 1239980"/>
                <a:gd name="connsiteY7" fmla="*/ 931524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725501 w 1239980"/>
                <a:gd name="connsiteY7" fmla="*/ 52445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  <a:gd name="connsiteX0" fmla="*/ 884071 w 1239980"/>
                <a:gd name="connsiteY0" fmla="*/ 1556241 h 1563682"/>
                <a:gd name="connsiteX1" fmla="*/ 861762 w 1239980"/>
                <a:gd name="connsiteY1" fmla="*/ 1559646 h 1563682"/>
                <a:gd name="connsiteX2" fmla="*/ 822539 w 1239980"/>
                <a:gd name="connsiteY2" fmla="*/ 1561626 h 1563682"/>
                <a:gd name="connsiteX3" fmla="*/ 884071 w 1239980"/>
                <a:gd name="connsiteY3" fmla="*/ 1556241 h 1563682"/>
                <a:gd name="connsiteX4" fmla="*/ 781825 w 1239980"/>
                <a:gd name="connsiteY4" fmla="*/ 0 h 1563682"/>
                <a:gd name="connsiteX5" fmla="*/ 1218951 w 1239980"/>
                <a:gd name="connsiteY5" fmla="*/ 133526 h 1563682"/>
                <a:gd name="connsiteX6" fmla="*/ 1239980 w 1239980"/>
                <a:gd name="connsiteY6" fmla="*/ 150877 h 1563682"/>
                <a:gd name="connsiteX7" fmla="*/ 816941 w 1239980"/>
                <a:gd name="connsiteY7" fmla="*/ 656533 h 1563682"/>
                <a:gd name="connsiteX8" fmla="*/ 798759 w 1239980"/>
                <a:gd name="connsiteY8" fmla="*/ 1562827 h 1563682"/>
                <a:gd name="connsiteX9" fmla="*/ 781825 w 1239980"/>
                <a:gd name="connsiteY9" fmla="*/ 1563682 h 1563682"/>
                <a:gd name="connsiteX10" fmla="*/ 0 w 1239980"/>
                <a:gd name="connsiteY10" fmla="*/ 781841 h 1563682"/>
                <a:gd name="connsiteX11" fmla="*/ 781825 w 1239980"/>
                <a:gd name="connsiteY11" fmla="*/ 0 h 1563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39980" h="1563682">
                  <a:moveTo>
                    <a:pt x="884071" y="1556241"/>
                  </a:moveTo>
                  <a:lnTo>
                    <a:pt x="861762" y="1559646"/>
                  </a:lnTo>
                  <a:lnTo>
                    <a:pt x="822539" y="1561626"/>
                  </a:lnTo>
                  <a:lnTo>
                    <a:pt x="884071" y="1556241"/>
                  </a:lnTo>
                  <a:close/>
                  <a:moveTo>
                    <a:pt x="781825" y="0"/>
                  </a:moveTo>
                  <a:cubicBezTo>
                    <a:pt x="943747" y="0"/>
                    <a:pt x="1094171" y="49225"/>
                    <a:pt x="1218951" y="133526"/>
                  </a:cubicBezTo>
                  <a:lnTo>
                    <a:pt x="1239980" y="150877"/>
                  </a:lnTo>
                  <a:lnTo>
                    <a:pt x="816941" y="656533"/>
                  </a:lnTo>
                  <a:cubicBezTo>
                    <a:pt x="743404" y="891858"/>
                    <a:pt x="789372" y="1389622"/>
                    <a:pt x="798759" y="1562827"/>
                  </a:cubicBezTo>
                  <a:lnTo>
                    <a:pt x="781825" y="1563682"/>
                  </a:lnTo>
                  <a:cubicBezTo>
                    <a:pt x="350035" y="1563682"/>
                    <a:pt x="0" y="1213640"/>
                    <a:pt x="0" y="781841"/>
                  </a:cubicBezTo>
                  <a:cubicBezTo>
                    <a:pt x="0" y="350042"/>
                    <a:pt x="350035" y="0"/>
                    <a:pt x="78182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83F2E9-C249-A573-5384-93597949338D}"/>
                </a:ext>
              </a:extLst>
            </p:cNvPr>
            <p:cNvSpPr/>
            <p:nvPr/>
          </p:nvSpPr>
          <p:spPr>
            <a:xfrm>
              <a:off x="3069054" y="2775602"/>
              <a:ext cx="748892" cy="1063004"/>
            </a:xfrm>
            <a:custGeom>
              <a:avLst/>
              <a:gdLst>
                <a:gd name="connsiteX0" fmla="*/ 670935 w 998522"/>
                <a:gd name="connsiteY0" fmla="*/ 0 h 1417338"/>
                <a:gd name="connsiteX1" fmla="*/ 763045 w 998522"/>
                <a:gd name="connsiteY1" fmla="*/ 77255 h 1417338"/>
                <a:gd name="connsiteX2" fmla="*/ 839894 w 998522"/>
                <a:gd name="connsiteY2" fmla="*/ 164459 h 1417338"/>
                <a:gd name="connsiteX3" fmla="*/ 840300 w 998522"/>
                <a:gd name="connsiteY3" fmla="*/ 164164 h 1417338"/>
                <a:gd name="connsiteX4" fmla="*/ 997781 w 998522"/>
                <a:gd name="connsiteY4" fmla="*/ 635123 h 1417338"/>
                <a:gd name="connsiteX5" fmla="*/ 998522 w 998522"/>
                <a:gd name="connsiteY5" fmla="*/ 635123 h 1417338"/>
                <a:gd name="connsiteX6" fmla="*/ 457004 w 998522"/>
                <a:gd name="connsiteY6" fmla="*/ 1379448 h 1417338"/>
                <a:gd name="connsiteX7" fmla="*/ 456256 w 998522"/>
                <a:gd name="connsiteY7" fmla="*/ 1379455 h 1417338"/>
                <a:gd name="connsiteX8" fmla="*/ 342601 w 998522"/>
                <a:gd name="connsiteY8" fmla="*/ 1406936 h 1417338"/>
                <a:gd name="connsiteX9" fmla="*/ 223751 w 998522"/>
                <a:gd name="connsiteY9" fmla="*/ 1417338 h 1417338"/>
                <a:gd name="connsiteX10" fmla="*/ 17992 w 998522"/>
                <a:gd name="connsiteY10" fmla="*/ 785179 h 1417338"/>
                <a:gd name="connsiteX11" fmla="*/ 150215 w 998522"/>
                <a:gd name="connsiteY11" fmla="*/ 378108 h 141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98522" h="1417338">
                  <a:moveTo>
                    <a:pt x="670935" y="0"/>
                  </a:moveTo>
                  <a:cubicBezTo>
                    <a:pt x="703617" y="23769"/>
                    <a:pt x="734816" y="49026"/>
                    <a:pt x="763045" y="77255"/>
                  </a:cubicBezTo>
                  <a:lnTo>
                    <a:pt x="839894" y="164459"/>
                  </a:lnTo>
                  <a:lnTo>
                    <a:pt x="840300" y="164164"/>
                  </a:lnTo>
                  <a:cubicBezTo>
                    <a:pt x="939093" y="294905"/>
                    <a:pt x="997781" y="458327"/>
                    <a:pt x="997781" y="635123"/>
                  </a:cubicBezTo>
                  <a:lnTo>
                    <a:pt x="998522" y="635123"/>
                  </a:lnTo>
                  <a:cubicBezTo>
                    <a:pt x="998522" y="983514"/>
                    <a:pt x="771217" y="1277677"/>
                    <a:pt x="457004" y="1379448"/>
                  </a:cubicBezTo>
                  <a:lnTo>
                    <a:pt x="456256" y="1379455"/>
                  </a:lnTo>
                  <a:cubicBezTo>
                    <a:pt x="419115" y="1391339"/>
                    <a:pt x="381232" y="1400252"/>
                    <a:pt x="342601" y="1406936"/>
                  </a:cubicBezTo>
                  <a:cubicBezTo>
                    <a:pt x="303977" y="1413625"/>
                    <a:pt x="263864" y="1417338"/>
                    <a:pt x="223751" y="1417338"/>
                  </a:cubicBezTo>
                  <a:lnTo>
                    <a:pt x="17992" y="785179"/>
                  </a:lnTo>
                  <a:cubicBezTo>
                    <a:pt x="-31034" y="634388"/>
                    <a:pt x="22446" y="470959"/>
                    <a:pt x="150215" y="378108"/>
                  </a:cubicBezTo>
                  <a:close/>
                </a:path>
              </a:pathLst>
            </a:custGeom>
            <a:solidFill>
              <a:srgbClr val="7030A0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21280AE-EB0F-78FC-07CD-FE08CC951F5B}"/>
                </a:ext>
              </a:extLst>
            </p:cNvPr>
            <p:cNvSpPr/>
            <p:nvPr/>
          </p:nvSpPr>
          <p:spPr>
            <a:xfrm>
              <a:off x="3244201" y="2898725"/>
              <a:ext cx="573746" cy="911463"/>
            </a:xfrm>
            <a:custGeom>
              <a:avLst/>
              <a:gdLst>
                <a:gd name="connsiteX0" fmla="*/ 606773 w 764995"/>
                <a:gd name="connsiteY0" fmla="*/ 0 h 1215284"/>
                <a:gd name="connsiteX1" fmla="*/ 764254 w 764995"/>
                <a:gd name="connsiteY1" fmla="*/ 470959 h 1215284"/>
                <a:gd name="connsiteX2" fmla="*/ 764995 w 764995"/>
                <a:gd name="connsiteY2" fmla="*/ 470959 h 1215284"/>
                <a:gd name="connsiteX3" fmla="*/ 223477 w 764995"/>
                <a:gd name="connsiteY3" fmla="*/ 1215284 h 1215284"/>
                <a:gd name="connsiteX4" fmla="*/ 6569 w 764995"/>
                <a:gd name="connsiteY4" fmla="*/ 548214 h 1215284"/>
                <a:gd name="connsiteX5" fmla="*/ 24747 w 764995"/>
                <a:gd name="connsiteY5" fmla="*/ 430592 h 1215284"/>
                <a:gd name="connsiteX6" fmla="*/ 53738 w 764995"/>
                <a:gd name="connsiteY6" fmla="*/ 401511 h 1215284"/>
                <a:gd name="connsiteX7" fmla="*/ 54106 w 764995"/>
                <a:gd name="connsiteY7" fmla="*/ 401883 h 1215284"/>
                <a:gd name="connsiteX8" fmla="*/ 606766 w 764995"/>
                <a:gd name="connsiteY8" fmla="*/ 748 h 1215284"/>
                <a:gd name="connsiteX9" fmla="*/ 606367 w 764995"/>
                <a:gd name="connsiteY9" fmla="*/ 295 h 1215284"/>
                <a:gd name="connsiteX10" fmla="*/ 606773 w 764995"/>
                <a:gd name="connsiteY10" fmla="*/ 0 h 1215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4995" h="1215284">
                  <a:moveTo>
                    <a:pt x="606773" y="0"/>
                  </a:moveTo>
                  <a:cubicBezTo>
                    <a:pt x="705566" y="130741"/>
                    <a:pt x="764254" y="294163"/>
                    <a:pt x="764254" y="470959"/>
                  </a:cubicBezTo>
                  <a:lnTo>
                    <a:pt x="764995" y="470959"/>
                  </a:lnTo>
                  <a:cubicBezTo>
                    <a:pt x="764995" y="819350"/>
                    <a:pt x="537690" y="1113513"/>
                    <a:pt x="223477" y="1215284"/>
                  </a:cubicBezTo>
                  <a:lnTo>
                    <a:pt x="6569" y="548214"/>
                  </a:lnTo>
                  <a:cubicBezTo>
                    <a:pt x="-6801" y="507544"/>
                    <a:pt x="721" y="463948"/>
                    <a:pt x="24747" y="430592"/>
                  </a:cubicBezTo>
                  <a:lnTo>
                    <a:pt x="53738" y="401511"/>
                  </a:lnTo>
                  <a:lnTo>
                    <a:pt x="54106" y="401883"/>
                  </a:lnTo>
                  <a:lnTo>
                    <a:pt x="606766" y="748"/>
                  </a:lnTo>
                  <a:lnTo>
                    <a:pt x="606367" y="295"/>
                  </a:lnTo>
                  <a:lnTo>
                    <a:pt x="606773" y="0"/>
                  </a:ln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8" name="Graphic 17" descr="Brainstorm with solid fill">
              <a:extLst>
                <a:ext uri="{FF2B5EF4-FFF2-40B4-BE49-F238E27FC236}">
                  <a16:creationId xmlns:a16="http://schemas.microsoft.com/office/drawing/2014/main" id="{6F768A8E-007A-5877-F35F-A080CAE07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35395" y="3191378"/>
              <a:ext cx="365267" cy="365267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3495EC3-8478-BFA0-B7AE-26C5EFF41D43}"/>
              </a:ext>
            </a:extLst>
          </p:cNvPr>
          <p:cNvGrpSpPr/>
          <p:nvPr/>
        </p:nvGrpSpPr>
        <p:grpSpPr>
          <a:xfrm>
            <a:off x="4800538" y="4242757"/>
            <a:ext cx="1173137" cy="1172178"/>
            <a:chOff x="4800538" y="4242757"/>
            <a:chExt cx="1173137" cy="1172178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3F03E76-7580-5D54-B0D6-CC845B543F99}"/>
                </a:ext>
              </a:extLst>
            </p:cNvPr>
            <p:cNvSpPr/>
            <p:nvPr/>
          </p:nvSpPr>
          <p:spPr>
            <a:xfrm>
              <a:off x="4825744" y="4356700"/>
              <a:ext cx="1147931" cy="1058235"/>
            </a:xfrm>
            <a:custGeom>
              <a:avLst/>
              <a:gdLst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85180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1004265 w 1530574"/>
                <a:gd name="connsiteY8" fmla="*/ 6046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1003335 w 1530574"/>
                <a:gd name="connsiteY7" fmla="*/ 604194 h 1410980"/>
                <a:gd name="connsiteX8" fmla="*/ 973785 w 1530574"/>
                <a:gd name="connsiteY8" fmla="*/ 553887 h 1410980"/>
                <a:gd name="connsiteX9" fmla="*/ 1208152 w 1530574"/>
                <a:gd name="connsiteY9" fmla="*/ 0 h 1410980"/>
                <a:gd name="connsiteX0" fmla="*/ 1208152 w 1530574"/>
                <a:gd name="connsiteY0" fmla="*/ 0 h 1410980"/>
                <a:gd name="connsiteX1" fmla="*/ 1301505 w 1530574"/>
                <a:gd name="connsiteY1" fmla="*/ 76960 h 1410980"/>
                <a:gd name="connsiteX2" fmla="*/ 1530574 w 1530574"/>
                <a:gd name="connsiteY2" fmla="*/ 629529 h 1410980"/>
                <a:gd name="connsiteX3" fmla="*/ 748482 w 1530574"/>
                <a:gd name="connsiteY3" fmla="*/ 1410980 h 1410980"/>
                <a:gd name="connsiteX4" fmla="*/ 27851 w 1530574"/>
                <a:gd name="connsiteY4" fmla="*/ 933705 h 1410980"/>
                <a:gd name="connsiteX5" fmla="*/ 0 w 1530574"/>
                <a:gd name="connsiteY5" fmla="*/ 844059 h 1410980"/>
                <a:gd name="connsiteX6" fmla="*/ 654215 w 1530574"/>
                <a:gd name="connsiteY6" fmla="*/ 790843 h 1410980"/>
                <a:gd name="connsiteX7" fmla="*/ 973785 w 1530574"/>
                <a:gd name="connsiteY7" fmla="*/ 553887 h 1410980"/>
                <a:gd name="connsiteX8" fmla="*/ 1208152 w 1530574"/>
                <a:gd name="connsiteY8" fmla="*/ 0 h 1410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0574" h="1410980">
                  <a:moveTo>
                    <a:pt x="1208152" y="0"/>
                  </a:moveTo>
                  <a:lnTo>
                    <a:pt x="1301505" y="76960"/>
                  </a:lnTo>
                  <a:cubicBezTo>
                    <a:pt x="1443035" y="218375"/>
                    <a:pt x="1530574" y="413738"/>
                    <a:pt x="1530574" y="629529"/>
                  </a:cubicBezTo>
                  <a:cubicBezTo>
                    <a:pt x="1530574" y="1061112"/>
                    <a:pt x="1180419" y="1410980"/>
                    <a:pt x="748482" y="1410980"/>
                  </a:cubicBezTo>
                  <a:cubicBezTo>
                    <a:pt x="424530" y="1410980"/>
                    <a:pt x="146579" y="1214180"/>
                    <a:pt x="27851" y="933705"/>
                  </a:cubicBezTo>
                  <a:lnTo>
                    <a:pt x="0" y="844059"/>
                  </a:lnTo>
                  <a:cubicBezTo>
                    <a:pt x="218072" y="846640"/>
                    <a:pt x="436143" y="788262"/>
                    <a:pt x="654215" y="790843"/>
                  </a:cubicBezTo>
                  <a:cubicBezTo>
                    <a:pt x="816512" y="742481"/>
                    <a:pt x="881462" y="685694"/>
                    <a:pt x="973785" y="553887"/>
                  </a:cubicBezTo>
                  <a:lnTo>
                    <a:pt x="1208152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219CF7E-99A9-9EE1-3A8C-ED1234B084B0}"/>
                </a:ext>
              </a:extLst>
            </p:cNvPr>
            <p:cNvSpPr/>
            <p:nvPr/>
          </p:nvSpPr>
          <p:spPr>
            <a:xfrm>
              <a:off x="4800538" y="4242758"/>
              <a:ext cx="940231" cy="760437"/>
            </a:xfrm>
            <a:custGeom>
              <a:avLst/>
              <a:gdLst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827664 w 1253641"/>
                <a:gd name="connsiteY7" fmla="*/ 691648 h 1013916"/>
                <a:gd name="connsiteX8" fmla="*/ 1045455 w 1253641"/>
                <a:gd name="connsiteY8" fmla="*/ 45311 h 1013916"/>
                <a:gd name="connsiteX9" fmla="*/ 1045454 w 1253641"/>
                <a:gd name="connsiteY9" fmla="*/ 45311 h 1013916"/>
                <a:gd name="connsiteX10" fmla="*/ 1045725 w 1253641"/>
                <a:gd name="connsiteY10" fmla="*/ 44506 h 1013916"/>
                <a:gd name="connsiteX11" fmla="*/ 1152432 w 1253641"/>
                <a:gd name="connsiteY11" fmla="*/ 92104 h 1013916"/>
                <a:gd name="connsiteX12" fmla="*/ 1253641 w 1253641"/>
                <a:gd name="connsiteY12" fmla="*/ 156982 h 1013916"/>
                <a:gd name="connsiteX13" fmla="*/ 1048034 w 1253641"/>
                <a:gd name="connsiteY13" fmla="*/ 766770 h 1013916"/>
                <a:gd name="connsiteX14" fmla="*/ 1047104 w 1253641"/>
                <a:gd name="connsiteY14" fmla="*/ 766277 h 1013916"/>
                <a:gd name="connsiteX15" fmla="*/ 697984 w 1253641"/>
                <a:gd name="connsiteY15" fmla="*/ 1013886 h 1013916"/>
                <a:gd name="connsiteX16" fmla="*/ 33235 w 1253641"/>
                <a:gd name="connsiteY16" fmla="*/ 1006017 h 1013916"/>
                <a:gd name="connsiteX17" fmla="*/ 7713 w 1253641"/>
                <a:gd name="connsiteY17" fmla="*/ 889475 h 1013916"/>
                <a:gd name="connsiteX18" fmla="*/ 54 w 1253641"/>
                <a:gd name="connsiteY18" fmla="*/ 772794 h 1013916"/>
                <a:gd name="connsiteX19" fmla="*/ 1600 w 1253641"/>
                <a:gd name="connsiteY19" fmla="*/ 772812 h 1013916"/>
                <a:gd name="connsiteX20" fmla="*/ 1494 w 1253641"/>
                <a:gd name="connsiteY20" fmla="*/ 773990 h 1013916"/>
                <a:gd name="connsiteX21" fmla="*/ 702611 w 1253641"/>
                <a:gd name="connsiteY21" fmla="*/ 782078 h 1013916"/>
                <a:gd name="connsiteX22" fmla="*/ 702611 w 1253641"/>
                <a:gd name="connsiteY22" fmla="*/ 782078 h 1013916"/>
                <a:gd name="connsiteX23" fmla="*/ 1495 w 1253641"/>
                <a:gd name="connsiteY23" fmla="*/ 773990 h 1013916"/>
                <a:gd name="connsiteX24" fmla="*/ 1601 w 1253641"/>
                <a:gd name="connsiteY24" fmla="*/ 772812 h 1013916"/>
                <a:gd name="connsiteX25" fmla="*/ 1600 w 1253641"/>
                <a:gd name="connsiteY25" fmla="*/ 772812 h 1013916"/>
                <a:gd name="connsiteX26" fmla="*/ 12394 w 1253641"/>
                <a:gd name="connsiteY26" fmla="*/ 652376 h 1013916"/>
                <a:gd name="connsiteX27" fmla="*/ 550388 w 1253641"/>
                <a:gd name="connsiteY27" fmla="*/ 35838 h 1013916"/>
                <a:gd name="connsiteX28" fmla="*/ 804069 w 1253641"/>
                <a:gd name="connsiteY28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827663 w 1253641"/>
                <a:gd name="connsiteY3" fmla="*/ 691648 h 1013916"/>
                <a:gd name="connsiteX4" fmla="*/ 742700 w 1253641"/>
                <a:gd name="connsiteY4" fmla="*/ 774884 h 1013916"/>
                <a:gd name="connsiteX5" fmla="*/ 701455 w 1253641"/>
                <a:gd name="connsiteY5" fmla="*/ 780886 h 1013916"/>
                <a:gd name="connsiteX6" fmla="*/ 701456 w 1253641"/>
                <a:gd name="connsiteY6" fmla="*/ 780886 h 1013916"/>
                <a:gd name="connsiteX7" fmla="*/ 1045455 w 1253641"/>
                <a:gd name="connsiteY7" fmla="*/ 45311 h 1013916"/>
                <a:gd name="connsiteX8" fmla="*/ 1045454 w 1253641"/>
                <a:gd name="connsiteY8" fmla="*/ 45311 h 1013916"/>
                <a:gd name="connsiteX9" fmla="*/ 1045725 w 1253641"/>
                <a:gd name="connsiteY9" fmla="*/ 44506 h 1013916"/>
                <a:gd name="connsiteX10" fmla="*/ 1152432 w 1253641"/>
                <a:gd name="connsiteY10" fmla="*/ 92104 h 1013916"/>
                <a:gd name="connsiteX11" fmla="*/ 1253641 w 1253641"/>
                <a:gd name="connsiteY11" fmla="*/ 156982 h 1013916"/>
                <a:gd name="connsiteX12" fmla="*/ 1048034 w 1253641"/>
                <a:gd name="connsiteY12" fmla="*/ 766770 h 1013916"/>
                <a:gd name="connsiteX13" fmla="*/ 1047104 w 1253641"/>
                <a:gd name="connsiteY13" fmla="*/ 766277 h 1013916"/>
                <a:gd name="connsiteX14" fmla="*/ 697984 w 1253641"/>
                <a:gd name="connsiteY14" fmla="*/ 1013886 h 1013916"/>
                <a:gd name="connsiteX15" fmla="*/ 33235 w 1253641"/>
                <a:gd name="connsiteY15" fmla="*/ 1006017 h 1013916"/>
                <a:gd name="connsiteX16" fmla="*/ 7713 w 1253641"/>
                <a:gd name="connsiteY16" fmla="*/ 889475 h 1013916"/>
                <a:gd name="connsiteX17" fmla="*/ 54 w 1253641"/>
                <a:gd name="connsiteY17" fmla="*/ 772794 h 1013916"/>
                <a:gd name="connsiteX18" fmla="*/ 1600 w 1253641"/>
                <a:gd name="connsiteY18" fmla="*/ 772812 h 1013916"/>
                <a:gd name="connsiteX19" fmla="*/ 1494 w 1253641"/>
                <a:gd name="connsiteY19" fmla="*/ 773990 h 1013916"/>
                <a:gd name="connsiteX20" fmla="*/ 702611 w 1253641"/>
                <a:gd name="connsiteY20" fmla="*/ 782078 h 1013916"/>
                <a:gd name="connsiteX21" fmla="*/ 702611 w 1253641"/>
                <a:gd name="connsiteY21" fmla="*/ 782078 h 1013916"/>
                <a:gd name="connsiteX22" fmla="*/ 1495 w 1253641"/>
                <a:gd name="connsiteY22" fmla="*/ 773990 h 1013916"/>
                <a:gd name="connsiteX23" fmla="*/ 1601 w 1253641"/>
                <a:gd name="connsiteY23" fmla="*/ 772812 h 1013916"/>
                <a:gd name="connsiteX24" fmla="*/ 1600 w 1253641"/>
                <a:gd name="connsiteY24" fmla="*/ 772812 h 1013916"/>
                <a:gd name="connsiteX25" fmla="*/ 12394 w 1253641"/>
                <a:gd name="connsiteY25" fmla="*/ 652376 h 1013916"/>
                <a:gd name="connsiteX26" fmla="*/ 550388 w 1253641"/>
                <a:gd name="connsiteY26" fmla="*/ 35838 h 1013916"/>
                <a:gd name="connsiteX27" fmla="*/ 804069 w 1253641"/>
                <a:gd name="connsiteY27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702611 w 1253641"/>
                <a:gd name="connsiteY20" fmla="*/ 782078 h 1013916"/>
                <a:gd name="connsiteX21" fmla="*/ 1495 w 1253641"/>
                <a:gd name="connsiteY21" fmla="*/ 773990 h 1013916"/>
                <a:gd name="connsiteX22" fmla="*/ 1601 w 1253641"/>
                <a:gd name="connsiteY22" fmla="*/ 772812 h 1013916"/>
                <a:gd name="connsiteX23" fmla="*/ 1600 w 1253641"/>
                <a:gd name="connsiteY23" fmla="*/ 772812 h 1013916"/>
                <a:gd name="connsiteX24" fmla="*/ 12394 w 1253641"/>
                <a:gd name="connsiteY24" fmla="*/ 652376 h 1013916"/>
                <a:gd name="connsiteX25" fmla="*/ 550388 w 1253641"/>
                <a:gd name="connsiteY25" fmla="*/ 35838 h 1013916"/>
                <a:gd name="connsiteX26" fmla="*/ 804069 w 1253641"/>
                <a:gd name="connsiteY26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702611 w 1253641"/>
                <a:gd name="connsiteY19" fmla="*/ 782078 h 1013916"/>
                <a:gd name="connsiteX20" fmla="*/ 1495 w 1253641"/>
                <a:gd name="connsiteY20" fmla="*/ 773990 h 1013916"/>
                <a:gd name="connsiteX21" fmla="*/ 1601 w 1253641"/>
                <a:gd name="connsiteY21" fmla="*/ 772812 h 1013916"/>
                <a:gd name="connsiteX22" fmla="*/ 1600 w 1253641"/>
                <a:gd name="connsiteY22" fmla="*/ 772812 h 1013916"/>
                <a:gd name="connsiteX23" fmla="*/ 12394 w 1253641"/>
                <a:gd name="connsiteY23" fmla="*/ 652376 h 1013916"/>
                <a:gd name="connsiteX24" fmla="*/ 550388 w 1253641"/>
                <a:gd name="connsiteY24" fmla="*/ 35838 h 1013916"/>
                <a:gd name="connsiteX25" fmla="*/ 804069 w 1253641"/>
                <a:gd name="connsiteY25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701456 w 1253641"/>
                <a:gd name="connsiteY5" fmla="*/ 780886 h 1013916"/>
                <a:gd name="connsiteX6" fmla="*/ 1045455 w 1253641"/>
                <a:gd name="connsiteY6" fmla="*/ 45311 h 1013916"/>
                <a:gd name="connsiteX7" fmla="*/ 1045454 w 1253641"/>
                <a:gd name="connsiteY7" fmla="*/ 45311 h 1013916"/>
                <a:gd name="connsiteX8" fmla="*/ 1045725 w 1253641"/>
                <a:gd name="connsiteY8" fmla="*/ 44506 h 1013916"/>
                <a:gd name="connsiteX9" fmla="*/ 1152432 w 1253641"/>
                <a:gd name="connsiteY9" fmla="*/ 92104 h 1013916"/>
                <a:gd name="connsiteX10" fmla="*/ 1253641 w 1253641"/>
                <a:gd name="connsiteY10" fmla="*/ 156982 h 1013916"/>
                <a:gd name="connsiteX11" fmla="*/ 1048034 w 1253641"/>
                <a:gd name="connsiteY11" fmla="*/ 766770 h 1013916"/>
                <a:gd name="connsiteX12" fmla="*/ 1047104 w 1253641"/>
                <a:gd name="connsiteY12" fmla="*/ 766277 h 1013916"/>
                <a:gd name="connsiteX13" fmla="*/ 697984 w 1253641"/>
                <a:gd name="connsiteY13" fmla="*/ 1013886 h 1013916"/>
                <a:gd name="connsiteX14" fmla="*/ 33235 w 1253641"/>
                <a:gd name="connsiteY14" fmla="*/ 1006017 h 1013916"/>
                <a:gd name="connsiteX15" fmla="*/ 7713 w 1253641"/>
                <a:gd name="connsiteY15" fmla="*/ 889475 h 1013916"/>
                <a:gd name="connsiteX16" fmla="*/ 54 w 1253641"/>
                <a:gd name="connsiteY16" fmla="*/ 772794 h 1013916"/>
                <a:gd name="connsiteX17" fmla="*/ 1600 w 1253641"/>
                <a:gd name="connsiteY17" fmla="*/ 772812 h 1013916"/>
                <a:gd name="connsiteX18" fmla="*/ 1494 w 1253641"/>
                <a:gd name="connsiteY18" fmla="*/ 773990 h 1013916"/>
                <a:gd name="connsiteX19" fmla="*/ 1495 w 1253641"/>
                <a:gd name="connsiteY19" fmla="*/ 773990 h 1013916"/>
                <a:gd name="connsiteX20" fmla="*/ 1601 w 1253641"/>
                <a:gd name="connsiteY20" fmla="*/ 772812 h 1013916"/>
                <a:gd name="connsiteX21" fmla="*/ 1600 w 1253641"/>
                <a:gd name="connsiteY21" fmla="*/ 772812 h 1013916"/>
                <a:gd name="connsiteX22" fmla="*/ 12394 w 1253641"/>
                <a:gd name="connsiteY22" fmla="*/ 652376 h 1013916"/>
                <a:gd name="connsiteX23" fmla="*/ 550388 w 1253641"/>
                <a:gd name="connsiteY23" fmla="*/ 35838 h 1013916"/>
                <a:gd name="connsiteX24" fmla="*/ 804069 w 1253641"/>
                <a:gd name="connsiteY24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701455 w 1253641"/>
                <a:gd name="connsiteY4" fmla="*/ 780886 h 1013916"/>
                <a:gd name="connsiteX5" fmla="*/ 1045455 w 1253641"/>
                <a:gd name="connsiteY5" fmla="*/ 45311 h 1013916"/>
                <a:gd name="connsiteX6" fmla="*/ 1045454 w 1253641"/>
                <a:gd name="connsiteY6" fmla="*/ 45311 h 1013916"/>
                <a:gd name="connsiteX7" fmla="*/ 1045725 w 1253641"/>
                <a:gd name="connsiteY7" fmla="*/ 44506 h 1013916"/>
                <a:gd name="connsiteX8" fmla="*/ 1152432 w 1253641"/>
                <a:gd name="connsiteY8" fmla="*/ 92104 h 1013916"/>
                <a:gd name="connsiteX9" fmla="*/ 1253641 w 1253641"/>
                <a:gd name="connsiteY9" fmla="*/ 156982 h 1013916"/>
                <a:gd name="connsiteX10" fmla="*/ 1048034 w 1253641"/>
                <a:gd name="connsiteY10" fmla="*/ 766770 h 1013916"/>
                <a:gd name="connsiteX11" fmla="*/ 1047104 w 1253641"/>
                <a:gd name="connsiteY11" fmla="*/ 766277 h 1013916"/>
                <a:gd name="connsiteX12" fmla="*/ 697984 w 1253641"/>
                <a:gd name="connsiteY12" fmla="*/ 1013886 h 1013916"/>
                <a:gd name="connsiteX13" fmla="*/ 33235 w 1253641"/>
                <a:gd name="connsiteY13" fmla="*/ 1006017 h 1013916"/>
                <a:gd name="connsiteX14" fmla="*/ 7713 w 1253641"/>
                <a:gd name="connsiteY14" fmla="*/ 889475 h 1013916"/>
                <a:gd name="connsiteX15" fmla="*/ 54 w 1253641"/>
                <a:gd name="connsiteY15" fmla="*/ 772794 h 1013916"/>
                <a:gd name="connsiteX16" fmla="*/ 1600 w 1253641"/>
                <a:gd name="connsiteY16" fmla="*/ 772812 h 1013916"/>
                <a:gd name="connsiteX17" fmla="*/ 1494 w 1253641"/>
                <a:gd name="connsiteY17" fmla="*/ 773990 h 1013916"/>
                <a:gd name="connsiteX18" fmla="*/ 1495 w 1253641"/>
                <a:gd name="connsiteY18" fmla="*/ 773990 h 1013916"/>
                <a:gd name="connsiteX19" fmla="*/ 1601 w 1253641"/>
                <a:gd name="connsiteY19" fmla="*/ 772812 h 1013916"/>
                <a:gd name="connsiteX20" fmla="*/ 1600 w 1253641"/>
                <a:gd name="connsiteY20" fmla="*/ 772812 h 1013916"/>
                <a:gd name="connsiteX21" fmla="*/ 12394 w 1253641"/>
                <a:gd name="connsiteY21" fmla="*/ 652376 h 1013916"/>
                <a:gd name="connsiteX22" fmla="*/ 550388 w 1253641"/>
                <a:gd name="connsiteY22" fmla="*/ 35838 h 1013916"/>
                <a:gd name="connsiteX23" fmla="*/ 804069 w 1253641"/>
                <a:gd name="connsiteY23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742700 w 1253641"/>
                <a:gd name="connsiteY3" fmla="*/ 774884 h 1013916"/>
                <a:gd name="connsiteX4" fmla="*/ 1045455 w 1253641"/>
                <a:gd name="connsiteY4" fmla="*/ 45311 h 1013916"/>
                <a:gd name="connsiteX5" fmla="*/ 1045454 w 1253641"/>
                <a:gd name="connsiteY5" fmla="*/ 45311 h 1013916"/>
                <a:gd name="connsiteX6" fmla="*/ 1045725 w 1253641"/>
                <a:gd name="connsiteY6" fmla="*/ 44506 h 1013916"/>
                <a:gd name="connsiteX7" fmla="*/ 1152432 w 1253641"/>
                <a:gd name="connsiteY7" fmla="*/ 92104 h 1013916"/>
                <a:gd name="connsiteX8" fmla="*/ 1253641 w 1253641"/>
                <a:gd name="connsiteY8" fmla="*/ 156982 h 1013916"/>
                <a:gd name="connsiteX9" fmla="*/ 1048034 w 1253641"/>
                <a:gd name="connsiteY9" fmla="*/ 766770 h 1013916"/>
                <a:gd name="connsiteX10" fmla="*/ 1047104 w 1253641"/>
                <a:gd name="connsiteY10" fmla="*/ 766277 h 1013916"/>
                <a:gd name="connsiteX11" fmla="*/ 697984 w 1253641"/>
                <a:gd name="connsiteY11" fmla="*/ 1013886 h 1013916"/>
                <a:gd name="connsiteX12" fmla="*/ 33235 w 1253641"/>
                <a:gd name="connsiteY12" fmla="*/ 1006017 h 1013916"/>
                <a:gd name="connsiteX13" fmla="*/ 7713 w 1253641"/>
                <a:gd name="connsiteY13" fmla="*/ 889475 h 1013916"/>
                <a:gd name="connsiteX14" fmla="*/ 54 w 1253641"/>
                <a:gd name="connsiteY14" fmla="*/ 772794 h 1013916"/>
                <a:gd name="connsiteX15" fmla="*/ 1600 w 1253641"/>
                <a:gd name="connsiteY15" fmla="*/ 772812 h 1013916"/>
                <a:gd name="connsiteX16" fmla="*/ 1494 w 1253641"/>
                <a:gd name="connsiteY16" fmla="*/ 773990 h 1013916"/>
                <a:gd name="connsiteX17" fmla="*/ 1495 w 1253641"/>
                <a:gd name="connsiteY17" fmla="*/ 773990 h 1013916"/>
                <a:gd name="connsiteX18" fmla="*/ 1601 w 1253641"/>
                <a:gd name="connsiteY18" fmla="*/ 772812 h 1013916"/>
                <a:gd name="connsiteX19" fmla="*/ 1600 w 1253641"/>
                <a:gd name="connsiteY19" fmla="*/ 772812 h 1013916"/>
                <a:gd name="connsiteX20" fmla="*/ 12394 w 1253641"/>
                <a:gd name="connsiteY20" fmla="*/ 652376 h 1013916"/>
                <a:gd name="connsiteX21" fmla="*/ 550388 w 1253641"/>
                <a:gd name="connsiteY21" fmla="*/ 35838 h 1013916"/>
                <a:gd name="connsiteX22" fmla="*/ 804069 w 1253641"/>
                <a:gd name="connsiteY22" fmla="*/ 253 h 1013916"/>
                <a:gd name="connsiteX0" fmla="*/ 804069 w 1253641"/>
                <a:gd name="connsiteY0" fmla="*/ 253 h 1013916"/>
                <a:gd name="connsiteX1" fmla="*/ 927957 w 1253641"/>
                <a:gd name="connsiteY1" fmla="*/ 13408 h 1013916"/>
                <a:gd name="connsiteX2" fmla="*/ 1045454 w 1253641"/>
                <a:gd name="connsiteY2" fmla="*/ 45311 h 1013916"/>
                <a:gd name="connsiteX3" fmla="*/ 1045455 w 1253641"/>
                <a:gd name="connsiteY3" fmla="*/ 45311 h 1013916"/>
                <a:gd name="connsiteX4" fmla="*/ 1045454 w 1253641"/>
                <a:gd name="connsiteY4" fmla="*/ 45311 h 1013916"/>
                <a:gd name="connsiteX5" fmla="*/ 1045725 w 1253641"/>
                <a:gd name="connsiteY5" fmla="*/ 44506 h 1013916"/>
                <a:gd name="connsiteX6" fmla="*/ 1152432 w 1253641"/>
                <a:gd name="connsiteY6" fmla="*/ 92104 h 1013916"/>
                <a:gd name="connsiteX7" fmla="*/ 1253641 w 1253641"/>
                <a:gd name="connsiteY7" fmla="*/ 156982 h 1013916"/>
                <a:gd name="connsiteX8" fmla="*/ 1048034 w 1253641"/>
                <a:gd name="connsiteY8" fmla="*/ 766770 h 1013916"/>
                <a:gd name="connsiteX9" fmla="*/ 1047104 w 1253641"/>
                <a:gd name="connsiteY9" fmla="*/ 766277 h 1013916"/>
                <a:gd name="connsiteX10" fmla="*/ 697984 w 1253641"/>
                <a:gd name="connsiteY10" fmla="*/ 1013886 h 1013916"/>
                <a:gd name="connsiteX11" fmla="*/ 33235 w 1253641"/>
                <a:gd name="connsiteY11" fmla="*/ 1006017 h 1013916"/>
                <a:gd name="connsiteX12" fmla="*/ 7713 w 1253641"/>
                <a:gd name="connsiteY12" fmla="*/ 889475 h 1013916"/>
                <a:gd name="connsiteX13" fmla="*/ 54 w 1253641"/>
                <a:gd name="connsiteY13" fmla="*/ 772794 h 1013916"/>
                <a:gd name="connsiteX14" fmla="*/ 1600 w 1253641"/>
                <a:gd name="connsiteY14" fmla="*/ 772812 h 1013916"/>
                <a:gd name="connsiteX15" fmla="*/ 1494 w 1253641"/>
                <a:gd name="connsiteY15" fmla="*/ 773990 h 1013916"/>
                <a:gd name="connsiteX16" fmla="*/ 1495 w 1253641"/>
                <a:gd name="connsiteY16" fmla="*/ 773990 h 1013916"/>
                <a:gd name="connsiteX17" fmla="*/ 1601 w 1253641"/>
                <a:gd name="connsiteY17" fmla="*/ 772812 h 1013916"/>
                <a:gd name="connsiteX18" fmla="*/ 1600 w 1253641"/>
                <a:gd name="connsiteY18" fmla="*/ 772812 h 1013916"/>
                <a:gd name="connsiteX19" fmla="*/ 12394 w 1253641"/>
                <a:gd name="connsiteY19" fmla="*/ 652376 h 1013916"/>
                <a:gd name="connsiteX20" fmla="*/ 550388 w 1253641"/>
                <a:gd name="connsiteY20" fmla="*/ 35838 h 1013916"/>
                <a:gd name="connsiteX21" fmla="*/ 804069 w 1253641"/>
                <a:gd name="connsiteY21" fmla="*/ 253 h 101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53641" h="1013916">
                  <a:moveTo>
                    <a:pt x="804069" y="253"/>
                  </a:moveTo>
                  <a:cubicBezTo>
                    <a:pt x="845943" y="1324"/>
                    <a:pt x="887364" y="5771"/>
                    <a:pt x="927957" y="13408"/>
                  </a:cubicBezTo>
                  <a:lnTo>
                    <a:pt x="1045454" y="45311"/>
                  </a:lnTo>
                  <a:lnTo>
                    <a:pt x="1045455" y="45311"/>
                  </a:lnTo>
                  <a:lnTo>
                    <a:pt x="1045454" y="45311"/>
                  </a:lnTo>
                  <a:lnTo>
                    <a:pt x="1045725" y="44506"/>
                  </a:lnTo>
                  <a:cubicBezTo>
                    <a:pt x="1082593" y="57889"/>
                    <a:pt x="1117998" y="74065"/>
                    <a:pt x="1152432" y="92104"/>
                  </a:cubicBezTo>
                  <a:cubicBezTo>
                    <a:pt x="1188016" y="111336"/>
                    <a:pt x="1221913" y="132649"/>
                    <a:pt x="1253641" y="156982"/>
                  </a:cubicBezTo>
                  <a:lnTo>
                    <a:pt x="1048034" y="766770"/>
                  </a:lnTo>
                  <a:lnTo>
                    <a:pt x="1047104" y="766277"/>
                  </a:lnTo>
                  <a:cubicBezTo>
                    <a:pt x="996582" y="915923"/>
                    <a:pt x="855834" y="1015936"/>
                    <a:pt x="697984" y="1013886"/>
                  </a:cubicBezTo>
                  <a:lnTo>
                    <a:pt x="33235" y="1006017"/>
                  </a:lnTo>
                  <a:cubicBezTo>
                    <a:pt x="21980" y="967508"/>
                    <a:pt x="12853" y="928335"/>
                    <a:pt x="7713" y="889475"/>
                  </a:cubicBezTo>
                  <a:cubicBezTo>
                    <a:pt x="2356" y="849900"/>
                    <a:pt x="-434" y="811083"/>
                    <a:pt x="54" y="772794"/>
                  </a:cubicBezTo>
                  <a:lnTo>
                    <a:pt x="1600" y="772812"/>
                  </a:lnTo>
                  <a:cubicBezTo>
                    <a:pt x="1565" y="773205"/>
                    <a:pt x="1529" y="773597"/>
                    <a:pt x="1494" y="773990"/>
                  </a:cubicBezTo>
                  <a:lnTo>
                    <a:pt x="1495" y="773990"/>
                  </a:lnTo>
                  <a:cubicBezTo>
                    <a:pt x="1530" y="773597"/>
                    <a:pt x="1566" y="773205"/>
                    <a:pt x="1601" y="772812"/>
                  </a:cubicBezTo>
                  <a:lnTo>
                    <a:pt x="1600" y="772812"/>
                  </a:lnTo>
                  <a:lnTo>
                    <a:pt x="12394" y="652376"/>
                  </a:lnTo>
                  <a:cubicBezTo>
                    <a:pt x="60133" y="371345"/>
                    <a:pt x="260037" y="126558"/>
                    <a:pt x="550388" y="35838"/>
                  </a:cubicBezTo>
                  <a:cubicBezTo>
                    <a:pt x="634763" y="9475"/>
                    <a:pt x="720322" y="-1888"/>
                    <a:pt x="804069" y="25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EA66C6E-6EA9-C48E-2191-5417E297C611}"/>
                </a:ext>
              </a:extLst>
            </p:cNvPr>
            <p:cNvSpPr/>
            <p:nvPr/>
          </p:nvSpPr>
          <p:spPr>
            <a:xfrm>
              <a:off x="4801738" y="4242757"/>
              <a:ext cx="782891" cy="585676"/>
            </a:xfrm>
            <a:custGeom>
              <a:avLst/>
              <a:gdLst>
                <a:gd name="connsiteX0" fmla="*/ 802469 w 1043854"/>
                <a:gd name="connsiteY0" fmla="*/ 254 h 780901"/>
                <a:gd name="connsiteX1" fmla="*/ 926357 w 1043854"/>
                <a:gd name="connsiteY1" fmla="*/ 13409 h 780901"/>
                <a:gd name="connsiteX2" fmla="*/ 1043854 w 1043854"/>
                <a:gd name="connsiteY2" fmla="*/ 45312 h 780901"/>
                <a:gd name="connsiteX3" fmla="*/ 826063 w 1043854"/>
                <a:gd name="connsiteY3" fmla="*/ 691649 h 780901"/>
                <a:gd name="connsiteX4" fmla="*/ 699855 w 1043854"/>
                <a:gd name="connsiteY4" fmla="*/ 780887 h 780901"/>
                <a:gd name="connsiteX5" fmla="*/ 0 w 1043854"/>
                <a:gd name="connsiteY5" fmla="*/ 772813 h 780901"/>
                <a:gd name="connsiteX6" fmla="*/ 10794 w 1043854"/>
                <a:gd name="connsiteY6" fmla="*/ 652377 h 780901"/>
                <a:gd name="connsiteX7" fmla="*/ 548788 w 1043854"/>
                <a:gd name="connsiteY7" fmla="*/ 35839 h 780901"/>
                <a:gd name="connsiteX8" fmla="*/ 802469 w 1043854"/>
                <a:gd name="connsiteY8" fmla="*/ 254 h 780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3854" h="780901">
                  <a:moveTo>
                    <a:pt x="802469" y="254"/>
                  </a:moveTo>
                  <a:cubicBezTo>
                    <a:pt x="844343" y="1325"/>
                    <a:pt x="885764" y="5772"/>
                    <a:pt x="926357" y="13409"/>
                  </a:cubicBezTo>
                  <a:lnTo>
                    <a:pt x="1043854" y="45312"/>
                  </a:lnTo>
                  <a:lnTo>
                    <a:pt x="826063" y="691649"/>
                  </a:lnTo>
                  <a:cubicBezTo>
                    <a:pt x="807896" y="745576"/>
                    <a:pt x="756933" y="781736"/>
                    <a:pt x="699855" y="780887"/>
                  </a:cubicBezTo>
                  <a:lnTo>
                    <a:pt x="0" y="772813"/>
                  </a:lnTo>
                  <a:lnTo>
                    <a:pt x="10794" y="652377"/>
                  </a:lnTo>
                  <a:cubicBezTo>
                    <a:pt x="58533" y="371346"/>
                    <a:pt x="258437" y="126559"/>
                    <a:pt x="548788" y="35839"/>
                  </a:cubicBezTo>
                  <a:cubicBezTo>
                    <a:pt x="633163" y="9476"/>
                    <a:pt x="718722" y="-1887"/>
                    <a:pt x="802469" y="25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9" name="Graphic 18" descr="Bullseye with solid fill">
              <a:extLst>
                <a:ext uri="{FF2B5EF4-FFF2-40B4-BE49-F238E27FC236}">
                  <a16:creationId xmlns:a16="http://schemas.microsoft.com/office/drawing/2014/main" id="{A9BF2F1B-C498-9987-CDE5-9A1267F055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045023" y="4388290"/>
              <a:ext cx="365267" cy="365267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68D2FE7-9C0E-1719-5F56-8E580AEC00BA}"/>
              </a:ext>
            </a:extLst>
          </p:cNvPr>
          <p:cNvGrpSpPr/>
          <p:nvPr/>
        </p:nvGrpSpPr>
        <p:grpSpPr>
          <a:xfrm>
            <a:off x="3982788" y="1689037"/>
            <a:ext cx="1173023" cy="1171767"/>
            <a:chOff x="3982788" y="1689037"/>
            <a:chExt cx="1173023" cy="117176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F95C14EF-8331-CE08-D148-0B2FEECE10CE}"/>
                </a:ext>
              </a:extLst>
            </p:cNvPr>
            <p:cNvSpPr/>
            <p:nvPr/>
          </p:nvSpPr>
          <p:spPr>
            <a:xfrm>
              <a:off x="3982788" y="1689037"/>
              <a:ext cx="1173023" cy="797636"/>
            </a:xfrm>
            <a:custGeom>
              <a:avLst/>
              <a:gdLst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50318 w 1564030"/>
                <a:gd name="connsiteY7" fmla="*/ 661948 h 1063515"/>
                <a:gd name="connsiteX8" fmla="*/ 54701 w 1564030"/>
                <a:gd name="connsiteY8" fmla="*/ 1063515 h 1063515"/>
                <a:gd name="connsiteX9" fmla="*/ 15888 w 1564030"/>
                <a:gd name="connsiteY9" fmla="*/ 938614 h 1063515"/>
                <a:gd name="connsiteX10" fmla="*/ 0 w 1564030"/>
                <a:gd name="connsiteY10" fmla="*/ 781179 h 1063515"/>
                <a:gd name="connsiteX11" fmla="*/ 782015 w 1564030"/>
                <a:gd name="connsiteY11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978269 w 1564030"/>
                <a:gd name="connsiteY4" fmla="*/ 640503 h 1063515"/>
                <a:gd name="connsiteX5" fmla="*/ 760994 w 1564030"/>
                <a:gd name="connsiteY5" fmla="*/ 582089 h 1063515"/>
                <a:gd name="connsiteX6" fmla="*/ 550840 w 1564030"/>
                <a:gd name="connsiteY6" fmla="*/ 662862 h 1063515"/>
                <a:gd name="connsiteX7" fmla="*/ 54701 w 1564030"/>
                <a:gd name="connsiteY7" fmla="*/ 1063515 h 1063515"/>
                <a:gd name="connsiteX8" fmla="*/ 15888 w 1564030"/>
                <a:gd name="connsiteY8" fmla="*/ 938614 h 1063515"/>
                <a:gd name="connsiteX9" fmla="*/ 0 w 1564030"/>
                <a:gd name="connsiteY9" fmla="*/ 781179 h 1063515"/>
                <a:gd name="connsiteX10" fmla="*/ 782015 w 1564030"/>
                <a:gd name="connsiteY10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50840 w 1564030"/>
                <a:gd name="connsiteY5" fmla="*/ 662862 h 1063515"/>
                <a:gd name="connsiteX6" fmla="*/ 54701 w 1564030"/>
                <a:gd name="connsiteY6" fmla="*/ 1063515 h 1063515"/>
                <a:gd name="connsiteX7" fmla="*/ 15888 w 1564030"/>
                <a:gd name="connsiteY7" fmla="*/ 938614 h 1063515"/>
                <a:gd name="connsiteX8" fmla="*/ 0 w 1564030"/>
                <a:gd name="connsiteY8" fmla="*/ 781179 h 1063515"/>
                <a:gd name="connsiteX9" fmla="*/ 782015 w 1564030"/>
                <a:gd name="connsiteY9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760994 w 1564030"/>
                <a:gd name="connsiteY4" fmla="*/ 58208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  <a:gd name="connsiteX0" fmla="*/ 782015 w 1564030"/>
                <a:gd name="connsiteY0" fmla="*/ 0 h 1063515"/>
                <a:gd name="connsiteX1" fmla="*/ 1564030 w 1564030"/>
                <a:gd name="connsiteY1" fmla="*/ 781179 h 1063515"/>
                <a:gd name="connsiteX2" fmla="*/ 1548142 w 1564030"/>
                <a:gd name="connsiteY2" fmla="*/ 938614 h 1063515"/>
                <a:gd name="connsiteX3" fmla="*/ 1529429 w 1564030"/>
                <a:gd name="connsiteY3" fmla="*/ 998835 h 1063515"/>
                <a:gd name="connsiteX4" fmla="*/ 801634 w 1564030"/>
                <a:gd name="connsiteY4" fmla="*/ 663369 h 1063515"/>
                <a:gd name="connsiteX5" fmla="*/ 54701 w 1564030"/>
                <a:gd name="connsiteY5" fmla="*/ 1063515 h 1063515"/>
                <a:gd name="connsiteX6" fmla="*/ 15888 w 1564030"/>
                <a:gd name="connsiteY6" fmla="*/ 938614 h 1063515"/>
                <a:gd name="connsiteX7" fmla="*/ 0 w 1564030"/>
                <a:gd name="connsiteY7" fmla="*/ 781179 h 1063515"/>
                <a:gd name="connsiteX8" fmla="*/ 782015 w 1564030"/>
                <a:gd name="connsiteY8" fmla="*/ 0 h 1063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4030" h="1063515">
                  <a:moveTo>
                    <a:pt x="782015" y="0"/>
                  </a:moveTo>
                  <a:cubicBezTo>
                    <a:pt x="1213910" y="0"/>
                    <a:pt x="1564030" y="349746"/>
                    <a:pt x="1564030" y="781179"/>
                  </a:cubicBezTo>
                  <a:cubicBezTo>
                    <a:pt x="1564030" y="835108"/>
                    <a:pt x="1558560" y="887761"/>
                    <a:pt x="1548142" y="938614"/>
                  </a:cubicBezTo>
                  <a:lnTo>
                    <a:pt x="1529429" y="998835"/>
                  </a:lnTo>
                  <a:lnTo>
                    <a:pt x="801634" y="663369"/>
                  </a:lnTo>
                  <a:cubicBezTo>
                    <a:pt x="555846" y="674149"/>
                    <a:pt x="178885" y="1004094"/>
                    <a:pt x="54701" y="1063515"/>
                  </a:cubicBezTo>
                  <a:lnTo>
                    <a:pt x="15888" y="938614"/>
                  </a:lnTo>
                  <a:cubicBezTo>
                    <a:pt x="5471" y="887761"/>
                    <a:pt x="0" y="835108"/>
                    <a:pt x="0" y="781179"/>
                  </a:cubicBezTo>
                  <a:cubicBezTo>
                    <a:pt x="0" y="349746"/>
                    <a:pt x="350120" y="0"/>
                    <a:pt x="782015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14AD040-86ED-5E34-88F7-9835BAE6BF20}"/>
                </a:ext>
              </a:extLst>
            </p:cNvPr>
            <p:cNvSpPr/>
            <p:nvPr/>
          </p:nvSpPr>
          <p:spPr>
            <a:xfrm>
              <a:off x="4020530" y="2117606"/>
              <a:ext cx="1113978" cy="743198"/>
            </a:xfrm>
            <a:custGeom>
              <a:avLst/>
              <a:gdLst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800334 w 1485304"/>
                <a:gd name="connsiteY10" fmla="*/ 253892 h 990930"/>
                <a:gd name="connsiteX11" fmla="*/ 721814 w 1485304"/>
                <a:gd name="connsiteY11" fmla="*/ 232657 h 990930"/>
                <a:gd name="connsiteX12" fmla="*/ 721813 w 1485304"/>
                <a:gd name="connsiteY12" fmla="*/ 232657 h 990930"/>
                <a:gd name="connsiteX13" fmla="*/ 762279 w 1485304"/>
                <a:gd name="connsiteY13" fmla="*/ 236892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645627 w 1485304"/>
                <a:gd name="connsiteY22" fmla="*/ 260118 h 990930"/>
                <a:gd name="connsiteX23" fmla="*/ 721747 w 1485304"/>
                <a:gd name="connsiteY23" fmla="*/ 231107 h 990930"/>
                <a:gd name="connsiteX24" fmla="*/ 752042 w 1485304"/>
                <a:gd name="connsiteY24" fmla="*/ 234256 h 990930"/>
                <a:gd name="connsiteX25" fmla="*/ 721746 w 1485304"/>
                <a:gd name="connsiteY25" fmla="*/ 231106 h 990930"/>
                <a:gd name="connsiteX26" fmla="*/ 645626 w 1485304"/>
                <a:gd name="connsiteY26" fmla="*/ 260118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721746 w 1485304"/>
                <a:gd name="connsiteY26" fmla="*/ 231106 h 990930"/>
                <a:gd name="connsiteX27" fmla="*/ 115119 w 1485304"/>
                <a:gd name="connsiteY27" fmla="*/ 690126 h 990930"/>
                <a:gd name="connsiteX28" fmla="*/ 116117 w 1485304"/>
                <a:gd name="connsiteY28" fmla="*/ 691216 h 990930"/>
                <a:gd name="connsiteX29" fmla="*/ 115457 w 1485304"/>
                <a:gd name="connsiteY29" fmla="*/ 691751 h 990930"/>
                <a:gd name="connsiteX30" fmla="*/ 50782 w 1485304"/>
                <a:gd name="connsiteY30" fmla="*/ 594441 h 990930"/>
                <a:gd name="connsiteX31" fmla="*/ 0 w 1485304"/>
                <a:gd name="connsiteY31" fmla="*/ 485475 h 990930"/>
                <a:gd name="connsiteX32" fmla="*/ 499996 w 1485304"/>
                <a:gd name="connsiteY32" fmla="*/ 80360 h 990930"/>
                <a:gd name="connsiteX33" fmla="*/ 500518 w 1485304"/>
                <a:gd name="connsiteY33" fmla="*/ 81274 h 990930"/>
                <a:gd name="connsiteX34" fmla="*/ 710672 w 1485304"/>
                <a:gd name="connsiteY34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752042 w 1485304"/>
                <a:gd name="connsiteY25" fmla="*/ 234256 h 990930"/>
                <a:gd name="connsiteX26" fmla="*/ 115119 w 1485304"/>
                <a:gd name="connsiteY26" fmla="*/ 690126 h 990930"/>
                <a:gd name="connsiteX27" fmla="*/ 116117 w 1485304"/>
                <a:gd name="connsiteY27" fmla="*/ 691216 h 990930"/>
                <a:gd name="connsiteX28" fmla="*/ 115457 w 1485304"/>
                <a:gd name="connsiteY28" fmla="*/ 691751 h 990930"/>
                <a:gd name="connsiteX29" fmla="*/ 50782 w 1485304"/>
                <a:gd name="connsiteY29" fmla="*/ 594441 h 990930"/>
                <a:gd name="connsiteX30" fmla="*/ 0 w 1485304"/>
                <a:gd name="connsiteY30" fmla="*/ 485475 h 990930"/>
                <a:gd name="connsiteX31" fmla="*/ 499996 w 1485304"/>
                <a:gd name="connsiteY31" fmla="*/ 80360 h 990930"/>
                <a:gd name="connsiteX32" fmla="*/ 500518 w 1485304"/>
                <a:gd name="connsiteY32" fmla="*/ 81274 h 990930"/>
                <a:gd name="connsiteX33" fmla="*/ 710672 w 1485304"/>
                <a:gd name="connsiteY33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721747 w 1485304"/>
                <a:gd name="connsiteY24" fmla="*/ 231107 h 990930"/>
                <a:gd name="connsiteX25" fmla="*/ 115119 w 1485304"/>
                <a:gd name="connsiteY25" fmla="*/ 690126 h 990930"/>
                <a:gd name="connsiteX26" fmla="*/ 116117 w 1485304"/>
                <a:gd name="connsiteY26" fmla="*/ 691216 h 990930"/>
                <a:gd name="connsiteX27" fmla="*/ 115457 w 1485304"/>
                <a:gd name="connsiteY27" fmla="*/ 691751 h 990930"/>
                <a:gd name="connsiteX28" fmla="*/ 50782 w 1485304"/>
                <a:gd name="connsiteY28" fmla="*/ 594441 h 990930"/>
                <a:gd name="connsiteX29" fmla="*/ 0 w 1485304"/>
                <a:gd name="connsiteY29" fmla="*/ 485475 h 990930"/>
                <a:gd name="connsiteX30" fmla="*/ 499996 w 1485304"/>
                <a:gd name="connsiteY30" fmla="*/ 80360 h 990930"/>
                <a:gd name="connsiteX31" fmla="*/ 500518 w 1485304"/>
                <a:gd name="connsiteY31" fmla="*/ 81274 h 990930"/>
                <a:gd name="connsiteX32" fmla="*/ 710672 w 1485304"/>
                <a:gd name="connsiteY32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645627 w 1485304"/>
                <a:gd name="connsiteY23" fmla="*/ 260118 h 990930"/>
                <a:gd name="connsiteX24" fmla="*/ 115119 w 1485304"/>
                <a:gd name="connsiteY24" fmla="*/ 690126 h 990930"/>
                <a:gd name="connsiteX25" fmla="*/ 116117 w 1485304"/>
                <a:gd name="connsiteY25" fmla="*/ 691216 h 990930"/>
                <a:gd name="connsiteX26" fmla="*/ 115457 w 1485304"/>
                <a:gd name="connsiteY26" fmla="*/ 691751 h 990930"/>
                <a:gd name="connsiteX27" fmla="*/ 50782 w 1485304"/>
                <a:gd name="connsiteY27" fmla="*/ 594441 h 990930"/>
                <a:gd name="connsiteX28" fmla="*/ 0 w 1485304"/>
                <a:gd name="connsiteY28" fmla="*/ 485475 h 990930"/>
                <a:gd name="connsiteX29" fmla="*/ 499996 w 1485304"/>
                <a:gd name="connsiteY29" fmla="*/ 80360 h 990930"/>
                <a:gd name="connsiteX30" fmla="*/ 500518 w 1485304"/>
                <a:gd name="connsiteY30" fmla="*/ 81274 h 990930"/>
                <a:gd name="connsiteX31" fmla="*/ 710672 w 1485304"/>
                <a:gd name="connsiteY31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762279 w 1485304"/>
                <a:gd name="connsiteY14" fmla="*/ 236892 h 990930"/>
                <a:gd name="connsiteX15" fmla="*/ 800333 w 1485304"/>
                <a:gd name="connsiteY15" fmla="*/ 253892 h 990930"/>
                <a:gd name="connsiteX16" fmla="*/ 1387241 w 1485304"/>
                <a:gd name="connsiteY16" fmla="*/ 635213 h 990930"/>
                <a:gd name="connsiteX17" fmla="*/ 1313675 w 1485304"/>
                <a:gd name="connsiteY17" fmla="*/ 731179 h 990930"/>
                <a:gd name="connsiteX18" fmla="*/ 529272 w 1485304"/>
                <a:gd name="connsiteY18" fmla="*/ 964133 h 990930"/>
                <a:gd name="connsiteX19" fmla="*/ 198305 w 1485304"/>
                <a:gd name="connsiteY19" fmla="*/ 781041 h 990930"/>
                <a:gd name="connsiteX20" fmla="*/ 116117 w 1485304"/>
                <a:gd name="connsiteY20" fmla="*/ 691216 h 990930"/>
                <a:gd name="connsiteX21" fmla="*/ 116117 w 1485304"/>
                <a:gd name="connsiteY21" fmla="*/ 691216 h 990930"/>
                <a:gd name="connsiteX22" fmla="*/ 115120 w 1485304"/>
                <a:gd name="connsiteY22" fmla="*/ 690126 h 990930"/>
                <a:gd name="connsiteX23" fmla="*/ 115119 w 1485304"/>
                <a:gd name="connsiteY23" fmla="*/ 690126 h 990930"/>
                <a:gd name="connsiteX24" fmla="*/ 116117 w 1485304"/>
                <a:gd name="connsiteY24" fmla="*/ 691216 h 990930"/>
                <a:gd name="connsiteX25" fmla="*/ 115457 w 1485304"/>
                <a:gd name="connsiteY25" fmla="*/ 691751 h 990930"/>
                <a:gd name="connsiteX26" fmla="*/ 50782 w 1485304"/>
                <a:gd name="connsiteY26" fmla="*/ 594441 h 990930"/>
                <a:gd name="connsiteX27" fmla="*/ 0 w 1485304"/>
                <a:gd name="connsiteY27" fmla="*/ 485475 h 990930"/>
                <a:gd name="connsiteX28" fmla="*/ 499996 w 1485304"/>
                <a:gd name="connsiteY28" fmla="*/ 80360 h 990930"/>
                <a:gd name="connsiteX29" fmla="*/ 500518 w 1485304"/>
                <a:gd name="connsiteY29" fmla="*/ 81274 h 990930"/>
                <a:gd name="connsiteX30" fmla="*/ 710672 w 1485304"/>
                <a:gd name="connsiteY30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721813 w 1485304"/>
                <a:gd name="connsiteY13" fmla="*/ 232657 h 990930"/>
                <a:gd name="connsiteX14" fmla="*/ 800333 w 1485304"/>
                <a:gd name="connsiteY14" fmla="*/ 253892 h 990930"/>
                <a:gd name="connsiteX15" fmla="*/ 1387241 w 1485304"/>
                <a:gd name="connsiteY15" fmla="*/ 635213 h 990930"/>
                <a:gd name="connsiteX16" fmla="*/ 1313675 w 1485304"/>
                <a:gd name="connsiteY16" fmla="*/ 731179 h 990930"/>
                <a:gd name="connsiteX17" fmla="*/ 529272 w 1485304"/>
                <a:gd name="connsiteY17" fmla="*/ 964133 h 990930"/>
                <a:gd name="connsiteX18" fmla="*/ 198305 w 1485304"/>
                <a:gd name="connsiteY18" fmla="*/ 781041 h 990930"/>
                <a:gd name="connsiteX19" fmla="*/ 116117 w 1485304"/>
                <a:gd name="connsiteY19" fmla="*/ 691216 h 990930"/>
                <a:gd name="connsiteX20" fmla="*/ 116117 w 1485304"/>
                <a:gd name="connsiteY20" fmla="*/ 691216 h 990930"/>
                <a:gd name="connsiteX21" fmla="*/ 115120 w 1485304"/>
                <a:gd name="connsiteY21" fmla="*/ 690126 h 990930"/>
                <a:gd name="connsiteX22" fmla="*/ 115119 w 1485304"/>
                <a:gd name="connsiteY22" fmla="*/ 690126 h 990930"/>
                <a:gd name="connsiteX23" fmla="*/ 116117 w 1485304"/>
                <a:gd name="connsiteY23" fmla="*/ 691216 h 990930"/>
                <a:gd name="connsiteX24" fmla="*/ 115457 w 1485304"/>
                <a:gd name="connsiteY24" fmla="*/ 691751 h 990930"/>
                <a:gd name="connsiteX25" fmla="*/ 50782 w 1485304"/>
                <a:gd name="connsiteY25" fmla="*/ 594441 h 990930"/>
                <a:gd name="connsiteX26" fmla="*/ 0 w 1485304"/>
                <a:gd name="connsiteY26" fmla="*/ 485475 h 990930"/>
                <a:gd name="connsiteX27" fmla="*/ 499996 w 1485304"/>
                <a:gd name="connsiteY27" fmla="*/ 80360 h 990930"/>
                <a:gd name="connsiteX28" fmla="*/ 500518 w 1485304"/>
                <a:gd name="connsiteY28" fmla="*/ 81274 h 990930"/>
                <a:gd name="connsiteX29" fmla="*/ 710672 w 1485304"/>
                <a:gd name="connsiteY29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800333 w 1485304"/>
                <a:gd name="connsiteY13" fmla="*/ 253892 h 990930"/>
                <a:gd name="connsiteX14" fmla="*/ 1387241 w 1485304"/>
                <a:gd name="connsiteY14" fmla="*/ 635213 h 990930"/>
                <a:gd name="connsiteX15" fmla="*/ 1313675 w 1485304"/>
                <a:gd name="connsiteY15" fmla="*/ 731179 h 990930"/>
                <a:gd name="connsiteX16" fmla="*/ 529272 w 1485304"/>
                <a:gd name="connsiteY16" fmla="*/ 964133 h 990930"/>
                <a:gd name="connsiteX17" fmla="*/ 198305 w 1485304"/>
                <a:gd name="connsiteY17" fmla="*/ 781041 h 990930"/>
                <a:gd name="connsiteX18" fmla="*/ 116117 w 1485304"/>
                <a:gd name="connsiteY18" fmla="*/ 691216 h 990930"/>
                <a:gd name="connsiteX19" fmla="*/ 116117 w 1485304"/>
                <a:gd name="connsiteY19" fmla="*/ 691216 h 990930"/>
                <a:gd name="connsiteX20" fmla="*/ 115120 w 1485304"/>
                <a:gd name="connsiteY20" fmla="*/ 690126 h 990930"/>
                <a:gd name="connsiteX21" fmla="*/ 115119 w 1485304"/>
                <a:gd name="connsiteY21" fmla="*/ 690126 h 990930"/>
                <a:gd name="connsiteX22" fmla="*/ 116117 w 1485304"/>
                <a:gd name="connsiteY22" fmla="*/ 691216 h 990930"/>
                <a:gd name="connsiteX23" fmla="*/ 115457 w 1485304"/>
                <a:gd name="connsiteY23" fmla="*/ 691751 h 990930"/>
                <a:gd name="connsiteX24" fmla="*/ 50782 w 1485304"/>
                <a:gd name="connsiteY24" fmla="*/ 594441 h 990930"/>
                <a:gd name="connsiteX25" fmla="*/ 0 w 1485304"/>
                <a:gd name="connsiteY25" fmla="*/ 485475 h 990930"/>
                <a:gd name="connsiteX26" fmla="*/ 499996 w 1485304"/>
                <a:gd name="connsiteY26" fmla="*/ 80360 h 990930"/>
                <a:gd name="connsiteX27" fmla="*/ 500518 w 1485304"/>
                <a:gd name="connsiteY27" fmla="*/ 81274 h 990930"/>
                <a:gd name="connsiteX28" fmla="*/ 710672 w 1485304"/>
                <a:gd name="connsiteY28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721814 w 1485304"/>
                <a:gd name="connsiteY12" fmla="*/ 232657 h 990930"/>
                <a:gd name="connsiteX13" fmla="*/ 1387241 w 1485304"/>
                <a:gd name="connsiteY13" fmla="*/ 635213 h 990930"/>
                <a:gd name="connsiteX14" fmla="*/ 1313675 w 1485304"/>
                <a:gd name="connsiteY14" fmla="*/ 731179 h 990930"/>
                <a:gd name="connsiteX15" fmla="*/ 529272 w 1485304"/>
                <a:gd name="connsiteY15" fmla="*/ 964133 h 990930"/>
                <a:gd name="connsiteX16" fmla="*/ 198305 w 1485304"/>
                <a:gd name="connsiteY16" fmla="*/ 781041 h 990930"/>
                <a:gd name="connsiteX17" fmla="*/ 116117 w 1485304"/>
                <a:gd name="connsiteY17" fmla="*/ 691216 h 990930"/>
                <a:gd name="connsiteX18" fmla="*/ 116117 w 1485304"/>
                <a:gd name="connsiteY18" fmla="*/ 691216 h 990930"/>
                <a:gd name="connsiteX19" fmla="*/ 115120 w 1485304"/>
                <a:gd name="connsiteY19" fmla="*/ 690126 h 990930"/>
                <a:gd name="connsiteX20" fmla="*/ 115119 w 1485304"/>
                <a:gd name="connsiteY20" fmla="*/ 690126 h 990930"/>
                <a:gd name="connsiteX21" fmla="*/ 116117 w 1485304"/>
                <a:gd name="connsiteY21" fmla="*/ 691216 h 990930"/>
                <a:gd name="connsiteX22" fmla="*/ 115457 w 1485304"/>
                <a:gd name="connsiteY22" fmla="*/ 691751 h 990930"/>
                <a:gd name="connsiteX23" fmla="*/ 50782 w 1485304"/>
                <a:gd name="connsiteY23" fmla="*/ 594441 h 990930"/>
                <a:gd name="connsiteX24" fmla="*/ 0 w 1485304"/>
                <a:gd name="connsiteY24" fmla="*/ 485475 h 990930"/>
                <a:gd name="connsiteX25" fmla="*/ 499996 w 1485304"/>
                <a:gd name="connsiteY25" fmla="*/ 80360 h 990930"/>
                <a:gd name="connsiteX26" fmla="*/ 500518 w 1485304"/>
                <a:gd name="connsiteY26" fmla="*/ 81274 h 990930"/>
                <a:gd name="connsiteX27" fmla="*/ 710672 w 1485304"/>
                <a:gd name="connsiteY27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800334 w 1485304"/>
                <a:gd name="connsiteY11" fmla="*/ 253892 h 990930"/>
                <a:gd name="connsiteX12" fmla="*/ 1387241 w 1485304"/>
                <a:gd name="connsiteY12" fmla="*/ 635213 h 990930"/>
                <a:gd name="connsiteX13" fmla="*/ 1313675 w 1485304"/>
                <a:gd name="connsiteY13" fmla="*/ 731179 h 990930"/>
                <a:gd name="connsiteX14" fmla="*/ 529272 w 1485304"/>
                <a:gd name="connsiteY14" fmla="*/ 964133 h 990930"/>
                <a:gd name="connsiteX15" fmla="*/ 198305 w 1485304"/>
                <a:gd name="connsiteY15" fmla="*/ 781041 h 990930"/>
                <a:gd name="connsiteX16" fmla="*/ 116117 w 1485304"/>
                <a:gd name="connsiteY16" fmla="*/ 691216 h 990930"/>
                <a:gd name="connsiteX17" fmla="*/ 116117 w 1485304"/>
                <a:gd name="connsiteY17" fmla="*/ 691216 h 990930"/>
                <a:gd name="connsiteX18" fmla="*/ 115120 w 1485304"/>
                <a:gd name="connsiteY18" fmla="*/ 690126 h 990930"/>
                <a:gd name="connsiteX19" fmla="*/ 115119 w 1485304"/>
                <a:gd name="connsiteY19" fmla="*/ 690126 h 990930"/>
                <a:gd name="connsiteX20" fmla="*/ 116117 w 1485304"/>
                <a:gd name="connsiteY20" fmla="*/ 691216 h 990930"/>
                <a:gd name="connsiteX21" fmla="*/ 115457 w 1485304"/>
                <a:gd name="connsiteY21" fmla="*/ 691751 h 990930"/>
                <a:gd name="connsiteX22" fmla="*/ 50782 w 1485304"/>
                <a:gd name="connsiteY22" fmla="*/ 594441 h 990930"/>
                <a:gd name="connsiteX23" fmla="*/ 0 w 1485304"/>
                <a:gd name="connsiteY23" fmla="*/ 485475 h 990930"/>
                <a:gd name="connsiteX24" fmla="*/ 499996 w 1485304"/>
                <a:gd name="connsiteY24" fmla="*/ 80360 h 990930"/>
                <a:gd name="connsiteX25" fmla="*/ 500518 w 1485304"/>
                <a:gd name="connsiteY25" fmla="*/ 81274 h 990930"/>
                <a:gd name="connsiteX26" fmla="*/ 710672 w 1485304"/>
                <a:gd name="connsiteY26" fmla="*/ 501 h 990930"/>
                <a:gd name="connsiteX0" fmla="*/ 697070 w 1485304"/>
                <a:gd name="connsiteY0" fmla="*/ 237846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697070 w 1485304"/>
                <a:gd name="connsiteY3" fmla="*/ 237846 h 990930"/>
                <a:gd name="connsiteX4" fmla="*/ 710672 w 1485304"/>
                <a:gd name="connsiteY4" fmla="*/ 501 h 990930"/>
                <a:gd name="connsiteX5" fmla="*/ 927947 w 1485304"/>
                <a:gd name="connsiteY5" fmla="*/ 58915 h 990930"/>
                <a:gd name="connsiteX6" fmla="*/ 1485304 w 1485304"/>
                <a:gd name="connsiteY6" fmla="*/ 421276 h 990930"/>
                <a:gd name="connsiteX7" fmla="*/ 1444502 w 1485304"/>
                <a:gd name="connsiteY7" fmla="*/ 533386 h 990930"/>
                <a:gd name="connsiteX8" fmla="*/ 1388535 w 1485304"/>
                <a:gd name="connsiteY8" fmla="*/ 636054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87241 w 1485304"/>
                <a:gd name="connsiteY11" fmla="*/ 635213 h 990930"/>
                <a:gd name="connsiteX12" fmla="*/ 1313675 w 1485304"/>
                <a:gd name="connsiteY12" fmla="*/ 731179 h 990930"/>
                <a:gd name="connsiteX13" fmla="*/ 529272 w 1485304"/>
                <a:gd name="connsiteY13" fmla="*/ 964133 h 990930"/>
                <a:gd name="connsiteX14" fmla="*/ 198305 w 1485304"/>
                <a:gd name="connsiteY14" fmla="*/ 781041 h 990930"/>
                <a:gd name="connsiteX15" fmla="*/ 116117 w 1485304"/>
                <a:gd name="connsiteY15" fmla="*/ 691216 h 990930"/>
                <a:gd name="connsiteX16" fmla="*/ 116117 w 1485304"/>
                <a:gd name="connsiteY16" fmla="*/ 691216 h 990930"/>
                <a:gd name="connsiteX17" fmla="*/ 115120 w 1485304"/>
                <a:gd name="connsiteY17" fmla="*/ 690126 h 990930"/>
                <a:gd name="connsiteX18" fmla="*/ 115119 w 1485304"/>
                <a:gd name="connsiteY18" fmla="*/ 690126 h 990930"/>
                <a:gd name="connsiteX19" fmla="*/ 116117 w 1485304"/>
                <a:gd name="connsiteY19" fmla="*/ 691216 h 990930"/>
                <a:gd name="connsiteX20" fmla="*/ 115457 w 1485304"/>
                <a:gd name="connsiteY20" fmla="*/ 691751 h 990930"/>
                <a:gd name="connsiteX21" fmla="*/ 50782 w 1485304"/>
                <a:gd name="connsiteY21" fmla="*/ 594441 h 990930"/>
                <a:gd name="connsiteX22" fmla="*/ 0 w 1485304"/>
                <a:gd name="connsiteY22" fmla="*/ 485475 h 990930"/>
                <a:gd name="connsiteX23" fmla="*/ 499996 w 1485304"/>
                <a:gd name="connsiteY23" fmla="*/ 80360 h 990930"/>
                <a:gd name="connsiteX24" fmla="*/ 500518 w 1485304"/>
                <a:gd name="connsiteY24" fmla="*/ 81274 h 990930"/>
                <a:gd name="connsiteX25" fmla="*/ 710672 w 1485304"/>
                <a:gd name="connsiteY25" fmla="*/ 501 h 990930"/>
                <a:gd name="connsiteX0" fmla="*/ 682016 w 1485304"/>
                <a:gd name="connsiteY0" fmla="*/ 241003 h 990930"/>
                <a:gd name="connsiteX1" fmla="*/ 682016 w 1485304"/>
                <a:gd name="connsiteY1" fmla="*/ 241002 h 990930"/>
                <a:gd name="connsiteX2" fmla="*/ 682016 w 1485304"/>
                <a:gd name="connsiteY2" fmla="*/ 241003 h 990930"/>
                <a:gd name="connsiteX3" fmla="*/ 710672 w 1485304"/>
                <a:gd name="connsiteY3" fmla="*/ 501 h 990930"/>
                <a:gd name="connsiteX4" fmla="*/ 927947 w 1485304"/>
                <a:gd name="connsiteY4" fmla="*/ 58915 h 990930"/>
                <a:gd name="connsiteX5" fmla="*/ 1485304 w 1485304"/>
                <a:gd name="connsiteY5" fmla="*/ 421276 h 990930"/>
                <a:gd name="connsiteX6" fmla="*/ 1444502 w 1485304"/>
                <a:gd name="connsiteY6" fmla="*/ 533386 h 990930"/>
                <a:gd name="connsiteX7" fmla="*/ 1388535 w 1485304"/>
                <a:gd name="connsiteY7" fmla="*/ 636054 h 990930"/>
                <a:gd name="connsiteX8" fmla="*/ 1387241 w 1485304"/>
                <a:gd name="connsiteY8" fmla="*/ 635213 h 990930"/>
                <a:gd name="connsiteX9" fmla="*/ 1387241 w 1485304"/>
                <a:gd name="connsiteY9" fmla="*/ 635213 h 990930"/>
                <a:gd name="connsiteX10" fmla="*/ 1387241 w 1485304"/>
                <a:gd name="connsiteY10" fmla="*/ 635213 h 990930"/>
                <a:gd name="connsiteX11" fmla="*/ 1313675 w 1485304"/>
                <a:gd name="connsiteY11" fmla="*/ 731179 h 990930"/>
                <a:gd name="connsiteX12" fmla="*/ 529272 w 1485304"/>
                <a:gd name="connsiteY12" fmla="*/ 964133 h 990930"/>
                <a:gd name="connsiteX13" fmla="*/ 198305 w 1485304"/>
                <a:gd name="connsiteY13" fmla="*/ 781041 h 990930"/>
                <a:gd name="connsiteX14" fmla="*/ 116117 w 1485304"/>
                <a:gd name="connsiteY14" fmla="*/ 691216 h 990930"/>
                <a:gd name="connsiteX15" fmla="*/ 116117 w 1485304"/>
                <a:gd name="connsiteY15" fmla="*/ 691216 h 990930"/>
                <a:gd name="connsiteX16" fmla="*/ 115120 w 1485304"/>
                <a:gd name="connsiteY16" fmla="*/ 690126 h 990930"/>
                <a:gd name="connsiteX17" fmla="*/ 115119 w 1485304"/>
                <a:gd name="connsiteY17" fmla="*/ 690126 h 990930"/>
                <a:gd name="connsiteX18" fmla="*/ 116117 w 1485304"/>
                <a:gd name="connsiteY18" fmla="*/ 691216 h 990930"/>
                <a:gd name="connsiteX19" fmla="*/ 115457 w 1485304"/>
                <a:gd name="connsiteY19" fmla="*/ 691751 h 990930"/>
                <a:gd name="connsiteX20" fmla="*/ 50782 w 1485304"/>
                <a:gd name="connsiteY20" fmla="*/ 594441 h 990930"/>
                <a:gd name="connsiteX21" fmla="*/ 0 w 1485304"/>
                <a:gd name="connsiteY21" fmla="*/ 485475 h 990930"/>
                <a:gd name="connsiteX22" fmla="*/ 499996 w 1485304"/>
                <a:gd name="connsiteY22" fmla="*/ 80360 h 990930"/>
                <a:gd name="connsiteX23" fmla="*/ 500518 w 1485304"/>
                <a:gd name="connsiteY23" fmla="*/ 81274 h 990930"/>
                <a:gd name="connsiteX24" fmla="*/ 710672 w 1485304"/>
                <a:gd name="connsiteY24" fmla="*/ 501 h 990930"/>
                <a:gd name="connsiteX0" fmla="*/ 710672 w 1485304"/>
                <a:gd name="connsiteY0" fmla="*/ 501 h 990930"/>
                <a:gd name="connsiteX1" fmla="*/ 927947 w 1485304"/>
                <a:gd name="connsiteY1" fmla="*/ 58915 h 990930"/>
                <a:gd name="connsiteX2" fmla="*/ 1485304 w 1485304"/>
                <a:gd name="connsiteY2" fmla="*/ 421276 h 990930"/>
                <a:gd name="connsiteX3" fmla="*/ 1444502 w 1485304"/>
                <a:gd name="connsiteY3" fmla="*/ 533386 h 990930"/>
                <a:gd name="connsiteX4" fmla="*/ 1388535 w 1485304"/>
                <a:gd name="connsiteY4" fmla="*/ 636054 h 990930"/>
                <a:gd name="connsiteX5" fmla="*/ 1387241 w 1485304"/>
                <a:gd name="connsiteY5" fmla="*/ 635213 h 990930"/>
                <a:gd name="connsiteX6" fmla="*/ 1387241 w 1485304"/>
                <a:gd name="connsiteY6" fmla="*/ 635213 h 990930"/>
                <a:gd name="connsiteX7" fmla="*/ 1387241 w 1485304"/>
                <a:gd name="connsiteY7" fmla="*/ 635213 h 990930"/>
                <a:gd name="connsiteX8" fmla="*/ 1313675 w 1485304"/>
                <a:gd name="connsiteY8" fmla="*/ 731179 h 990930"/>
                <a:gd name="connsiteX9" fmla="*/ 529272 w 1485304"/>
                <a:gd name="connsiteY9" fmla="*/ 964133 h 990930"/>
                <a:gd name="connsiteX10" fmla="*/ 198305 w 1485304"/>
                <a:gd name="connsiteY10" fmla="*/ 781041 h 990930"/>
                <a:gd name="connsiteX11" fmla="*/ 116117 w 1485304"/>
                <a:gd name="connsiteY11" fmla="*/ 691216 h 990930"/>
                <a:gd name="connsiteX12" fmla="*/ 116117 w 1485304"/>
                <a:gd name="connsiteY12" fmla="*/ 691216 h 990930"/>
                <a:gd name="connsiteX13" fmla="*/ 115120 w 1485304"/>
                <a:gd name="connsiteY13" fmla="*/ 690126 h 990930"/>
                <a:gd name="connsiteX14" fmla="*/ 115119 w 1485304"/>
                <a:gd name="connsiteY14" fmla="*/ 690126 h 990930"/>
                <a:gd name="connsiteX15" fmla="*/ 116117 w 1485304"/>
                <a:gd name="connsiteY15" fmla="*/ 691216 h 990930"/>
                <a:gd name="connsiteX16" fmla="*/ 115457 w 1485304"/>
                <a:gd name="connsiteY16" fmla="*/ 691751 h 990930"/>
                <a:gd name="connsiteX17" fmla="*/ 50782 w 1485304"/>
                <a:gd name="connsiteY17" fmla="*/ 594441 h 990930"/>
                <a:gd name="connsiteX18" fmla="*/ 0 w 1485304"/>
                <a:gd name="connsiteY18" fmla="*/ 485475 h 990930"/>
                <a:gd name="connsiteX19" fmla="*/ 499996 w 1485304"/>
                <a:gd name="connsiteY19" fmla="*/ 80360 h 990930"/>
                <a:gd name="connsiteX20" fmla="*/ 500518 w 1485304"/>
                <a:gd name="connsiteY20" fmla="*/ 81274 h 990930"/>
                <a:gd name="connsiteX21" fmla="*/ 710672 w 1485304"/>
                <a:gd name="connsiteY21" fmla="*/ 501 h 990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485304" h="990930">
                  <a:moveTo>
                    <a:pt x="710672" y="501"/>
                  </a:moveTo>
                  <a:cubicBezTo>
                    <a:pt x="785653" y="-3441"/>
                    <a:pt x="861821" y="15816"/>
                    <a:pt x="927947" y="58915"/>
                  </a:cubicBezTo>
                  <a:lnTo>
                    <a:pt x="1485304" y="421276"/>
                  </a:lnTo>
                  <a:cubicBezTo>
                    <a:pt x="1474206" y="459830"/>
                    <a:pt x="1460954" y="497808"/>
                    <a:pt x="1444502" y="533386"/>
                  </a:cubicBezTo>
                  <a:cubicBezTo>
                    <a:pt x="1427850" y="569685"/>
                    <a:pt x="1409436" y="603970"/>
                    <a:pt x="1388535" y="636054"/>
                  </a:cubicBezTo>
                  <a:lnTo>
                    <a:pt x="1387241" y="635213"/>
                  </a:lnTo>
                  <a:lnTo>
                    <a:pt x="1387241" y="635213"/>
                  </a:lnTo>
                  <a:lnTo>
                    <a:pt x="1387241" y="635213"/>
                  </a:lnTo>
                  <a:lnTo>
                    <a:pt x="1313675" y="731179"/>
                  </a:lnTo>
                  <a:cubicBezTo>
                    <a:pt x="1122964" y="943044"/>
                    <a:pt x="823101" y="1042865"/>
                    <a:pt x="529272" y="964133"/>
                  </a:cubicBezTo>
                  <a:cubicBezTo>
                    <a:pt x="401193" y="929815"/>
                    <a:pt x="288924" y="865560"/>
                    <a:pt x="198305" y="781041"/>
                  </a:cubicBezTo>
                  <a:lnTo>
                    <a:pt x="116117" y="691216"/>
                  </a:lnTo>
                  <a:lnTo>
                    <a:pt x="116117" y="691216"/>
                  </a:lnTo>
                  <a:lnTo>
                    <a:pt x="115120" y="690126"/>
                  </a:lnTo>
                  <a:lnTo>
                    <a:pt x="115119" y="690126"/>
                  </a:lnTo>
                  <a:lnTo>
                    <a:pt x="116117" y="691216"/>
                  </a:lnTo>
                  <a:lnTo>
                    <a:pt x="115457" y="691751"/>
                  </a:lnTo>
                  <a:cubicBezTo>
                    <a:pt x="91472" y="660717"/>
                    <a:pt x="70219" y="628106"/>
                    <a:pt x="50782" y="594441"/>
                  </a:cubicBezTo>
                  <a:cubicBezTo>
                    <a:pt x="31013" y="559153"/>
                    <a:pt x="13782" y="523009"/>
                    <a:pt x="0" y="485475"/>
                  </a:cubicBezTo>
                  <a:lnTo>
                    <a:pt x="499996" y="80360"/>
                  </a:lnTo>
                  <a:lnTo>
                    <a:pt x="500518" y="81274"/>
                  </a:lnTo>
                  <a:cubicBezTo>
                    <a:pt x="561897" y="31582"/>
                    <a:pt x="635691" y="4442"/>
                    <a:pt x="710672" y="5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1702893-56DE-6089-1751-E04CC7D5E1A7}"/>
                </a:ext>
              </a:extLst>
            </p:cNvPr>
            <p:cNvSpPr/>
            <p:nvPr/>
          </p:nvSpPr>
          <p:spPr>
            <a:xfrm>
              <a:off x="4107617" y="2291969"/>
              <a:ext cx="953343" cy="568835"/>
            </a:xfrm>
            <a:custGeom>
              <a:avLst/>
              <a:gdLst>
                <a:gd name="connsiteX0" fmla="*/ 605696 w 1271124"/>
                <a:gd name="connsiteY0" fmla="*/ 173 h 758446"/>
                <a:gd name="connsiteX1" fmla="*/ 684216 w 1271124"/>
                <a:gd name="connsiteY1" fmla="*/ 21408 h 758446"/>
                <a:gd name="connsiteX2" fmla="*/ 1271124 w 1271124"/>
                <a:gd name="connsiteY2" fmla="*/ 402729 h 758446"/>
                <a:gd name="connsiteX3" fmla="*/ 1197558 w 1271124"/>
                <a:gd name="connsiteY3" fmla="*/ 498695 h 758446"/>
                <a:gd name="connsiteX4" fmla="*/ 413155 w 1271124"/>
                <a:gd name="connsiteY4" fmla="*/ 731649 h 758446"/>
                <a:gd name="connsiteX5" fmla="*/ 82188 w 1271124"/>
                <a:gd name="connsiteY5" fmla="*/ 548557 h 758446"/>
                <a:gd name="connsiteX6" fmla="*/ 0 w 1271124"/>
                <a:gd name="connsiteY6" fmla="*/ 458732 h 758446"/>
                <a:gd name="connsiteX7" fmla="*/ 529846 w 1271124"/>
                <a:gd name="connsiteY7" fmla="*/ 29259 h 758446"/>
                <a:gd name="connsiteX8" fmla="*/ 605696 w 1271124"/>
                <a:gd name="connsiteY8" fmla="*/ 173 h 75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1124" h="758446">
                  <a:moveTo>
                    <a:pt x="605696" y="173"/>
                  </a:moveTo>
                  <a:cubicBezTo>
                    <a:pt x="632793" y="-1218"/>
                    <a:pt x="660335" y="5778"/>
                    <a:pt x="684216" y="21408"/>
                  </a:cubicBezTo>
                  <a:lnTo>
                    <a:pt x="1271124" y="402729"/>
                  </a:lnTo>
                  <a:lnTo>
                    <a:pt x="1197558" y="498695"/>
                  </a:lnTo>
                  <a:cubicBezTo>
                    <a:pt x="1006847" y="710560"/>
                    <a:pt x="706984" y="810381"/>
                    <a:pt x="413155" y="731649"/>
                  </a:cubicBezTo>
                  <a:cubicBezTo>
                    <a:pt x="285076" y="697331"/>
                    <a:pt x="172807" y="633076"/>
                    <a:pt x="82188" y="548557"/>
                  </a:cubicBezTo>
                  <a:lnTo>
                    <a:pt x="0" y="458732"/>
                  </a:lnTo>
                  <a:lnTo>
                    <a:pt x="529846" y="29259"/>
                  </a:lnTo>
                  <a:cubicBezTo>
                    <a:pt x="551948" y="11342"/>
                    <a:pt x="578600" y="1564"/>
                    <a:pt x="605696" y="17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0" name="Graphic 19" descr="Lightbulb with solid fill">
              <a:extLst>
                <a:ext uri="{FF2B5EF4-FFF2-40B4-BE49-F238E27FC236}">
                  <a16:creationId xmlns:a16="http://schemas.microsoft.com/office/drawing/2014/main" id="{5A0FA797-04C2-C136-9FAA-A9AFA7D96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89367" y="2371515"/>
              <a:ext cx="365267" cy="365267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0F22641-5C4C-05DC-B4C4-8DF0779685D4}"/>
              </a:ext>
            </a:extLst>
          </p:cNvPr>
          <p:cNvGrpSpPr/>
          <p:nvPr/>
        </p:nvGrpSpPr>
        <p:grpSpPr>
          <a:xfrm>
            <a:off x="5327176" y="2665844"/>
            <a:ext cx="1171622" cy="1173317"/>
            <a:chOff x="5327176" y="2665844"/>
            <a:chExt cx="1171622" cy="117331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51CA61-6D10-D38E-B108-01B6A9EBAA6B}"/>
                </a:ext>
              </a:extLst>
            </p:cNvPr>
            <p:cNvSpPr/>
            <p:nvPr/>
          </p:nvSpPr>
          <p:spPr>
            <a:xfrm>
              <a:off x="5440655" y="2665844"/>
              <a:ext cx="1058143" cy="1173317"/>
            </a:xfrm>
            <a:custGeom>
              <a:avLst/>
              <a:gdLst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1 w 1410857"/>
                <a:gd name="connsiteY3" fmla="*/ 323134 h 1564422"/>
                <a:gd name="connsiteX4" fmla="*/ 377341 w 1410857"/>
                <a:gd name="connsiteY4" fmla="*/ 1518991 h 1564422"/>
                <a:gd name="connsiteX5" fmla="*/ 377339 w 1410857"/>
                <a:gd name="connsiteY5" fmla="*/ 1518991 h 1564422"/>
                <a:gd name="connsiteX6" fmla="*/ 0 w 1410857"/>
                <a:gd name="connsiteY6" fmla="*/ 323135 h 1564422"/>
                <a:gd name="connsiteX7" fmla="*/ 629777 w 1410857"/>
                <a:gd name="connsiteY7" fmla="*/ 0 h 1564422"/>
                <a:gd name="connsiteX8" fmla="*/ 1410857 w 1410857"/>
                <a:gd name="connsiteY8" fmla="*/ 782211 h 1564422"/>
                <a:gd name="connsiteX9" fmla="*/ 629777 w 1410857"/>
                <a:gd name="connsiteY9" fmla="*/ 1564422 h 1564422"/>
                <a:gd name="connsiteX10" fmla="*/ 610650 w 1410857"/>
                <a:gd name="connsiteY10" fmla="*/ 1563455 h 1564422"/>
                <a:gd name="connsiteX11" fmla="*/ 816094 w 1410857"/>
                <a:gd name="connsiteY11" fmla="*/ 932270 h 1564422"/>
                <a:gd name="connsiteX12" fmla="*/ 683871 w 1410857"/>
                <a:gd name="connsiteY12" fmla="*/ 525193 h 1564422"/>
                <a:gd name="connsiteX13" fmla="*/ 684619 w 1410857"/>
                <a:gd name="connsiteY13" fmla="*/ 524452 h 1564422"/>
                <a:gd name="connsiteX14" fmla="*/ 171208 w 1410857"/>
                <a:gd name="connsiteY14" fmla="*/ 151651 h 1564422"/>
                <a:gd name="connsiteX15" fmla="*/ 193068 w 1410857"/>
                <a:gd name="connsiteY15" fmla="*/ 133590 h 1564422"/>
                <a:gd name="connsiteX16" fmla="*/ 629777 w 1410857"/>
                <a:gd name="connsiteY16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84619 w 1410857"/>
                <a:gd name="connsiteY15" fmla="*/ 52445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83871 w 1410857"/>
                <a:gd name="connsiteY14" fmla="*/ 525193 h 1564422"/>
                <a:gd name="connsiteX15" fmla="*/ 623659 w 1410857"/>
                <a:gd name="connsiteY15" fmla="*/ 554932 h 1564422"/>
                <a:gd name="connsiteX16" fmla="*/ 171208 w 1410857"/>
                <a:gd name="connsiteY16" fmla="*/ 151651 h 1564422"/>
                <a:gd name="connsiteX17" fmla="*/ 193068 w 1410857"/>
                <a:gd name="connsiteY17" fmla="*/ 133590 h 1564422"/>
                <a:gd name="connsiteX18" fmla="*/ 629777 w 1410857"/>
                <a:gd name="connsiteY18" fmla="*/ 0 h 1564422"/>
                <a:gd name="connsiteX0" fmla="*/ 530858 w 1410857"/>
                <a:gd name="connsiteY0" fmla="*/ 1557471 h 1564422"/>
                <a:gd name="connsiteX1" fmla="*/ 583687 w 1410857"/>
                <a:gd name="connsiteY1" fmla="*/ 1562091 h 1564422"/>
                <a:gd name="connsiteX2" fmla="*/ 549916 w 1410857"/>
                <a:gd name="connsiteY2" fmla="*/ 1560384 h 1564422"/>
                <a:gd name="connsiteX3" fmla="*/ 530858 w 1410857"/>
                <a:gd name="connsiteY3" fmla="*/ 1557471 h 1564422"/>
                <a:gd name="connsiteX4" fmla="*/ 1 w 1410857"/>
                <a:gd name="connsiteY4" fmla="*/ 323134 h 1564422"/>
                <a:gd name="connsiteX5" fmla="*/ 377341 w 1410857"/>
                <a:gd name="connsiteY5" fmla="*/ 1518991 h 1564422"/>
                <a:gd name="connsiteX6" fmla="*/ 377339 w 1410857"/>
                <a:gd name="connsiteY6" fmla="*/ 1518991 h 1564422"/>
                <a:gd name="connsiteX7" fmla="*/ 0 w 1410857"/>
                <a:gd name="connsiteY7" fmla="*/ 323135 h 1564422"/>
                <a:gd name="connsiteX8" fmla="*/ 1 w 1410857"/>
                <a:gd name="connsiteY8" fmla="*/ 323134 h 1564422"/>
                <a:gd name="connsiteX9" fmla="*/ 629777 w 1410857"/>
                <a:gd name="connsiteY9" fmla="*/ 0 h 1564422"/>
                <a:gd name="connsiteX10" fmla="*/ 1410857 w 1410857"/>
                <a:gd name="connsiteY10" fmla="*/ 782211 h 1564422"/>
                <a:gd name="connsiteX11" fmla="*/ 629777 w 1410857"/>
                <a:gd name="connsiteY11" fmla="*/ 1564422 h 1564422"/>
                <a:gd name="connsiteX12" fmla="*/ 610650 w 1410857"/>
                <a:gd name="connsiteY12" fmla="*/ 1563455 h 1564422"/>
                <a:gd name="connsiteX13" fmla="*/ 755134 w 1410857"/>
                <a:gd name="connsiteY13" fmla="*/ 942430 h 1564422"/>
                <a:gd name="connsiteX14" fmla="*/ 623659 w 1410857"/>
                <a:gd name="connsiteY14" fmla="*/ 554932 h 1564422"/>
                <a:gd name="connsiteX15" fmla="*/ 171208 w 1410857"/>
                <a:gd name="connsiteY15" fmla="*/ 151651 h 1564422"/>
                <a:gd name="connsiteX16" fmla="*/ 193068 w 1410857"/>
                <a:gd name="connsiteY16" fmla="*/ 133590 h 1564422"/>
                <a:gd name="connsiteX17" fmla="*/ 629777 w 1410857"/>
                <a:gd name="connsiteY17" fmla="*/ 0 h 156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10857" h="1564422">
                  <a:moveTo>
                    <a:pt x="530858" y="1557471"/>
                  </a:moveTo>
                  <a:lnTo>
                    <a:pt x="583687" y="1562091"/>
                  </a:lnTo>
                  <a:lnTo>
                    <a:pt x="549916" y="1560384"/>
                  </a:lnTo>
                  <a:lnTo>
                    <a:pt x="530858" y="1557471"/>
                  </a:lnTo>
                  <a:close/>
                  <a:moveTo>
                    <a:pt x="1" y="323134"/>
                  </a:moveTo>
                  <a:lnTo>
                    <a:pt x="377341" y="1518991"/>
                  </a:lnTo>
                  <a:lnTo>
                    <a:pt x="377339" y="1518991"/>
                  </a:lnTo>
                  <a:lnTo>
                    <a:pt x="0" y="323135"/>
                  </a:lnTo>
                  <a:lnTo>
                    <a:pt x="1" y="323134"/>
                  </a:lnTo>
                  <a:close/>
                  <a:moveTo>
                    <a:pt x="629777" y="0"/>
                  </a:moveTo>
                  <a:cubicBezTo>
                    <a:pt x="1061156" y="0"/>
                    <a:pt x="1410857" y="350208"/>
                    <a:pt x="1410857" y="782211"/>
                  </a:cubicBezTo>
                  <a:cubicBezTo>
                    <a:pt x="1410857" y="1214214"/>
                    <a:pt x="1061156" y="1564422"/>
                    <a:pt x="629777" y="1564422"/>
                  </a:cubicBezTo>
                  <a:lnTo>
                    <a:pt x="610650" y="1563455"/>
                  </a:lnTo>
                  <a:cubicBezTo>
                    <a:pt x="679131" y="1353060"/>
                    <a:pt x="686653" y="1152825"/>
                    <a:pt x="755134" y="942430"/>
                  </a:cubicBezTo>
                  <a:cubicBezTo>
                    <a:pt x="757302" y="774343"/>
                    <a:pt x="720980" y="686729"/>
                    <a:pt x="623659" y="554932"/>
                  </a:cubicBezTo>
                  <a:lnTo>
                    <a:pt x="171208" y="151651"/>
                  </a:lnTo>
                  <a:lnTo>
                    <a:pt x="193068" y="133590"/>
                  </a:lnTo>
                  <a:cubicBezTo>
                    <a:pt x="317729" y="49248"/>
                    <a:pt x="468010" y="0"/>
                    <a:pt x="629777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5787317-7241-96C1-8AE0-6DAEA7DA2FF5}"/>
                </a:ext>
              </a:extLst>
            </p:cNvPr>
            <p:cNvSpPr/>
            <p:nvPr/>
          </p:nvSpPr>
          <p:spPr>
            <a:xfrm>
              <a:off x="5327176" y="2775602"/>
              <a:ext cx="746666" cy="1063559"/>
            </a:xfrm>
            <a:custGeom>
              <a:avLst/>
              <a:gdLst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57680 w 995554"/>
                <a:gd name="connsiteY6" fmla="*/ 712378 h 1418078"/>
                <a:gd name="connsiteX7" fmla="*/ 710143 w 995554"/>
                <a:gd name="connsiteY7" fmla="*/ 565300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710143 w 995554"/>
                <a:gd name="connsiteY6" fmla="*/ 565300 h 1418078"/>
                <a:gd name="connsiteX7" fmla="*/ 157482 w 995554"/>
                <a:gd name="connsiteY7" fmla="*/ 164164 h 1418078"/>
                <a:gd name="connsiteX8" fmla="*/ 325364 w 995554"/>
                <a:gd name="connsiteY8" fmla="*/ 0 h 1418078"/>
                <a:gd name="connsiteX9" fmla="*/ 846084 w 995554"/>
                <a:gd name="connsiteY9" fmla="*/ 378108 h 1418078"/>
                <a:gd name="connsiteX10" fmla="*/ 845336 w 995554"/>
                <a:gd name="connsiteY10" fmla="*/ 378849 h 1418078"/>
                <a:gd name="connsiteX11" fmla="*/ 977559 w 995554"/>
                <a:gd name="connsiteY11" fmla="*/ 785926 h 1418078"/>
                <a:gd name="connsiteX12" fmla="*/ 771800 w 995554"/>
                <a:gd name="connsiteY12" fmla="*/ 1418078 h 1418078"/>
                <a:gd name="connsiteX13" fmla="*/ 652950 w 995554"/>
                <a:gd name="connsiteY13" fmla="*/ 1407683 h 1418078"/>
                <a:gd name="connsiteX14" fmla="*/ 539295 w 995554"/>
                <a:gd name="connsiteY14" fmla="*/ 1380195 h 1418078"/>
                <a:gd name="connsiteX15" fmla="*/ 539773 w 995554"/>
                <a:gd name="connsiteY15" fmla="*/ 1378726 h 1418078"/>
                <a:gd name="connsiteX16" fmla="*/ 539772 w 995554"/>
                <a:gd name="connsiteY16" fmla="*/ 1378726 h 1418078"/>
                <a:gd name="connsiteX17" fmla="*/ 428036 w 995554"/>
                <a:gd name="connsiteY17" fmla="*/ 1332505 h 1418078"/>
                <a:gd name="connsiteX18" fmla="*/ 0 w 995554"/>
                <a:gd name="connsiteY18" fmla="*/ 635123 h 1418078"/>
                <a:gd name="connsiteX19" fmla="*/ 91193 w 995554"/>
                <a:gd name="connsiteY19" fmla="*/ 268046 h 1418078"/>
                <a:gd name="connsiteX20" fmla="*/ 156686 w 995554"/>
                <a:gd name="connsiteY20" fmla="*/ 165411 h 1418078"/>
                <a:gd name="connsiteX21" fmla="*/ 156686 w 995554"/>
                <a:gd name="connsiteY21" fmla="*/ 165410 h 1418078"/>
                <a:gd name="connsiteX22" fmla="*/ 155999 w 995554"/>
                <a:gd name="connsiteY22" fmla="*/ 164912 h 1418078"/>
                <a:gd name="connsiteX23" fmla="*/ 233254 w 995554"/>
                <a:gd name="connsiteY23" fmla="*/ 77255 h 1418078"/>
                <a:gd name="connsiteX24" fmla="*/ 325364 w 995554"/>
                <a:gd name="connsiteY24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10142 w 995554"/>
                <a:gd name="connsiteY2" fmla="*/ 565300 h 1418078"/>
                <a:gd name="connsiteX3" fmla="*/ 757679 w 995554"/>
                <a:gd name="connsiteY3" fmla="*/ 712378 h 1418078"/>
                <a:gd name="connsiteX4" fmla="*/ 540865 w 995554"/>
                <a:gd name="connsiteY4" fmla="*/ 1379178 h 1418078"/>
                <a:gd name="connsiteX5" fmla="*/ 540866 w 995554"/>
                <a:gd name="connsiteY5" fmla="*/ 1379178 h 1418078"/>
                <a:gd name="connsiteX6" fmla="*/ 157482 w 995554"/>
                <a:gd name="connsiteY6" fmla="*/ 164164 h 1418078"/>
                <a:gd name="connsiteX7" fmla="*/ 325364 w 995554"/>
                <a:gd name="connsiteY7" fmla="*/ 0 h 1418078"/>
                <a:gd name="connsiteX8" fmla="*/ 846084 w 995554"/>
                <a:gd name="connsiteY8" fmla="*/ 378108 h 1418078"/>
                <a:gd name="connsiteX9" fmla="*/ 845336 w 995554"/>
                <a:gd name="connsiteY9" fmla="*/ 378849 h 1418078"/>
                <a:gd name="connsiteX10" fmla="*/ 977559 w 995554"/>
                <a:gd name="connsiteY10" fmla="*/ 785926 h 1418078"/>
                <a:gd name="connsiteX11" fmla="*/ 771800 w 995554"/>
                <a:gd name="connsiteY11" fmla="*/ 1418078 h 1418078"/>
                <a:gd name="connsiteX12" fmla="*/ 652950 w 995554"/>
                <a:gd name="connsiteY12" fmla="*/ 1407683 h 1418078"/>
                <a:gd name="connsiteX13" fmla="*/ 539295 w 995554"/>
                <a:gd name="connsiteY13" fmla="*/ 1380195 h 1418078"/>
                <a:gd name="connsiteX14" fmla="*/ 539773 w 995554"/>
                <a:gd name="connsiteY14" fmla="*/ 1378726 h 1418078"/>
                <a:gd name="connsiteX15" fmla="*/ 539772 w 995554"/>
                <a:gd name="connsiteY15" fmla="*/ 1378726 h 1418078"/>
                <a:gd name="connsiteX16" fmla="*/ 428036 w 995554"/>
                <a:gd name="connsiteY16" fmla="*/ 1332505 h 1418078"/>
                <a:gd name="connsiteX17" fmla="*/ 0 w 995554"/>
                <a:gd name="connsiteY17" fmla="*/ 635123 h 1418078"/>
                <a:gd name="connsiteX18" fmla="*/ 91193 w 995554"/>
                <a:gd name="connsiteY18" fmla="*/ 268046 h 1418078"/>
                <a:gd name="connsiteX19" fmla="*/ 156686 w 995554"/>
                <a:gd name="connsiteY19" fmla="*/ 165411 h 1418078"/>
                <a:gd name="connsiteX20" fmla="*/ 156686 w 995554"/>
                <a:gd name="connsiteY20" fmla="*/ 165410 h 1418078"/>
                <a:gd name="connsiteX21" fmla="*/ 155999 w 995554"/>
                <a:gd name="connsiteY21" fmla="*/ 164912 h 1418078"/>
                <a:gd name="connsiteX22" fmla="*/ 233254 w 995554"/>
                <a:gd name="connsiteY22" fmla="*/ 77255 h 1418078"/>
                <a:gd name="connsiteX23" fmla="*/ 325364 w 995554"/>
                <a:gd name="connsiteY23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757679 w 995554"/>
                <a:gd name="connsiteY2" fmla="*/ 712378 h 1418078"/>
                <a:gd name="connsiteX3" fmla="*/ 540865 w 995554"/>
                <a:gd name="connsiteY3" fmla="*/ 1379178 h 1418078"/>
                <a:gd name="connsiteX4" fmla="*/ 540866 w 995554"/>
                <a:gd name="connsiteY4" fmla="*/ 1379178 h 1418078"/>
                <a:gd name="connsiteX5" fmla="*/ 157482 w 995554"/>
                <a:gd name="connsiteY5" fmla="*/ 164164 h 1418078"/>
                <a:gd name="connsiteX6" fmla="*/ 325364 w 995554"/>
                <a:gd name="connsiteY6" fmla="*/ 0 h 1418078"/>
                <a:gd name="connsiteX7" fmla="*/ 846084 w 995554"/>
                <a:gd name="connsiteY7" fmla="*/ 378108 h 1418078"/>
                <a:gd name="connsiteX8" fmla="*/ 845336 w 995554"/>
                <a:gd name="connsiteY8" fmla="*/ 378849 h 1418078"/>
                <a:gd name="connsiteX9" fmla="*/ 977559 w 995554"/>
                <a:gd name="connsiteY9" fmla="*/ 785926 h 1418078"/>
                <a:gd name="connsiteX10" fmla="*/ 771800 w 995554"/>
                <a:gd name="connsiteY10" fmla="*/ 1418078 h 1418078"/>
                <a:gd name="connsiteX11" fmla="*/ 652950 w 995554"/>
                <a:gd name="connsiteY11" fmla="*/ 1407683 h 1418078"/>
                <a:gd name="connsiteX12" fmla="*/ 539295 w 995554"/>
                <a:gd name="connsiteY12" fmla="*/ 1380195 h 1418078"/>
                <a:gd name="connsiteX13" fmla="*/ 539773 w 995554"/>
                <a:gd name="connsiteY13" fmla="*/ 1378726 h 1418078"/>
                <a:gd name="connsiteX14" fmla="*/ 539772 w 995554"/>
                <a:gd name="connsiteY14" fmla="*/ 1378726 h 1418078"/>
                <a:gd name="connsiteX15" fmla="*/ 428036 w 995554"/>
                <a:gd name="connsiteY15" fmla="*/ 1332505 h 1418078"/>
                <a:gd name="connsiteX16" fmla="*/ 0 w 995554"/>
                <a:gd name="connsiteY16" fmla="*/ 635123 h 1418078"/>
                <a:gd name="connsiteX17" fmla="*/ 91193 w 995554"/>
                <a:gd name="connsiteY17" fmla="*/ 268046 h 1418078"/>
                <a:gd name="connsiteX18" fmla="*/ 156686 w 995554"/>
                <a:gd name="connsiteY18" fmla="*/ 165411 h 1418078"/>
                <a:gd name="connsiteX19" fmla="*/ 156686 w 995554"/>
                <a:gd name="connsiteY19" fmla="*/ 165410 h 1418078"/>
                <a:gd name="connsiteX20" fmla="*/ 155999 w 995554"/>
                <a:gd name="connsiteY20" fmla="*/ 164912 h 1418078"/>
                <a:gd name="connsiteX21" fmla="*/ 233254 w 995554"/>
                <a:gd name="connsiteY21" fmla="*/ 77255 h 1418078"/>
                <a:gd name="connsiteX22" fmla="*/ 325364 w 995554"/>
                <a:gd name="connsiteY22" fmla="*/ 0 h 1418078"/>
                <a:gd name="connsiteX0" fmla="*/ 157482 w 995554"/>
                <a:gd name="connsiteY0" fmla="*/ 164164 h 1418078"/>
                <a:gd name="connsiteX1" fmla="*/ 157481 w 995554"/>
                <a:gd name="connsiteY1" fmla="*/ 164164 h 1418078"/>
                <a:gd name="connsiteX2" fmla="*/ 540865 w 995554"/>
                <a:gd name="connsiteY2" fmla="*/ 1379178 h 1418078"/>
                <a:gd name="connsiteX3" fmla="*/ 540866 w 995554"/>
                <a:gd name="connsiteY3" fmla="*/ 1379178 h 1418078"/>
                <a:gd name="connsiteX4" fmla="*/ 157482 w 995554"/>
                <a:gd name="connsiteY4" fmla="*/ 164164 h 1418078"/>
                <a:gd name="connsiteX5" fmla="*/ 325364 w 995554"/>
                <a:gd name="connsiteY5" fmla="*/ 0 h 1418078"/>
                <a:gd name="connsiteX6" fmla="*/ 846084 w 995554"/>
                <a:gd name="connsiteY6" fmla="*/ 378108 h 1418078"/>
                <a:gd name="connsiteX7" fmla="*/ 845336 w 995554"/>
                <a:gd name="connsiteY7" fmla="*/ 378849 h 1418078"/>
                <a:gd name="connsiteX8" fmla="*/ 977559 w 995554"/>
                <a:gd name="connsiteY8" fmla="*/ 785926 h 1418078"/>
                <a:gd name="connsiteX9" fmla="*/ 771800 w 995554"/>
                <a:gd name="connsiteY9" fmla="*/ 1418078 h 1418078"/>
                <a:gd name="connsiteX10" fmla="*/ 652950 w 995554"/>
                <a:gd name="connsiteY10" fmla="*/ 1407683 h 1418078"/>
                <a:gd name="connsiteX11" fmla="*/ 539295 w 995554"/>
                <a:gd name="connsiteY11" fmla="*/ 1380195 h 1418078"/>
                <a:gd name="connsiteX12" fmla="*/ 539773 w 995554"/>
                <a:gd name="connsiteY12" fmla="*/ 1378726 h 1418078"/>
                <a:gd name="connsiteX13" fmla="*/ 539772 w 995554"/>
                <a:gd name="connsiteY13" fmla="*/ 1378726 h 1418078"/>
                <a:gd name="connsiteX14" fmla="*/ 428036 w 995554"/>
                <a:gd name="connsiteY14" fmla="*/ 1332505 h 1418078"/>
                <a:gd name="connsiteX15" fmla="*/ 0 w 995554"/>
                <a:gd name="connsiteY15" fmla="*/ 635123 h 1418078"/>
                <a:gd name="connsiteX16" fmla="*/ 91193 w 995554"/>
                <a:gd name="connsiteY16" fmla="*/ 268046 h 1418078"/>
                <a:gd name="connsiteX17" fmla="*/ 156686 w 995554"/>
                <a:gd name="connsiteY17" fmla="*/ 165411 h 1418078"/>
                <a:gd name="connsiteX18" fmla="*/ 156686 w 995554"/>
                <a:gd name="connsiteY18" fmla="*/ 165410 h 1418078"/>
                <a:gd name="connsiteX19" fmla="*/ 155999 w 995554"/>
                <a:gd name="connsiteY19" fmla="*/ 164912 h 1418078"/>
                <a:gd name="connsiteX20" fmla="*/ 233254 w 995554"/>
                <a:gd name="connsiteY20" fmla="*/ 77255 h 1418078"/>
                <a:gd name="connsiteX21" fmla="*/ 325364 w 995554"/>
                <a:gd name="connsiteY21" fmla="*/ 0 h 1418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995554" h="1418078">
                  <a:moveTo>
                    <a:pt x="157482" y="164164"/>
                  </a:moveTo>
                  <a:lnTo>
                    <a:pt x="157481" y="164164"/>
                  </a:lnTo>
                  <a:lnTo>
                    <a:pt x="540865" y="1379178"/>
                  </a:lnTo>
                  <a:lnTo>
                    <a:pt x="540866" y="1379178"/>
                  </a:lnTo>
                  <a:lnTo>
                    <a:pt x="157482" y="164164"/>
                  </a:lnTo>
                  <a:close/>
                  <a:moveTo>
                    <a:pt x="325364" y="0"/>
                  </a:moveTo>
                  <a:lnTo>
                    <a:pt x="846084" y="378108"/>
                  </a:lnTo>
                  <a:lnTo>
                    <a:pt x="845336" y="378849"/>
                  </a:lnTo>
                  <a:cubicBezTo>
                    <a:pt x="973106" y="471700"/>
                    <a:pt x="1026592" y="635871"/>
                    <a:pt x="977559" y="785926"/>
                  </a:cubicBezTo>
                  <a:lnTo>
                    <a:pt x="771800" y="1418078"/>
                  </a:lnTo>
                  <a:cubicBezTo>
                    <a:pt x="731687" y="1417337"/>
                    <a:pt x="691574" y="1414366"/>
                    <a:pt x="652950" y="1407683"/>
                  </a:cubicBezTo>
                  <a:cubicBezTo>
                    <a:pt x="613579" y="1400993"/>
                    <a:pt x="575696" y="1392080"/>
                    <a:pt x="539295" y="1380195"/>
                  </a:cubicBezTo>
                  <a:lnTo>
                    <a:pt x="539773" y="1378726"/>
                  </a:lnTo>
                  <a:lnTo>
                    <a:pt x="539772" y="1378726"/>
                  </a:lnTo>
                  <a:lnTo>
                    <a:pt x="428036" y="1332505"/>
                  </a:lnTo>
                  <a:cubicBezTo>
                    <a:pt x="174030" y="1203127"/>
                    <a:pt x="0" y="939317"/>
                    <a:pt x="0" y="635123"/>
                  </a:cubicBezTo>
                  <a:cubicBezTo>
                    <a:pt x="0" y="502526"/>
                    <a:pt x="33008" y="377452"/>
                    <a:pt x="91193" y="268046"/>
                  </a:cubicBezTo>
                  <a:lnTo>
                    <a:pt x="156686" y="165411"/>
                  </a:lnTo>
                  <a:lnTo>
                    <a:pt x="156686" y="165410"/>
                  </a:lnTo>
                  <a:lnTo>
                    <a:pt x="155999" y="164912"/>
                  </a:lnTo>
                  <a:cubicBezTo>
                    <a:pt x="179768" y="133712"/>
                    <a:pt x="205767" y="104742"/>
                    <a:pt x="233254" y="77255"/>
                  </a:cubicBezTo>
                  <a:cubicBezTo>
                    <a:pt x="262224" y="49026"/>
                    <a:pt x="292676" y="23028"/>
                    <a:pt x="32536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CBE5D6D-0E59-0182-C706-C133A9C710B9}"/>
                </a:ext>
              </a:extLst>
            </p:cNvPr>
            <p:cNvSpPr/>
            <p:nvPr/>
          </p:nvSpPr>
          <p:spPr>
            <a:xfrm>
              <a:off x="5327177" y="2899661"/>
              <a:ext cx="572076" cy="909986"/>
            </a:xfrm>
            <a:custGeom>
              <a:avLst/>
              <a:gdLst>
                <a:gd name="connsiteX0" fmla="*/ 156686 w 762768"/>
                <a:gd name="connsiteY0" fmla="*/ 0 h 1213315"/>
                <a:gd name="connsiteX1" fmla="*/ 708659 w 762768"/>
                <a:gd name="connsiteY1" fmla="*/ 400636 h 1213315"/>
                <a:gd name="connsiteX2" fmla="*/ 756196 w 762768"/>
                <a:gd name="connsiteY2" fmla="*/ 547714 h 1213315"/>
                <a:gd name="connsiteX3" fmla="*/ 539772 w 762768"/>
                <a:gd name="connsiteY3" fmla="*/ 1213315 h 1213315"/>
                <a:gd name="connsiteX4" fmla="*/ 428036 w 762768"/>
                <a:gd name="connsiteY4" fmla="*/ 1167094 h 1213315"/>
                <a:gd name="connsiteX5" fmla="*/ 0 w 762768"/>
                <a:gd name="connsiteY5" fmla="*/ 469712 h 1213315"/>
                <a:gd name="connsiteX6" fmla="*/ 91193 w 762768"/>
                <a:gd name="connsiteY6" fmla="*/ 102635 h 1213315"/>
                <a:gd name="connsiteX7" fmla="*/ 156686 w 762768"/>
                <a:gd name="connsiteY7" fmla="*/ 0 h 121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62768" h="1213315">
                  <a:moveTo>
                    <a:pt x="156686" y="0"/>
                  </a:moveTo>
                  <a:lnTo>
                    <a:pt x="708659" y="400636"/>
                  </a:lnTo>
                  <a:cubicBezTo>
                    <a:pt x="754714" y="434059"/>
                    <a:pt x="774029" y="493487"/>
                    <a:pt x="756196" y="547714"/>
                  </a:cubicBezTo>
                  <a:lnTo>
                    <a:pt x="539772" y="1213315"/>
                  </a:lnTo>
                  <a:lnTo>
                    <a:pt x="428036" y="1167094"/>
                  </a:lnTo>
                  <a:cubicBezTo>
                    <a:pt x="174030" y="1037716"/>
                    <a:pt x="0" y="773906"/>
                    <a:pt x="0" y="469712"/>
                  </a:cubicBezTo>
                  <a:cubicBezTo>
                    <a:pt x="0" y="337115"/>
                    <a:pt x="33008" y="212041"/>
                    <a:pt x="91193" y="102635"/>
                  </a:cubicBezTo>
                  <a:lnTo>
                    <a:pt x="15668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1" name="Graphic 20" descr="Bar graph with upward trend with solid fill">
              <a:extLst>
                <a:ext uri="{FF2B5EF4-FFF2-40B4-BE49-F238E27FC236}">
                  <a16:creationId xmlns:a16="http://schemas.microsoft.com/office/drawing/2014/main" id="{9AF7BAEE-C8AE-1299-C8DB-2B9CAE358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439201" y="3175675"/>
              <a:ext cx="365267" cy="365267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DA2D1F7-98B1-877E-0A7C-D658FDB4B19D}"/>
              </a:ext>
            </a:extLst>
          </p:cNvPr>
          <p:cNvGrpSpPr/>
          <p:nvPr/>
        </p:nvGrpSpPr>
        <p:grpSpPr>
          <a:xfrm>
            <a:off x="3231300" y="4233611"/>
            <a:ext cx="1172732" cy="1171641"/>
            <a:chOff x="3231300" y="4233611"/>
            <a:chExt cx="1172732" cy="1171641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9FC6D7C-AEDB-2483-DA2D-BDE016D83C8A}"/>
                </a:ext>
              </a:extLst>
            </p:cNvPr>
            <p:cNvSpPr/>
            <p:nvPr/>
          </p:nvSpPr>
          <p:spPr>
            <a:xfrm>
              <a:off x="3231300" y="4386852"/>
              <a:ext cx="1144394" cy="1018400"/>
            </a:xfrm>
            <a:custGeom>
              <a:avLst/>
              <a:gdLst>
                <a:gd name="connsiteX0" fmla="*/ 258663 w 1525859"/>
                <a:gd name="connsiteY0" fmla="*/ 0 h 1357867"/>
                <a:gd name="connsiteX1" fmla="*/ 438769 w 1525859"/>
                <a:gd name="connsiteY1" fmla="*/ 55361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80469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  <a:gd name="connsiteX0" fmla="*/ 258663 w 1525859"/>
                <a:gd name="connsiteY0" fmla="*/ 0 h 1357867"/>
                <a:gd name="connsiteX1" fmla="*/ 499729 w 1525859"/>
                <a:gd name="connsiteY1" fmla="*/ 543454 h 1357867"/>
                <a:gd name="connsiteX2" fmla="*/ 784923 w 1525859"/>
                <a:gd name="connsiteY2" fmla="*/ 774213 h 1357867"/>
                <a:gd name="connsiteX3" fmla="*/ 1525859 w 1525859"/>
                <a:gd name="connsiteY3" fmla="*/ 804693 h 1357867"/>
                <a:gd name="connsiteX4" fmla="*/ 1502209 w 1525859"/>
                <a:gd name="connsiteY4" fmla="*/ 880811 h 1357867"/>
                <a:gd name="connsiteX5" fmla="*/ 781824 w 1525859"/>
                <a:gd name="connsiteY5" fmla="*/ 1357867 h 1357867"/>
                <a:gd name="connsiteX6" fmla="*/ 0 w 1525859"/>
                <a:gd name="connsiteY6" fmla="*/ 576774 h 1357867"/>
                <a:gd name="connsiteX7" fmla="*/ 228991 w 1525859"/>
                <a:gd name="connsiteY7" fmla="*/ 24458 h 1357867"/>
                <a:gd name="connsiteX8" fmla="*/ 258663 w 1525859"/>
                <a:gd name="connsiteY8" fmla="*/ 0 h 1357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5859" h="1357867">
                  <a:moveTo>
                    <a:pt x="258663" y="0"/>
                  </a:moveTo>
                  <a:cubicBezTo>
                    <a:pt x="318698" y="184538"/>
                    <a:pt x="439694" y="358916"/>
                    <a:pt x="499729" y="543454"/>
                  </a:cubicBezTo>
                  <a:cubicBezTo>
                    <a:pt x="548755" y="693510"/>
                    <a:pt x="626702" y="774213"/>
                    <a:pt x="784923" y="774213"/>
                  </a:cubicBezTo>
                  <a:lnTo>
                    <a:pt x="1525859" y="804693"/>
                  </a:lnTo>
                  <a:lnTo>
                    <a:pt x="1502209" y="880811"/>
                  </a:lnTo>
                  <a:cubicBezTo>
                    <a:pt x="1383521" y="1161157"/>
                    <a:pt x="1105666" y="1357867"/>
                    <a:pt x="781824" y="1357867"/>
                  </a:cubicBezTo>
                  <a:cubicBezTo>
                    <a:pt x="350035" y="1357867"/>
                    <a:pt x="0" y="1008160"/>
                    <a:pt x="0" y="576774"/>
                  </a:cubicBezTo>
                  <a:cubicBezTo>
                    <a:pt x="0" y="361081"/>
                    <a:pt x="87509" y="165808"/>
                    <a:pt x="228991" y="24458"/>
                  </a:cubicBezTo>
                  <a:lnTo>
                    <a:pt x="258663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3BA32B6-D83A-6BF7-60AF-952177306C4D}"/>
                </a:ext>
              </a:extLst>
            </p:cNvPr>
            <p:cNvSpPr/>
            <p:nvPr/>
          </p:nvSpPr>
          <p:spPr>
            <a:xfrm>
              <a:off x="3416820" y="4233611"/>
              <a:ext cx="987212" cy="764379"/>
            </a:xfrm>
            <a:custGeom>
              <a:avLst/>
              <a:gdLst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402605 w 1316283"/>
                <a:gd name="connsiteY19" fmla="*/ 696040 h 1019172"/>
                <a:gd name="connsiteX20" fmla="*/ 527404 w 1316283"/>
                <a:gd name="connsiteY20" fmla="*/ 786668 h 1019172"/>
                <a:gd name="connsiteX21" fmla="*/ 527405 w 1316283"/>
                <a:gd name="connsiteY21" fmla="*/ 786668 h 1019172"/>
                <a:gd name="connsiteX22" fmla="*/ 402606 w 1316283"/>
                <a:gd name="connsiteY22" fmla="*/ 696040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527405 w 1316283"/>
                <a:gd name="connsiteY22" fmla="*/ 786668 h 1019172"/>
                <a:gd name="connsiteX23" fmla="*/ 200560 w 1316283"/>
                <a:gd name="connsiteY23" fmla="*/ 75028 h 1019172"/>
                <a:gd name="connsiteX24" fmla="*/ 200565 w 1316283"/>
                <a:gd name="connsiteY24" fmla="*/ 75025 h 1019172"/>
                <a:gd name="connsiteX25" fmla="*/ 200565 w 1316283"/>
                <a:gd name="connsiteY25" fmla="*/ 75024 h 1019172"/>
                <a:gd name="connsiteX26" fmla="*/ 200559 w 1316283"/>
                <a:gd name="connsiteY26" fmla="*/ 75028 h 1019172"/>
                <a:gd name="connsiteX27" fmla="*/ 200558 w 1316283"/>
                <a:gd name="connsiteY27" fmla="*/ 75025 h 1019172"/>
                <a:gd name="connsiteX28" fmla="*/ 534087 w 1316283"/>
                <a:gd name="connsiteY28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527404 w 1316283"/>
                <a:gd name="connsiteY21" fmla="*/ 786668 h 1019172"/>
                <a:gd name="connsiteX22" fmla="*/ 200560 w 1316283"/>
                <a:gd name="connsiteY22" fmla="*/ 75028 h 1019172"/>
                <a:gd name="connsiteX23" fmla="*/ 200565 w 1316283"/>
                <a:gd name="connsiteY23" fmla="*/ 75025 h 1019172"/>
                <a:gd name="connsiteX24" fmla="*/ 200565 w 1316283"/>
                <a:gd name="connsiteY24" fmla="*/ 75024 h 1019172"/>
                <a:gd name="connsiteX25" fmla="*/ 200559 w 1316283"/>
                <a:gd name="connsiteY25" fmla="*/ 75028 h 1019172"/>
                <a:gd name="connsiteX26" fmla="*/ 200558 w 1316283"/>
                <a:gd name="connsiteY26" fmla="*/ 75025 h 1019172"/>
                <a:gd name="connsiteX27" fmla="*/ 534087 w 1316283"/>
                <a:gd name="connsiteY27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402605 w 1316283"/>
                <a:gd name="connsiteY20" fmla="*/ 696040 h 1019172"/>
                <a:gd name="connsiteX21" fmla="*/ 200560 w 1316283"/>
                <a:gd name="connsiteY21" fmla="*/ 75028 h 1019172"/>
                <a:gd name="connsiteX22" fmla="*/ 200565 w 1316283"/>
                <a:gd name="connsiteY22" fmla="*/ 75025 h 1019172"/>
                <a:gd name="connsiteX23" fmla="*/ 200565 w 1316283"/>
                <a:gd name="connsiteY23" fmla="*/ 75024 h 1019172"/>
                <a:gd name="connsiteX24" fmla="*/ 200559 w 1316283"/>
                <a:gd name="connsiteY24" fmla="*/ 75028 h 1019172"/>
                <a:gd name="connsiteX25" fmla="*/ 200558 w 1316283"/>
                <a:gd name="connsiteY25" fmla="*/ 75025 h 1019172"/>
                <a:gd name="connsiteX26" fmla="*/ 534087 w 1316283"/>
                <a:gd name="connsiteY26" fmla="*/ 0 h 1019172"/>
                <a:gd name="connsiteX0" fmla="*/ 402611 w 1316283"/>
                <a:gd name="connsiteY0" fmla="*/ 695298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402611 w 1316283"/>
                <a:gd name="connsiteY4" fmla="*/ 695298 h 1019172"/>
                <a:gd name="connsiteX5" fmla="*/ 534087 w 1316283"/>
                <a:gd name="connsiteY5" fmla="*/ 0 h 1019172"/>
                <a:gd name="connsiteX6" fmla="*/ 534828 w 1316283"/>
                <a:gd name="connsiteY6" fmla="*/ 0 h 1019172"/>
                <a:gd name="connsiteX7" fmla="*/ 1316282 w 1316283"/>
                <a:gd name="connsiteY7" fmla="*/ 781467 h 1019172"/>
                <a:gd name="connsiteX8" fmla="*/ 1316282 w 1316283"/>
                <a:gd name="connsiteY8" fmla="*/ 785919 h 1019172"/>
                <a:gd name="connsiteX9" fmla="*/ 1316283 w 1316283"/>
                <a:gd name="connsiteY9" fmla="*/ 785919 h 1019172"/>
                <a:gd name="connsiteX10" fmla="*/ 1316283 w 1316283"/>
                <a:gd name="connsiteY10" fmla="*/ 785992 h 1019172"/>
                <a:gd name="connsiteX11" fmla="*/ 1316227 w 1316283"/>
                <a:gd name="connsiteY11" fmla="*/ 786668 h 1019172"/>
                <a:gd name="connsiteX12" fmla="*/ 1316226 w 1316283"/>
                <a:gd name="connsiteY12" fmla="*/ 786668 h 1019172"/>
                <a:gd name="connsiteX13" fmla="*/ 1306627 w 1316283"/>
                <a:gd name="connsiteY13" fmla="*/ 902546 h 1019172"/>
                <a:gd name="connsiteX14" fmla="*/ 1279146 w 1316283"/>
                <a:gd name="connsiteY14" fmla="*/ 1019172 h 1019172"/>
                <a:gd name="connsiteX15" fmla="*/ 527403 w 1316283"/>
                <a:gd name="connsiteY15" fmla="*/ 1019172 h 1019172"/>
                <a:gd name="connsiteX16" fmla="*/ 181249 w 1316283"/>
                <a:gd name="connsiteY16" fmla="*/ 768093 h 1019172"/>
                <a:gd name="connsiteX17" fmla="*/ 0 w 1316283"/>
                <a:gd name="connsiteY17" fmla="*/ 210966 h 1019172"/>
                <a:gd name="connsiteX18" fmla="*/ 97311 w 1316283"/>
                <a:gd name="connsiteY18" fmla="*/ 133711 h 1019172"/>
                <a:gd name="connsiteX19" fmla="*/ 200559 w 1316283"/>
                <a:gd name="connsiteY19" fmla="*/ 75028 h 1019172"/>
                <a:gd name="connsiteX20" fmla="*/ 200560 w 1316283"/>
                <a:gd name="connsiteY20" fmla="*/ 75028 h 1019172"/>
                <a:gd name="connsiteX21" fmla="*/ 200565 w 1316283"/>
                <a:gd name="connsiteY21" fmla="*/ 75025 h 1019172"/>
                <a:gd name="connsiteX22" fmla="*/ 200565 w 1316283"/>
                <a:gd name="connsiteY22" fmla="*/ 75024 h 1019172"/>
                <a:gd name="connsiteX23" fmla="*/ 200559 w 1316283"/>
                <a:gd name="connsiteY23" fmla="*/ 75028 h 1019172"/>
                <a:gd name="connsiteX24" fmla="*/ 200558 w 1316283"/>
                <a:gd name="connsiteY24" fmla="*/ 75025 h 1019172"/>
                <a:gd name="connsiteX25" fmla="*/ 534087 w 1316283"/>
                <a:gd name="connsiteY25" fmla="*/ 0 h 1019172"/>
                <a:gd name="connsiteX0" fmla="*/ 402612 w 1316283"/>
                <a:gd name="connsiteY0" fmla="*/ 695300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402612 w 1316283"/>
                <a:gd name="connsiteY3" fmla="*/ 695300 h 1019172"/>
                <a:gd name="connsiteX4" fmla="*/ 534087 w 1316283"/>
                <a:gd name="connsiteY4" fmla="*/ 0 h 1019172"/>
                <a:gd name="connsiteX5" fmla="*/ 534828 w 1316283"/>
                <a:gd name="connsiteY5" fmla="*/ 0 h 1019172"/>
                <a:gd name="connsiteX6" fmla="*/ 1316282 w 1316283"/>
                <a:gd name="connsiteY6" fmla="*/ 781467 h 1019172"/>
                <a:gd name="connsiteX7" fmla="*/ 1316282 w 1316283"/>
                <a:gd name="connsiteY7" fmla="*/ 785919 h 1019172"/>
                <a:gd name="connsiteX8" fmla="*/ 1316283 w 1316283"/>
                <a:gd name="connsiteY8" fmla="*/ 785919 h 1019172"/>
                <a:gd name="connsiteX9" fmla="*/ 1316283 w 1316283"/>
                <a:gd name="connsiteY9" fmla="*/ 785992 h 1019172"/>
                <a:gd name="connsiteX10" fmla="*/ 1316227 w 1316283"/>
                <a:gd name="connsiteY10" fmla="*/ 786668 h 1019172"/>
                <a:gd name="connsiteX11" fmla="*/ 1316226 w 1316283"/>
                <a:gd name="connsiteY11" fmla="*/ 786668 h 1019172"/>
                <a:gd name="connsiteX12" fmla="*/ 1306627 w 1316283"/>
                <a:gd name="connsiteY12" fmla="*/ 902546 h 1019172"/>
                <a:gd name="connsiteX13" fmla="*/ 1279146 w 1316283"/>
                <a:gd name="connsiteY13" fmla="*/ 1019172 h 1019172"/>
                <a:gd name="connsiteX14" fmla="*/ 527403 w 1316283"/>
                <a:gd name="connsiteY14" fmla="*/ 1019172 h 1019172"/>
                <a:gd name="connsiteX15" fmla="*/ 181249 w 1316283"/>
                <a:gd name="connsiteY15" fmla="*/ 768093 h 1019172"/>
                <a:gd name="connsiteX16" fmla="*/ 0 w 1316283"/>
                <a:gd name="connsiteY16" fmla="*/ 210966 h 1019172"/>
                <a:gd name="connsiteX17" fmla="*/ 97311 w 1316283"/>
                <a:gd name="connsiteY17" fmla="*/ 133711 h 1019172"/>
                <a:gd name="connsiteX18" fmla="*/ 200559 w 1316283"/>
                <a:gd name="connsiteY18" fmla="*/ 75028 h 1019172"/>
                <a:gd name="connsiteX19" fmla="*/ 200560 w 1316283"/>
                <a:gd name="connsiteY19" fmla="*/ 75028 h 1019172"/>
                <a:gd name="connsiteX20" fmla="*/ 200565 w 1316283"/>
                <a:gd name="connsiteY20" fmla="*/ 75025 h 1019172"/>
                <a:gd name="connsiteX21" fmla="*/ 200565 w 1316283"/>
                <a:gd name="connsiteY21" fmla="*/ 75024 h 1019172"/>
                <a:gd name="connsiteX22" fmla="*/ 200559 w 1316283"/>
                <a:gd name="connsiteY22" fmla="*/ 75028 h 1019172"/>
                <a:gd name="connsiteX23" fmla="*/ 200558 w 1316283"/>
                <a:gd name="connsiteY23" fmla="*/ 75025 h 1019172"/>
                <a:gd name="connsiteX24" fmla="*/ 534087 w 1316283"/>
                <a:gd name="connsiteY24" fmla="*/ 0 h 1019172"/>
                <a:gd name="connsiteX0" fmla="*/ 402612 w 1316283"/>
                <a:gd name="connsiteY0" fmla="*/ 696039 h 1019172"/>
                <a:gd name="connsiteX1" fmla="*/ 402611 w 1316283"/>
                <a:gd name="connsiteY1" fmla="*/ 696036 h 1019172"/>
                <a:gd name="connsiteX2" fmla="*/ 402612 w 1316283"/>
                <a:gd name="connsiteY2" fmla="*/ 696039 h 1019172"/>
                <a:gd name="connsiteX3" fmla="*/ 534087 w 1316283"/>
                <a:gd name="connsiteY3" fmla="*/ 0 h 1019172"/>
                <a:gd name="connsiteX4" fmla="*/ 534828 w 1316283"/>
                <a:gd name="connsiteY4" fmla="*/ 0 h 1019172"/>
                <a:gd name="connsiteX5" fmla="*/ 1316282 w 1316283"/>
                <a:gd name="connsiteY5" fmla="*/ 781467 h 1019172"/>
                <a:gd name="connsiteX6" fmla="*/ 1316282 w 1316283"/>
                <a:gd name="connsiteY6" fmla="*/ 785919 h 1019172"/>
                <a:gd name="connsiteX7" fmla="*/ 1316283 w 1316283"/>
                <a:gd name="connsiteY7" fmla="*/ 785919 h 1019172"/>
                <a:gd name="connsiteX8" fmla="*/ 1316283 w 1316283"/>
                <a:gd name="connsiteY8" fmla="*/ 785992 h 1019172"/>
                <a:gd name="connsiteX9" fmla="*/ 1316227 w 1316283"/>
                <a:gd name="connsiteY9" fmla="*/ 786668 h 1019172"/>
                <a:gd name="connsiteX10" fmla="*/ 1316226 w 1316283"/>
                <a:gd name="connsiteY10" fmla="*/ 786668 h 1019172"/>
                <a:gd name="connsiteX11" fmla="*/ 1306627 w 1316283"/>
                <a:gd name="connsiteY11" fmla="*/ 902546 h 1019172"/>
                <a:gd name="connsiteX12" fmla="*/ 1279146 w 1316283"/>
                <a:gd name="connsiteY12" fmla="*/ 1019172 h 1019172"/>
                <a:gd name="connsiteX13" fmla="*/ 527403 w 1316283"/>
                <a:gd name="connsiteY13" fmla="*/ 1019172 h 1019172"/>
                <a:gd name="connsiteX14" fmla="*/ 181249 w 1316283"/>
                <a:gd name="connsiteY14" fmla="*/ 768093 h 1019172"/>
                <a:gd name="connsiteX15" fmla="*/ 0 w 1316283"/>
                <a:gd name="connsiteY15" fmla="*/ 210966 h 1019172"/>
                <a:gd name="connsiteX16" fmla="*/ 97311 w 1316283"/>
                <a:gd name="connsiteY16" fmla="*/ 133711 h 1019172"/>
                <a:gd name="connsiteX17" fmla="*/ 200559 w 1316283"/>
                <a:gd name="connsiteY17" fmla="*/ 75028 h 1019172"/>
                <a:gd name="connsiteX18" fmla="*/ 200560 w 1316283"/>
                <a:gd name="connsiteY18" fmla="*/ 75028 h 1019172"/>
                <a:gd name="connsiteX19" fmla="*/ 200565 w 1316283"/>
                <a:gd name="connsiteY19" fmla="*/ 75025 h 1019172"/>
                <a:gd name="connsiteX20" fmla="*/ 200565 w 1316283"/>
                <a:gd name="connsiteY20" fmla="*/ 75024 h 1019172"/>
                <a:gd name="connsiteX21" fmla="*/ 200559 w 1316283"/>
                <a:gd name="connsiteY21" fmla="*/ 75028 h 1019172"/>
                <a:gd name="connsiteX22" fmla="*/ 200558 w 1316283"/>
                <a:gd name="connsiteY22" fmla="*/ 75025 h 1019172"/>
                <a:gd name="connsiteX23" fmla="*/ 534087 w 1316283"/>
                <a:gd name="connsiteY23" fmla="*/ 0 h 1019172"/>
                <a:gd name="connsiteX0" fmla="*/ 534087 w 1316283"/>
                <a:gd name="connsiteY0" fmla="*/ 0 h 1019172"/>
                <a:gd name="connsiteX1" fmla="*/ 534828 w 1316283"/>
                <a:gd name="connsiteY1" fmla="*/ 0 h 1019172"/>
                <a:gd name="connsiteX2" fmla="*/ 1316282 w 1316283"/>
                <a:gd name="connsiteY2" fmla="*/ 781467 h 1019172"/>
                <a:gd name="connsiteX3" fmla="*/ 1316282 w 1316283"/>
                <a:gd name="connsiteY3" fmla="*/ 785919 h 1019172"/>
                <a:gd name="connsiteX4" fmla="*/ 1316283 w 1316283"/>
                <a:gd name="connsiteY4" fmla="*/ 785919 h 1019172"/>
                <a:gd name="connsiteX5" fmla="*/ 1316283 w 1316283"/>
                <a:gd name="connsiteY5" fmla="*/ 785992 h 1019172"/>
                <a:gd name="connsiteX6" fmla="*/ 1316227 w 1316283"/>
                <a:gd name="connsiteY6" fmla="*/ 786668 h 1019172"/>
                <a:gd name="connsiteX7" fmla="*/ 1316226 w 1316283"/>
                <a:gd name="connsiteY7" fmla="*/ 786668 h 1019172"/>
                <a:gd name="connsiteX8" fmla="*/ 1306627 w 1316283"/>
                <a:gd name="connsiteY8" fmla="*/ 902546 h 1019172"/>
                <a:gd name="connsiteX9" fmla="*/ 1279146 w 1316283"/>
                <a:gd name="connsiteY9" fmla="*/ 1019172 h 1019172"/>
                <a:gd name="connsiteX10" fmla="*/ 527403 w 1316283"/>
                <a:gd name="connsiteY10" fmla="*/ 1019172 h 1019172"/>
                <a:gd name="connsiteX11" fmla="*/ 181249 w 1316283"/>
                <a:gd name="connsiteY11" fmla="*/ 768093 h 1019172"/>
                <a:gd name="connsiteX12" fmla="*/ 0 w 1316283"/>
                <a:gd name="connsiteY12" fmla="*/ 210966 h 1019172"/>
                <a:gd name="connsiteX13" fmla="*/ 97311 w 1316283"/>
                <a:gd name="connsiteY13" fmla="*/ 133711 h 1019172"/>
                <a:gd name="connsiteX14" fmla="*/ 200559 w 1316283"/>
                <a:gd name="connsiteY14" fmla="*/ 75028 h 1019172"/>
                <a:gd name="connsiteX15" fmla="*/ 200560 w 1316283"/>
                <a:gd name="connsiteY15" fmla="*/ 75028 h 1019172"/>
                <a:gd name="connsiteX16" fmla="*/ 200565 w 1316283"/>
                <a:gd name="connsiteY16" fmla="*/ 75025 h 1019172"/>
                <a:gd name="connsiteX17" fmla="*/ 200565 w 1316283"/>
                <a:gd name="connsiteY17" fmla="*/ 75024 h 1019172"/>
                <a:gd name="connsiteX18" fmla="*/ 200559 w 1316283"/>
                <a:gd name="connsiteY18" fmla="*/ 75028 h 1019172"/>
                <a:gd name="connsiteX19" fmla="*/ 200558 w 1316283"/>
                <a:gd name="connsiteY19" fmla="*/ 75025 h 1019172"/>
                <a:gd name="connsiteX20" fmla="*/ 534087 w 1316283"/>
                <a:gd name="connsiteY20" fmla="*/ 0 h 1019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16283" h="1019172">
                  <a:moveTo>
                    <a:pt x="534087" y="0"/>
                  </a:moveTo>
                  <a:lnTo>
                    <a:pt x="534828" y="0"/>
                  </a:lnTo>
                  <a:cubicBezTo>
                    <a:pt x="966409" y="0"/>
                    <a:pt x="1316282" y="349879"/>
                    <a:pt x="1316282" y="781467"/>
                  </a:cubicBezTo>
                  <a:lnTo>
                    <a:pt x="1316282" y="785919"/>
                  </a:lnTo>
                  <a:lnTo>
                    <a:pt x="1316283" y="785919"/>
                  </a:lnTo>
                  <a:lnTo>
                    <a:pt x="1316283" y="785992"/>
                  </a:lnTo>
                  <a:cubicBezTo>
                    <a:pt x="1316264" y="786217"/>
                    <a:pt x="1316246" y="786443"/>
                    <a:pt x="1316227" y="786668"/>
                  </a:cubicBezTo>
                  <a:lnTo>
                    <a:pt x="1316226" y="786668"/>
                  </a:lnTo>
                  <a:lnTo>
                    <a:pt x="1306627" y="902546"/>
                  </a:lnTo>
                  <a:cubicBezTo>
                    <a:pt x="1300685" y="942659"/>
                    <a:pt x="1291030" y="981289"/>
                    <a:pt x="1279146" y="1019172"/>
                  </a:cubicBezTo>
                  <a:lnTo>
                    <a:pt x="527403" y="1019172"/>
                  </a:lnTo>
                  <a:cubicBezTo>
                    <a:pt x="369182" y="1019172"/>
                    <a:pt x="230275" y="918149"/>
                    <a:pt x="181249" y="768093"/>
                  </a:cubicBezTo>
                  <a:lnTo>
                    <a:pt x="0" y="210966"/>
                  </a:lnTo>
                  <a:cubicBezTo>
                    <a:pt x="30459" y="182737"/>
                    <a:pt x="63141" y="156739"/>
                    <a:pt x="97311" y="133711"/>
                  </a:cubicBezTo>
                  <a:lnTo>
                    <a:pt x="200559" y="75028"/>
                  </a:lnTo>
                  <a:lnTo>
                    <a:pt x="200560" y="75028"/>
                  </a:lnTo>
                  <a:cubicBezTo>
                    <a:pt x="166887" y="-28475"/>
                    <a:pt x="200563" y="75026"/>
                    <a:pt x="200565" y="75025"/>
                  </a:cubicBezTo>
                  <a:lnTo>
                    <a:pt x="200565" y="75024"/>
                  </a:lnTo>
                  <a:cubicBezTo>
                    <a:pt x="200563" y="75025"/>
                    <a:pt x="200561" y="75027"/>
                    <a:pt x="200559" y="75028"/>
                  </a:cubicBezTo>
                  <a:cubicBezTo>
                    <a:pt x="200559" y="75027"/>
                    <a:pt x="200558" y="75026"/>
                    <a:pt x="200558" y="75025"/>
                  </a:cubicBezTo>
                  <a:cubicBezTo>
                    <a:pt x="301582" y="26740"/>
                    <a:pt x="414489" y="0"/>
                    <a:pt x="534087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B7666D-E0F2-88AB-8DA7-A85E6C9E302D}"/>
                </a:ext>
              </a:extLst>
            </p:cNvPr>
            <p:cNvSpPr/>
            <p:nvPr/>
          </p:nvSpPr>
          <p:spPr>
            <a:xfrm>
              <a:off x="3567238" y="4233612"/>
              <a:ext cx="836793" cy="589439"/>
            </a:xfrm>
            <a:custGeom>
              <a:avLst/>
              <a:gdLst>
                <a:gd name="connsiteX0" fmla="*/ 333529 w 1115724"/>
                <a:gd name="connsiteY0" fmla="*/ 0 h 785919"/>
                <a:gd name="connsiteX1" fmla="*/ 334270 w 1115724"/>
                <a:gd name="connsiteY1" fmla="*/ 0 h 785919"/>
                <a:gd name="connsiteX2" fmla="*/ 1115724 w 1115724"/>
                <a:gd name="connsiteY2" fmla="*/ 781467 h 785919"/>
                <a:gd name="connsiteX3" fmla="*/ 1115724 w 1115724"/>
                <a:gd name="connsiteY3" fmla="*/ 785919 h 785919"/>
                <a:gd name="connsiteX4" fmla="*/ 326845 w 1115724"/>
                <a:gd name="connsiteY4" fmla="*/ 785919 h 785919"/>
                <a:gd name="connsiteX5" fmla="*/ 202053 w 1115724"/>
                <a:gd name="connsiteY5" fmla="*/ 695298 h 785919"/>
                <a:gd name="connsiteX6" fmla="*/ 202053 w 1115724"/>
                <a:gd name="connsiteY6" fmla="*/ 696039 h 785919"/>
                <a:gd name="connsiteX7" fmla="*/ 7 w 1115724"/>
                <a:gd name="connsiteY7" fmla="*/ 75024 h 785919"/>
                <a:gd name="connsiteX8" fmla="*/ 1 w 1115724"/>
                <a:gd name="connsiteY8" fmla="*/ 75028 h 785919"/>
                <a:gd name="connsiteX9" fmla="*/ 0 w 1115724"/>
                <a:gd name="connsiteY9" fmla="*/ 75025 h 785919"/>
                <a:gd name="connsiteX10" fmla="*/ 333529 w 1115724"/>
                <a:gd name="connsiteY10" fmla="*/ 0 h 785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5724" h="785919">
                  <a:moveTo>
                    <a:pt x="333529" y="0"/>
                  </a:moveTo>
                  <a:lnTo>
                    <a:pt x="334270" y="0"/>
                  </a:lnTo>
                  <a:cubicBezTo>
                    <a:pt x="765851" y="0"/>
                    <a:pt x="1115724" y="349879"/>
                    <a:pt x="1115724" y="781467"/>
                  </a:cubicBezTo>
                  <a:lnTo>
                    <a:pt x="1115724" y="785919"/>
                  </a:lnTo>
                  <a:lnTo>
                    <a:pt x="326845" y="785919"/>
                  </a:lnTo>
                  <a:cubicBezTo>
                    <a:pt x="269654" y="785919"/>
                    <a:pt x="219880" y="749525"/>
                    <a:pt x="202053" y="695298"/>
                  </a:cubicBezTo>
                  <a:lnTo>
                    <a:pt x="202053" y="696039"/>
                  </a:lnTo>
                  <a:lnTo>
                    <a:pt x="7" y="75024"/>
                  </a:lnTo>
                  <a:lnTo>
                    <a:pt x="1" y="75028"/>
                  </a:lnTo>
                  <a:lnTo>
                    <a:pt x="0" y="75025"/>
                  </a:lnTo>
                  <a:cubicBezTo>
                    <a:pt x="101024" y="26740"/>
                    <a:pt x="213931" y="0"/>
                    <a:pt x="33352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22" name="Graphic 21" descr="Gears with solid fill">
              <a:extLst>
                <a:ext uri="{FF2B5EF4-FFF2-40B4-BE49-F238E27FC236}">
                  <a16:creationId xmlns:a16="http://schemas.microsoft.com/office/drawing/2014/main" id="{A8125087-1B30-A58A-170C-1410DDDDA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782236" y="4382844"/>
              <a:ext cx="365267" cy="36526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A31EFF-1145-6E18-510A-3630FCF237FB}"/>
              </a:ext>
            </a:extLst>
          </p:cNvPr>
          <p:cNvGrpSpPr/>
          <p:nvPr/>
        </p:nvGrpSpPr>
        <p:grpSpPr>
          <a:xfrm>
            <a:off x="6712058" y="2714554"/>
            <a:ext cx="2194560" cy="1106115"/>
            <a:chOff x="8921977" y="117033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60A90E0-78E7-6507-C51F-156C9E670EF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E9A83F-9C09-A0F9-B528-03BAA711FDB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7D31070-1561-64EE-C0E1-406495E153CA}"/>
              </a:ext>
            </a:extLst>
          </p:cNvPr>
          <p:cNvGrpSpPr/>
          <p:nvPr/>
        </p:nvGrpSpPr>
        <p:grpSpPr>
          <a:xfrm>
            <a:off x="237383" y="2714556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64211F-3B45-4F2A-02EB-6CB9198DD46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94E124-E847-8BF2-9265-9D5546F4702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DF610A-4725-747F-00B8-1CBBEE91F0A7}"/>
              </a:ext>
            </a:extLst>
          </p:cNvPr>
          <p:cNvGrpSpPr/>
          <p:nvPr/>
        </p:nvGrpSpPr>
        <p:grpSpPr>
          <a:xfrm>
            <a:off x="746196" y="4358383"/>
            <a:ext cx="2194560" cy="1106115"/>
            <a:chOff x="332936" y="2555951"/>
            <a:chExt cx="2926080" cy="147481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CEA986A-1730-5C88-55C6-9D8E5E34A2A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FCB107-5BCF-EF9C-BAC6-10C3F0AC280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10B2989-9A54-BD8C-9543-CF3C6BE3FB00}"/>
              </a:ext>
            </a:extLst>
          </p:cNvPr>
          <p:cNvGrpSpPr/>
          <p:nvPr/>
        </p:nvGrpSpPr>
        <p:grpSpPr>
          <a:xfrm>
            <a:off x="6203244" y="4358381"/>
            <a:ext cx="2194560" cy="1106115"/>
            <a:chOff x="8921977" y="1170335"/>
            <a:chExt cx="2926080" cy="1474819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5C2B504-AAF9-7725-31D2-90B27CB4B31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11F123-1072-6E38-5709-6C8CB950870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AC24571-A36E-3935-8FB2-01DFE45EFEC5}"/>
              </a:ext>
            </a:extLst>
          </p:cNvPr>
          <p:cNvSpPr txBox="1"/>
          <p:nvPr/>
        </p:nvSpPr>
        <p:spPr>
          <a:xfrm>
            <a:off x="3722554" y="3296186"/>
            <a:ext cx="168773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D776AFF-7861-F615-B903-49CAB39C08A0}"/>
              </a:ext>
            </a:extLst>
          </p:cNvPr>
          <p:cNvGrpSpPr/>
          <p:nvPr/>
        </p:nvGrpSpPr>
        <p:grpSpPr>
          <a:xfrm>
            <a:off x="5437560" y="1185855"/>
            <a:ext cx="2194560" cy="1106114"/>
            <a:chOff x="8921977" y="117033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3F8CFB4-D95B-1F73-03F0-5724925E124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0BD0B0F-D3B2-1298-5FC3-CA8326FEC08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12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10836</TotalTime>
  <Words>416</Words>
  <Application>Microsoft Office PowerPoint</Application>
  <PresentationFormat>On-screen Show (4:3)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Cycle Circles – Slide Template</vt:lpstr>
      <vt:lpstr>Pentagon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Cycle Circles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2024-09-20T00:58:11Z</dcterms:modified>
  <cp:category>Charts &amp; Diagrams</cp:category>
</cp:coreProperties>
</file>