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0" r:id="rId4"/>
    <p:sldId id="35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2405" y="90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52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71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Timeline Flow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9E148A3-1A9B-642C-D9CF-E5EB957DF2E2}"/>
              </a:ext>
            </a:extLst>
          </p:cNvPr>
          <p:cNvCxnSpPr>
            <a:cxnSpLocks/>
          </p:cNvCxnSpPr>
          <p:nvPr/>
        </p:nvCxnSpPr>
        <p:spPr>
          <a:xfrm>
            <a:off x="602827" y="3547014"/>
            <a:ext cx="10884746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74813D3-3D2C-5D2C-AF70-5DD64A82CEB3}"/>
              </a:ext>
            </a:extLst>
          </p:cNvPr>
          <p:cNvGrpSpPr/>
          <p:nvPr/>
        </p:nvGrpSpPr>
        <p:grpSpPr>
          <a:xfrm>
            <a:off x="1213252" y="1292934"/>
            <a:ext cx="2224215" cy="2427197"/>
            <a:chOff x="1213252" y="1394534"/>
            <a:chExt cx="2224215" cy="242719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68D69D4-3D77-2DF2-3255-EF9C5B7728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1594340"/>
              <a:ext cx="2561" cy="2054274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5775DCB-19B0-44B0-BC96-80755E35B2E5}"/>
                </a:ext>
              </a:extLst>
            </p:cNvPr>
            <p:cNvSpPr/>
            <p:nvPr/>
          </p:nvSpPr>
          <p:spPr>
            <a:xfrm>
              <a:off x="1215813" y="139453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C17556-0F98-2EF1-FC1A-599117565E36}"/>
                </a:ext>
              </a:extLst>
            </p:cNvPr>
            <p:cNvSpPr txBox="1"/>
            <p:nvPr/>
          </p:nvSpPr>
          <p:spPr>
            <a:xfrm>
              <a:off x="1618826" y="1883159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9E8B895-C3AD-1C72-115A-A53F58B06AFE}"/>
                </a:ext>
              </a:extLst>
            </p:cNvPr>
            <p:cNvSpPr/>
            <p:nvPr/>
          </p:nvSpPr>
          <p:spPr>
            <a:xfrm>
              <a:off x="121325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/>
                <a:t>2020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C14BFCB-0FC1-E91F-EBC2-D26EF56C2D65}"/>
              </a:ext>
            </a:extLst>
          </p:cNvPr>
          <p:cNvGrpSpPr/>
          <p:nvPr/>
        </p:nvGrpSpPr>
        <p:grpSpPr>
          <a:xfrm>
            <a:off x="2470132" y="3373897"/>
            <a:ext cx="2226611" cy="2436507"/>
            <a:chOff x="2470132" y="3475497"/>
            <a:chExt cx="2226611" cy="2436507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791AF2-73E8-77B2-A4D4-B0B0EC8FAC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42007" y="3648614"/>
              <a:ext cx="4957" cy="20635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0DBFCD0-528C-5CD7-E08D-B42E25E27AB4}"/>
                </a:ext>
              </a:extLst>
            </p:cNvPr>
            <p:cNvSpPr/>
            <p:nvPr/>
          </p:nvSpPr>
          <p:spPr>
            <a:xfrm>
              <a:off x="2475089" y="5512392"/>
              <a:ext cx="2221654" cy="39961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5671F60-1449-F778-FB2F-31BB556736E4}"/>
                </a:ext>
              </a:extLst>
            </p:cNvPr>
            <p:cNvSpPr txBox="1"/>
            <p:nvPr/>
          </p:nvSpPr>
          <p:spPr>
            <a:xfrm>
              <a:off x="2872458" y="4359005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2C17D5E-B335-E63C-3F98-CFAB0984E2A4}"/>
                </a:ext>
              </a:extLst>
            </p:cNvPr>
            <p:cNvSpPr/>
            <p:nvPr/>
          </p:nvSpPr>
          <p:spPr>
            <a:xfrm>
              <a:off x="247013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/>
                <a:t>2021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24D8C87-6C01-81F7-0D85-EE17CCC55A08}"/>
              </a:ext>
            </a:extLst>
          </p:cNvPr>
          <p:cNvGrpSpPr/>
          <p:nvPr/>
        </p:nvGrpSpPr>
        <p:grpSpPr>
          <a:xfrm>
            <a:off x="3727012" y="1292934"/>
            <a:ext cx="2223362" cy="2427197"/>
            <a:chOff x="3727012" y="1394534"/>
            <a:chExt cx="2223362" cy="242719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FB4F03-6889-F404-2AD8-1D053F3B17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8887" y="1594340"/>
              <a:ext cx="1708" cy="2054274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71BCDF-00B9-D0EF-E220-B6C36F76DAD5}"/>
                </a:ext>
              </a:extLst>
            </p:cNvPr>
            <p:cNvSpPr/>
            <p:nvPr/>
          </p:nvSpPr>
          <p:spPr>
            <a:xfrm>
              <a:off x="3728720" y="139453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AA8607-6189-F5DE-A6BB-E788A176C8C8}"/>
                </a:ext>
              </a:extLst>
            </p:cNvPr>
            <p:cNvSpPr txBox="1"/>
            <p:nvPr/>
          </p:nvSpPr>
          <p:spPr>
            <a:xfrm>
              <a:off x="4132862" y="1883159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32EB18C-0E5D-CC1F-FF95-2696BBB9C03C}"/>
                </a:ext>
              </a:extLst>
            </p:cNvPr>
            <p:cNvSpPr/>
            <p:nvPr/>
          </p:nvSpPr>
          <p:spPr>
            <a:xfrm>
              <a:off x="372701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AE8B26-69F0-A486-6742-60BD6AF02335}"/>
              </a:ext>
            </a:extLst>
          </p:cNvPr>
          <p:cNvGrpSpPr/>
          <p:nvPr/>
        </p:nvGrpSpPr>
        <p:grpSpPr>
          <a:xfrm>
            <a:off x="6240772" y="1283624"/>
            <a:ext cx="2222509" cy="2436507"/>
            <a:chOff x="6240772" y="1385224"/>
            <a:chExt cx="2222509" cy="243650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8A0DBE7-3934-907E-E1B4-5CAF647D18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647" y="1585030"/>
              <a:ext cx="855" cy="2063584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C8BB147-FCC4-793E-D657-497382F74C01}"/>
                </a:ext>
              </a:extLst>
            </p:cNvPr>
            <p:cNvSpPr/>
            <p:nvPr/>
          </p:nvSpPr>
          <p:spPr>
            <a:xfrm>
              <a:off x="6241627" y="138522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FF23F2-6E6A-45F3-03F0-084C8254BC80}"/>
                </a:ext>
              </a:extLst>
            </p:cNvPr>
            <p:cNvSpPr txBox="1"/>
            <p:nvPr/>
          </p:nvSpPr>
          <p:spPr>
            <a:xfrm>
              <a:off x="6646898" y="1883159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DD9ACBF-7E6D-0120-86E9-5DCBABE96C81}"/>
                </a:ext>
              </a:extLst>
            </p:cNvPr>
            <p:cNvSpPr/>
            <p:nvPr/>
          </p:nvSpPr>
          <p:spPr>
            <a:xfrm>
              <a:off x="624077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0DD7202-DD7C-53AE-ECC8-A8B5546FE39A}"/>
              </a:ext>
            </a:extLst>
          </p:cNvPr>
          <p:cNvGrpSpPr/>
          <p:nvPr/>
        </p:nvGrpSpPr>
        <p:grpSpPr>
          <a:xfrm>
            <a:off x="7497652" y="3373897"/>
            <a:ext cx="2224905" cy="2436507"/>
            <a:chOff x="7497652" y="3475497"/>
            <a:chExt cx="2224905" cy="2436507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9F24705-92D7-8D00-44AE-5EED98408E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69527" y="3648614"/>
              <a:ext cx="3251" cy="2063584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A6523149-BCF5-C0C5-0E10-2AD82C29EACD}"/>
                </a:ext>
              </a:extLst>
            </p:cNvPr>
            <p:cNvSpPr/>
            <p:nvPr/>
          </p:nvSpPr>
          <p:spPr>
            <a:xfrm>
              <a:off x="7500903" y="5512392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1F2AD84-7AC6-A111-2FF0-5F773B6A4CB4}"/>
                </a:ext>
              </a:extLst>
            </p:cNvPr>
            <p:cNvSpPr txBox="1"/>
            <p:nvPr/>
          </p:nvSpPr>
          <p:spPr>
            <a:xfrm>
              <a:off x="7907303" y="4359005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4A0023-F636-5FDD-4982-2DCA9AA8634A}"/>
                </a:ext>
              </a:extLst>
            </p:cNvPr>
            <p:cNvSpPr/>
            <p:nvPr/>
          </p:nvSpPr>
          <p:spPr>
            <a:xfrm>
              <a:off x="749765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2025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8797B0F-04C0-9ED4-430A-D917AD8E42DA}"/>
              </a:ext>
            </a:extLst>
          </p:cNvPr>
          <p:cNvGrpSpPr/>
          <p:nvPr/>
        </p:nvGrpSpPr>
        <p:grpSpPr>
          <a:xfrm>
            <a:off x="4983892" y="3373897"/>
            <a:ext cx="2225758" cy="2436507"/>
            <a:chOff x="4983892" y="3475497"/>
            <a:chExt cx="2225758" cy="2436507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912307A-3C81-1011-D66E-BED22AC7E1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55767" y="3648614"/>
              <a:ext cx="4104" cy="2063584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6FA4DE2-37A6-BD41-B3D1-14F7EE636CA9}"/>
                </a:ext>
              </a:extLst>
            </p:cNvPr>
            <p:cNvSpPr/>
            <p:nvPr/>
          </p:nvSpPr>
          <p:spPr>
            <a:xfrm>
              <a:off x="4987996" y="5512392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D9C64AB-1763-F941-3D4A-2E50CCECB877}"/>
                </a:ext>
              </a:extLst>
            </p:cNvPr>
            <p:cNvSpPr txBox="1"/>
            <p:nvPr/>
          </p:nvSpPr>
          <p:spPr>
            <a:xfrm>
              <a:off x="5334000" y="4359005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12E1D678-53DE-11D2-5F88-918CEB81AD0B}"/>
                </a:ext>
              </a:extLst>
            </p:cNvPr>
            <p:cNvSpPr/>
            <p:nvPr/>
          </p:nvSpPr>
          <p:spPr>
            <a:xfrm>
              <a:off x="498389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D534B00-F379-79AC-E0C4-2495315946B4}"/>
              </a:ext>
            </a:extLst>
          </p:cNvPr>
          <p:cNvGrpSpPr/>
          <p:nvPr/>
        </p:nvGrpSpPr>
        <p:grpSpPr>
          <a:xfrm>
            <a:off x="8754533" y="1283624"/>
            <a:ext cx="2221654" cy="2436507"/>
            <a:chOff x="8754533" y="1385224"/>
            <a:chExt cx="2221654" cy="243650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05A5FB0-53BA-3F87-64AD-C5452AF50030}"/>
                </a:ext>
              </a:extLst>
            </p:cNvPr>
            <p:cNvCxnSpPr>
              <a:cxnSpLocks/>
            </p:cNvCxnSpPr>
            <p:nvPr/>
          </p:nvCxnSpPr>
          <p:spPr>
            <a:xfrm>
              <a:off x="8926408" y="1585030"/>
              <a:ext cx="0" cy="2063584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571B0A3-FFF7-33D0-D1C2-D7AACECEFF75}"/>
                </a:ext>
              </a:extLst>
            </p:cNvPr>
            <p:cNvSpPr/>
            <p:nvPr/>
          </p:nvSpPr>
          <p:spPr>
            <a:xfrm>
              <a:off x="8754533" y="138522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2EEE26-FE12-72FB-7899-0628B1C90D49}"/>
                </a:ext>
              </a:extLst>
            </p:cNvPr>
            <p:cNvSpPr txBox="1"/>
            <p:nvPr/>
          </p:nvSpPr>
          <p:spPr>
            <a:xfrm>
              <a:off x="9160933" y="1883159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1170A9B8-16EF-C1E7-1323-7A4F2D99DA5C}"/>
                </a:ext>
              </a:extLst>
            </p:cNvPr>
            <p:cNvSpPr/>
            <p:nvPr/>
          </p:nvSpPr>
          <p:spPr>
            <a:xfrm>
              <a:off x="8754533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/>
                <a:t>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610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Timeline Flow – Slide Template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9E148A3-1A9B-642C-D9CF-E5EB957DF2E2}"/>
              </a:ext>
            </a:extLst>
          </p:cNvPr>
          <p:cNvCxnSpPr>
            <a:cxnSpLocks/>
          </p:cNvCxnSpPr>
          <p:nvPr/>
        </p:nvCxnSpPr>
        <p:spPr>
          <a:xfrm>
            <a:off x="602827" y="3547014"/>
            <a:ext cx="10884746" cy="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74813D3-3D2C-5D2C-AF70-5DD64A82CEB3}"/>
              </a:ext>
            </a:extLst>
          </p:cNvPr>
          <p:cNvGrpSpPr/>
          <p:nvPr/>
        </p:nvGrpSpPr>
        <p:grpSpPr>
          <a:xfrm>
            <a:off x="1213252" y="1292934"/>
            <a:ext cx="2224215" cy="2427197"/>
            <a:chOff x="1213252" y="1394534"/>
            <a:chExt cx="2224215" cy="242719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68D69D4-3D77-2DF2-3255-EF9C5B7728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5127" y="1594340"/>
              <a:ext cx="2561" cy="2054274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75775DCB-19B0-44B0-BC96-80755E35B2E5}"/>
                </a:ext>
              </a:extLst>
            </p:cNvPr>
            <p:cNvSpPr/>
            <p:nvPr/>
          </p:nvSpPr>
          <p:spPr>
            <a:xfrm>
              <a:off x="1215813" y="139453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C17556-0F98-2EF1-FC1A-599117565E36}"/>
                </a:ext>
              </a:extLst>
            </p:cNvPr>
            <p:cNvSpPr txBox="1"/>
            <p:nvPr/>
          </p:nvSpPr>
          <p:spPr>
            <a:xfrm>
              <a:off x="1618826" y="1883159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9E8B895-C3AD-1C72-115A-A53F58B06AFE}"/>
                </a:ext>
              </a:extLst>
            </p:cNvPr>
            <p:cNvSpPr/>
            <p:nvPr/>
          </p:nvSpPr>
          <p:spPr>
            <a:xfrm>
              <a:off x="121325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2020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C14BFCB-0FC1-E91F-EBC2-D26EF56C2D65}"/>
              </a:ext>
            </a:extLst>
          </p:cNvPr>
          <p:cNvGrpSpPr/>
          <p:nvPr/>
        </p:nvGrpSpPr>
        <p:grpSpPr>
          <a:xfrm>
            <a:off x="2470132" y="3373897"/>
            <a:ext cx="2226611" cy="2436507"/>
            <a:chOff x="2470132" y="3475497"/>
            <a:chExt cx="2226611" cy="2436507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791AF2-73E8-77B2-A4D4-B0B0EC8FAC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42007" y="3648614"/>
              <a:ext cx="4957" cy="206358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10DBFCD0-528C-5CD7-E08D-B42E25E27AB4}"/>
                </a:ext>
              </a:extLst>
            </p:cNvPr>
            <p:cNvSpPr/>
            <p:nvPr/>
          </p:nvSpPr>
          <p:spPr>
            <a:xfrm>
              <a:off x="2475089" y="5512392"/>
              <a:ext cx="2221654" cy="39961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5671F60-1449-F778-FB2F-31BB556736E4}"/>
                </a:ext>
              </a:extLst>
            </p:cNvPr>
            <p:cNvSpPr txBox="1"/>
            <p:nvPr/>
          </p:nvSpPr>
          <p:spPr>
            <a:xfrm>
              <a:off x="2872458" y="4359005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2C17D5E-B335-E63C-3F98-CFAB0984E2A4}"/>
                </a:ext>
              </a:extLst>
            </p:cNvPr>
            <p:cNvSpPr/>
            <p:nvPr/>
          </p:nvSpPr>
          <p:spPr>
            <a:xfrm>
              <a:off x="247013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/>
                <a:t>2021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24D8C87-6C01-81F7-0D85-EE17CCC55A08}"/>
              </a:ext>
            </a:extLst>
          </p:cNvPr>
          <p:cNvGrpSpPr/>
          <p:nvPr/>
        </p:nvGrpSpPr>
        <p:grpSpPr>
          <a:xfrm>
            <a:off x="3727012" y="1292934"/>
            <a:ext cx="2223362" cy="2427197"/>
            <a:chOff x="3727012" y="1394534"/>
            <a:chExt cx="2223362" cy="242719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FB4F03-6889-F404-2AD8-1D053F3B17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98887" y="1594340"/>
              <a:ext cx="1708" cy="2054274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4E71BCDF-00B9-D0EF-E220-B6C36F76DAD5}"/>
                </a:ext>
              </a:extLst>
            </p:cNvPr>
            <p:cNvSpPr/>
            <p:nvPr/>
          </p:nvSpPr>
          <p:spPr>
            <a:xfrm>
              <a:off x="3728720" y="139453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AA8607-6189-F5DE-A6BB-E788A176C8C8}"/>
                </a:ext>
              </a:extLst>
            </p:cNvPr>
            <p:cNvSpPr txBox="1"/>
            <p:nvPr/>
          </p:nvSpPr>
          <p:spPr>
            <a:xfrm>
              <a:off x="4132862" y="1883159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32EB18C-0E5D-CC1F-FF95-2696BBB9C03C}"/>
                </a:ext>
              </a:extLst>
            </p:cNvPr>
            <p:cNvSpPr/>
            <p:nvPr/>
          </p:nvSpPr>
          <p:spPr>
            <a:xfrm>
              <a:off x="372701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6AE8B26-69F0-A486-6742-60BD6AF02335}"/>
              </a:ext>
            </a:extLst>
          </p:cNvPr>
          <p:cNvGrpSpPr/>
          <p:nvPr/>
        </p:nvGrpSpPr>
        <p:grpSpPr>
          <a:xfrm>
            <a:off x="6240772" y="1283624"/>
            <a:ext cx="2222509" cy="2436507"/>
            <a:chOff x="6240772" y="1385224"/>
            <a:chExt cx="2222509" cy="2436507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8A0DBE7-3934-907E-E1B4-5CAF647D18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647" y="1585030"/>
              <a:ext cx="855" cy="2063584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C8BB147-FCC4-793E-D657-497382F74C01}"/>
                </a:ext>
              </a:extLst>
            </p:cNvPr>
            <p:cNvSpPr/>
            <p:nvPr/>
          </p:nvSpPr>
          <p:spPr>
            <a:xfrm>
              <a:off x="6241627" y="138522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FF23F2-6E6A-45F3-03F0-084C8254BC80}"/>
                </a:ext>
              </a:extLst>
            </p:cNvPr>
            <p:cNvSpPr txBox="1"/>
            <p:nvPr/>
          </p:nvSpPr>
          <p:spPr>
            <a:xfrm>
              <a:off x="6646898" y="1883159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DD9ACBF-7E6D-0120-86E9-5DCBABE96C81}"/>
                </a:ext>
              </a:extLst>
            </p:cNvPr>
            <p:cNvSpPr/>
            <p:nvPr/>
          </p:nvSpPr>
          <p:spPr>
            <a:xfrm>
              <a:off x="624077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0DD7202-DD7C-53AE-ECC8-A8B5546FE39A}"/>
              </a:ext>
            </a:extLst>
          </p:cNvPr>
          <p:cNvGrpSpPr/>
          <p:nvPr/>
        </p:nvGrpSpPr>
        <p:grpSpPr>
          <a:xfrm>
            <a:off x="7497652" y="3373897"/>
            <a:ext cx="2224905" cy="2436507"/>
            <a:chOff x="7497652" y="3475497"/>
            <a:chExt cx="2224905" cy="2436507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9F24705-92D7-8D00-44AE-5EED98408E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69527" y="3648614"/>
              <a:ext cx="3251" cy="2063584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A6523149-BCF5-C0C5-0E10-2AD82C29EACD}"/>
                </a:ext>
              </a:extLst>
            </p:cNvPr>
            <p:cNvSpPr/>
            <p:nvPr/>
          </p:nvSpPr>
          <p:spPr>
            <a:xfrm>
              <a:off x="7500903" y="5512392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1F2AD84-7AC6-A111-2FF0-5F773B6A4CB4}"/>
                </a:ext>
              </a:extLst>
            </p:cNvPr>
            <p:cNvSpPr txBox="1"/>
            <p:nvPr/>
          </p:nvSpPr>
          <p:spPr>
            <a:xfrm>
              <a:off x="7907303" y="4359005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4A0023-F636-5FDD-4982-2DCA9AA8634A}"/>
                </a:ext>
              </a:extLst>
            </p:cNvPr>
            <p:cNvSpPr/>
            <p:nvPr/>
          </p:nvSpPr>
          <p:spPr>
            <a:xfrm>
              <a:off x="749765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2025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8797B0F-04C0-9ED4-430A-D917AD8E42DA}"/>
              </a:ext>
            </a:extLst>
          </p:cNvPr>
          <p:cNvGrpSpPr/>
          <p:nvPr/>
        </p:nvGrpSpPr>
        <p:grpSpPr>
          <a:xfrm>
            <a:off x="4983892" y="3373897"/>
            <a:ext cx="2225758" cy="2436507"/>
            <a:chOff x="4983892" y="3475497"/>
            <a:chExt cx="2225758" cy="2436507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912307A-3C81-1011-D66E-BED22AC7E1B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55767" y="3648614"/>
              <a:ext cx="4104" cy="2063584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D6FA4DE2-37A6-BD41-B3D1-14F7EE636CA9}"/>
                </a:ext>
              </a:extLst>
            </p:cNvPr>
            <p:cNvSpPr/>
            <p:nvPr/>
          </p:nvSpPr>
          <p:spPr>
            <a:xfrm>
              <a:off x="4987996" y="5512392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D9C64AB-1763-F941-3D4A-2E50CCECB877}"/>
                </a:ext>
              </a:extLst>
            </p:cNvPr>
            <p:cNvSpPr txBox="1"/>
            <p:nvPr/>
          </p:nvSpPr>
          <p:spPr>
            <a:xfrm>
              <a:off x="5334000" y="4359005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12E1D678-53DE-11D2-5F88-918CEB81AD0B}"/>
                </a:ext>
              </a:extLst>
            </p:cNvPr>
            <p:cNvSpPr/>
            <p:nvPr/>
          </p:nvSpPr>
          <p:spPr>
            <a:xfrm>
              <a:off x="4983892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D534B00-F379-79AC-E0C4-2495315946B4}"/>
              </a:ext>
            </a:extLst>
          </p:cNvPr>
          <p:cNvGrpSpPr/>
          <p:nvPr/>
        </p:nvGrpSpPr>
        <p:grpSpPr>
          <a:xfrm>
            <a:off x="8754533" y="1283624"/>
            <a:ext cx="2221654" cy="2436507"/>
            <a:chOff x="8754533" y="1385224"/>
            <a:chExt cx="2221654" cy="2436507"/>
          </a:xfrm>
        </p:grpSpPr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05A5FB0-53BA-3F87-64AD-C5452AF50030}"/>
                </a:ext>
              </a:extLst>
            </p:cNvPr>
            <p:cNvCxnSpPr>
              <a:cxnSpLocks/>
            </p:cNvCxnSpPr>
            <p:nvPr/>
          </p:nvCxnSpPr>
          <p:spPr>
            <a:xfrm>
              <a:off x="8926408" y="1585030"/>
              <a:ext cx="0" cy="2063584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571B0A3-FFF7-33D0-D1C2-D7AACECEFF75}"/>
                </a:ext>
              </a:extLst>
            </p:cNvPr>
            <p:cNvSpPr/>
            <p:nvPr/>
          </p:nvSpPr>
          <p:spPr>
            <a:xfrm>
              <a:off x="8754533" y="1385224"/>
              <a:ext cx="2221654" cy="399612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2EEE26-FE12-72FB-7899-0628B1C90D49}"/>
                </a:ext>
              </a:extLst>
            </p:cNvPr>
            <p:cNvSpPr txBox="1"/>
            <p:nvPr/>
          </p:nvSpPr>
          <p:spPr>
            <a:xfrm>
              <a:off x="9160933" y="1883159"/>
              <a:ext cx="1815254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1170A9B8-16EF-C1E7-1323-7A4F2D99DA5C}"/>
                </a:ext>
              </a:extLst>
            </p:cNvPr>
            <p:cNvSpPr/>
            <p:nvPr/>
          </p:nvSpPr>
          <p:spPr>
            <a:xfrm>
              <a:off x="8754533" y="3475497"/>
              <a:ext cx="843031" cy="346234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0" bIns="0" rtlCol="0" anchor="ctr">
              <a:spAutoFit/>
            </a:bodyPr>
            <a:lstStyle/>
            <a:p>
              <a:pPr algn="ctr"/>
              <a:r>
                <a:rPr lang="en-US" sz="1600" b="1" dirty="0"/>
                <a:t>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4338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9417</TotalTime>
  <Words>632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Alternating Timeline Flow – Slide Template</vt:lpstr>
      <vt:lpstr>Alternating Timeline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Timeline Flow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2024-09-23T17:44:22Z</dcterms:modified>
  <cp:category>Timelines &amp; Planning</cp:category>
</cp:coreProperties>
</file>