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11" r:id="rId4"/>
    <p:sldId id="313" r:id="rId5"/>
    <p:sldId id="312" r:id="rId6"/>
    <p:sldId id="314" r:id="rId7"/>
    <p:sldId id="30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10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369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764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136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D5C11EE0-6E16-D525-62C3-5CFF873CA410}"/>
              </a:ext>
            </a:extLst>
          </p:cNvPr>
          <p:cNvCxnSpPr>
            <a:cxnSpLocks/>
            <a:stCxn id="22" idx="0"/>
            <a:endCxn id="47" idx="2"/>
          </p:cNvCxnSpPr>
          <p:nvPr/>
        </p:nvCxnSpPr>
        <p:spPr>
          <a:xfrm flipV="1">
            <a:off x="1634200" y="2620564"/>
            <a:ext cx="0" cy="129165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0D87B1E2-20DE-C0B5-D013-29EC18615825}"/>
              </a:ext>
            </a:extLst>
          </p:cNvPr>
          <p:cNvCxnSpPr>
            <a:cxnSpLocks/>
            <a:stCxn id="25" idx="0"/>
            <a:endCxn id="48" idx="2"/>
          </p:cNvCxnSpPr>
          <p:nvPr/>
        </p:nvCxnSpPr>
        <p:spPr>
          <a:xfrm flipV="1">
            <a:off x="3103100" y="2620564"/>
            <a:ext cx="0" cy="129165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4FF02B1F-9726-256D-5FF7-89D9541093D7}"/>
              </a:ext>
            </a:extLst>
          </p:cNvPr>
          <p:cNvCxnSpPr>
            <a:cxnSpLocks/>
            <a:stCxn id="28" idx="0"/>
            <a:endCxn id="49" idx="2"/>
          </p:cNvCxnSpPr>
          <p:nvPr/>
        </p:nvCxnSpPr>
        <p:spPr>
          <a:xfrm flipV="1">
            <a:off x="4572001" y="2620564"/>
            <a:ext cx="0" cy="129165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520445D-31A7-2497-0B86-CB84034CD6F6}"/>
              </a:ext>
            </a:extLst>
          </p:cNvPr>
          <p:cNvCxnSpPr>
            <a:cxnSpLocks/>
            <a:stCxn id="31" idx="0"/>
            <a:endCxn id="50" idx="2"/>
          </p:cNvCxnSpPr>
          <p:nvPr/>
        </p:nvCxnSpPr>
        <p:spPr>
          <a:xfrm flipV="1">
            <a:off x="6040901" y="2620564"/>
            <a:ext cx="0" cy="129165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D40F42FC-664D-F49D-5501-61F665C7C5CA}"/>
              </a:ext>
            </a:extLst>
          </p:cNvPr>
          <p:cNvCxnSpPr>
            <a:cxnSpLocks/>
            <a:stCxn id="45" idx="0"/>
            <a:endCxn id="51" idx="2"/>
          </p:cNvCxnSpPr>
          <p:nvPr/>
        </p:nvCxnSpPr>
        <p:spPr>
          <a:xfrm flipV="1">
            <a:off x="7509800" y="2620564"/>
            <a:ext cx="2" cy="129165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 Node Timeline – Slide Template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8AFB0D2-86DB-7A56-F96F-7952C9D6CB9F}"/>
              </a:ext>
            </a:extLst>
          </p:cNvPr>
          <p:cNvCxnSpPr>
            <a:cxnSpLocks/>
          </p:cNvCxnSpPr>
          <p:nvPr/>
        </p:nvCxnSpPr>
        <p:spPr>
          <a:xfrm>
            <a:off x="739333" y="3227166"/>
            <a:ext cx="7665335" cy="0"/>
          </a:xfrm>
          <a:prstGeom prst="straightConnector1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689987A9-F7F9-AECF-65D8-5A48AEB9EAF5}"/>
              </a:ext>
            </a:extLst>
          </p:cNvPr>
          <p:cNvGrpSpPr/>
          <p:nvPr/>
        </p:nvGrpSpPr>
        <p:grpSpPr>
          <a:xfrm>
            <a:off x="1177000" y="2769966"/>
            <a:ext cx="914400" cy="914400"/>
            <a:chOff x="1219200" y="2538714"/>
            <a:chExt cx="1219200" cy="121920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8B63EC5E-B507-36AD-1602-60E803D3BA7A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D9BF9D8-324A-E2F8-88AD-2ECF186BD410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0F10424-891A-976C-C009-925A13A417B7}"/>
              </a:ext>
            </a:extLst>
          </p:cNvPr>
          <p:cNvGrpSpPr/>
          <p:nvPr/>
        </p:nvGrpSpPr>
        <p:grpSpPr>
          <a:xfrm>
            <a:off x="2645900" y="2769966"/>
            <a:ext cx="914400" cy="914400"/>
            <a:chOff x="1219200" y="2538714"/>
            <a:chExt cx="1219200" cy="12192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0470DBC-C7B2-BD8F-B1CE-67B18E13F25D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58A7F42-0874-8EB9-F639-2FABE706BD14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DA96E68-22D8-8401-528E-F4841937F276}"/>
              </a:ext>
            </a:extLst>
          </p:cNvPr>
          <p:cNvGrpSpPr/>
          <p:nvPr/>
        </p:nvGrpSpPr>
        <p:grpSpPr>
          <a:xfrm>
            <a:off x="4114800" y="2769966"/>
            <a:ext cx="914400" cy="914400"/>
            <a:chOff x="1219200" y="2538714"/>
            <a:chExt cx="1219200" cy="12192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CE2E404-22FE-CE4E-BEE1-D1933A74D1AC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835B0EA-7D50-FDEE-F4E6-DDBBA15C0CD8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D783E4-C2BF-A890-AC69-9E7A5C6055E4}"/>
              </a:ext>
            </a:extLst>
          </p:cNvPr>
          <p:cNvGrpSpPr/>
          <p:nvPr/>
        </p:nvGrpSpPr>
        <p:grpSpPr>
          <a:xfrm>
            <a:off x="5583701" y="2769966"/>
            <a:ext cx="914400" cy="914400"/>
            <a:chOff x="1219200" y="2538714"/>
            <a:chExt cx="1219200" cy="121920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B279AD2-1792-E5CF-A344-22BB245FD8BA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A4B4517-27F3-52EA-73D0-D887CEA290A2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BBAE992-4C5A-53A4-CB4F-4997F09F0F3F}"/>
              </a:ext>
            </a:extLst>
          </p:cNvPr>
          <p:cNvGrpSpPr/>
          <p:nvPr/>
        </p:nvGrpSpPr>
        <p:grpSpPr>
          <a:xfrm>
            <a:off x="7052600" y="2769966"/>
            <a:ext cx="914400" cy="914400"/>
            <a:chOff x="1219200" y="2538714"/>
            <a:chExt cx="1219200" cy="12192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DD48D0D-F088-454B-A340-7F5F9947BFD6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B016951-75EE-EE5B-ABB4-D471865F1599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A222C10-FF19-26E4-2CEB-9EEA3E1FD9F7}"/>
              </a:ext>
            </a:extLst>
          </p:cNvPr>
          <p:cNvGrpSpPr/>
          <p:nvPr/>
        </p:nvGrpSpPr>
        <p:grpSpPr>
          <a:xfrm>
            <a:off x="976685" y="3912221"/>
            <a:ext cx="1315030" cy="1048405"/>
            <a:chOff x="332936" y="2658545"/>
            <a:chExt cx="2926080" cy="139787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4FB713C-27BA-4295-6E89-884A01EB1F6C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3BCB564-7DFB-0BBF-7003-073F292ECDE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4D6727E-4C63-1069-1611-AE03DAF2D592}"/>
              </a:ext>
            </a:extLst>
          </p:cNvPr>
          <p:cNvGrpSpPr/>
          <p:nvPr/>
        </p:nvGrpSpPr>
        <p:grpSpPr>
          <a:xfrm>
            <a:off x="2445585" y="3912221"/>
            <a:ext cx="1315030" cy="1048405"/>
            <a:chOff x="332936" y="2658545"/>
            <a:chExt cx="2926080" cy="139787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47D617B-A8D2-DF92-60FD-675BB1922002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FDDD404-DFA9-E958-43F8-261BC1FA56C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43FE2E0-DA7F-4924-1A0D-3A61D576279F}"/>
              </a:ext>
            </a:extLst>
          </p:cNvPr>
          <p:cNvGrpSpPr/>
          <p:nvPr/>
        </p:nvGrpSpPr>
        <p:grpSpPr>
          <a:xfrm>
            <a:off x="3914486" y="3912221"/>
            <a:ext cx="1315030" cy="1048405"/>
            <a:chOff x="332936" y="2658545"/>
            <a:chExt cx="2926080" cy="139787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6B612C8-3B49-4AC5-A36E-B7DD38817DE6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89D9E50-A6F9-DD2F-26C3-954ADF74649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5E33281-7699-97B5-7BE6-FB9D778A6203}"/>
              </a:ext>
            </a:extLst>
          </p:cNvPr>
          <p:cNvGrpSpPr/>
          <p:nvPr/>
        </p:nvGrpSpPr>
        <p:grpSpPr>
          <a:xfrm>
            <a:off x="5383386" y="3912221"/>
            <a:ext cx="1315030" cy="1048405"/>
            <a:chOff x="332936" y="2658545"/>
            <a:chExt cx="2926080" cy="139787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1E42634-9B6C-6456-73BE-4E3F2C3DC15B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BA7B700-406F-E9C3-3CA4-00EE4F63765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E5B84E6-71E1-59D1-101A-477122E0C689}"/>
              </a:ext>
            </a:extLst>
          </p:cNvPr>
          <p:cNvGrpSpPr/>
          <p:nvPr/>
        </p:nvGrpSpPr>
        <p:grpSpPr>
          <a:xfrm>
            <a:off x="6852285" y="3912221"/>
            <a:ext cx="1315030" cy="1048405"/>
            <a:chOff x="332936" y="2658545"/>
            <a:chExt cx="2926080" cy="139787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D5775A6-F8ED-7524-D982-BB05F1866CD0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86ADD53-7EEF-DB04-7904-E9137925D29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4E37826D-3488-8246-ECBC-ED6F07CA1679}"/>
              </a:ext>
            </a:extLst>
          </p:cNvPr>
          <p:cNvSpPr txBox="1"/>
          <p:nvPr/>
        </p:nvSpPr>
        <p:spPr>
          <a:xfrm>
            <a:off x="1192412" y="2112733"/>
            <a:ext cx="883576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/>
              <a:t>2022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65512AD-3389-66D0-B8E6-4B6B88483587}"/>
              </a:ext>
            </a:extLst>
          </p:cNvPr>
          <p:cNvSpPr txBox="1"/>
          <p:nvPr/>
        </p:nvSpPr>
        <p:spPr>
          <a:xfrm>
            <a:off x="2661312" y="2112733"/>
            <a:ext cx="883576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/>
              <a:t>2023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2025B82-FD3A-3852-4D78-9244C51F8697}"/>
              </a:ext>
            </a:extLst>
          </p:cNvPr>
          <p:cNvSpPr txBox="1"/>
          <p:nvPr/>
        </p:nvSpPr>
        <p:spPr>
          <a:xfrm>
            <a:off x="4130213" y="2112733"/>
            <a:ext cx="883576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/>
              <a:t>2024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0097D43-41E9-C2AA-AD69-40CB89886218}"/>
              </a:ext>
            </a:extLst>
          </p:cNvPr>
          <p:cNvSpPr txBox="1"/>
          <p:nvPr/>
        </p:nvSpPr>
        <p:spPr>
          <a:xfrm>
            <a:off x="5599113" y="2112733"/>
            <a:ext cx="883576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/>
              <a:t>2025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1270B6D-F447-FC31-0CC0-15104886B088}"/>
              </a:ext>
            </a:extLst>
          </p:cNvPr>
          <p:cNvSpPr txBox="1"/>
          <p:nvPr/>
        </p:nvSpPr>
        <p:spPr>
          <a:xfrm>
            <a:off x="7068014" y="2112733"/>
            <a:ext cx="883576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/>
              <a:t>2026</a:t>
            </a:r>
          </a:p>
        </p:txBody>
      </p:sp>
      <p:pic>
        <p:nvPicPr>
          <p:cNvPr id="53" name="Graphic 52" descr="Daily calendar with solid fill">
            <a:extLst>
              <a:ext uri="{FF2B5EF4-FFF2-40B4-BE49-F238E27FC236}">
                <a16:creationId xmlns:a16="http://schemas.microsoft.com/office/drawing/2014/main" id="{A3247A21-0A1E-FB1D-F406-5D1145B033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28460" y="3021426"/>
            <a:ext cx="411480" cy="411480"/>
          </a:xfrm>
          <a:prstGeom prst="rect">
            <a:avLst/>
          </a:prstGeom>
        </p:spPr>
      </p:pic>
      <p:pic>
        <p:nvPicPr>
          <p:cNvPr id="55" name="Graphic 54" descr="Flag with solid fill">
            <a:extLst>
              <a:ext uri="{FF2B5EF4-FFF2-40B4-BE49-F238E27FC236}">
                <a16:creationId xmlns:a16="http://schemas.microsoft.com/office/drawing/2014/main" id="{9F54929D-2755-09D0-B4C0-9FA5C7EAAA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04060" y="3021426"/>
            <a:ext cx="411480" cy="411480"/>
          </a:xfrm>
          <a:prstGeom prst="rect">
            <a:avLst/>
          </a:prstGeom>
        </p:spPr>
      </p:pic>
      <p:pic>
        <p:nvPicPr>
          <p:cNvPr id="57" name="Graphic 56" descr="Bullseye with solid fill">
            <a:extLst>
              <a:ext uri="{FF2B5EF4-FFF2-40B4-BE49-F238E27FC236}">
                <a16:creationId xmlns:a16="http://schemas.microsoft.com/office/drawing/2014/main" id="{A5875DAB-FC0D-8488-1071-75B5DC0F7E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35160" y="3021426"/>
            <a:ext cx="411480" cy="411480"/>
          </a:xfrm>
          <a:prstGeom prst="rect">
            <a:avLst/>
          </a:prstGeom>
        </p:spPr>
      </p:pic>
      <p:pic>
        <p:nvPicPr>
          <p:cNvPr id="59" name="Graphic 58" descr="Exponential Graph with solid fill">
            <a:extLst>
              <a:ext uri="{FF2B5EF4-FFF2-40B4-BE49-F238E27FC236}">
                <a16:creationId xmlns:a16="http://schemas.microsoft.com/office/drawing/2014/main" id="{24BD5364-71A6-A9E0-C7DE-DCA8EA2DA4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66259" y="3021426"/>
            <a:ext cx="411480" cy="411480"/>
          </a:xfrm>
          <a:prstGeom prst="rect">
            <a:avLst/>
          </a:prstGeom>
        </p:spPr>
      </p:pic>
      <p:pic>
        <p:nvPicPr>
          <p:cNvPr id="61" name="Graphic 60" descr="Lightbulb with solid fill">
            <a:extLst>
              <a:ext uri="{FF2B5EF4-FFF2-40B4-BE49-F238E27FC236}">
                <a16:creationId xmlns:a16="http://schemas.microsoft.com/office/drawing/2014/main" id="{3D66F139-4D4B-B673-11CE-DA2B82CC369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897359" y="3021426"/>
            <a:ext cx="411480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236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D5C11EE0-6E16-D525-62C3-5CFF873CA410}"/>
              </a:ext>
            </a:extLst>
          </p:cNvPr>
          <p:cNvCxnSpPr>
            <a:cxnSpLocks/>
            <a:stCxn id="22" idx="0"/>
            <a:endCxn id="47" idx="2"/>
          </p:cNvCxnSpPr>
          <p:nvPr/>
        </p:nvCxnSpPr>
        <p:spPr>
          <a:xfrm flipV="1">
            <a:off x="1634200" y="2620564"/>
            <a:ext cx="0" cy="129165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0D87B1E2-20DE-C0B5-D013-29EC18615825}"/>
              </a:ext>
            </a:extLst>
          </p:cNvPr>
          <p:cNvCxnSpPr>
            <a:cxnSpLocks/>
            <a:stCxn id="25" idx="0"/>
            <a:endCxn id="48" idx="2"/>
          </p:cNvCxnSpPr>
          <p:nvPr/>
        </p:nvCxnSpPr>
        <p:spPr>
          <a:xfrm flipV="1">
            <a:off x="3103100" y="2620564"/>
            <a:ext cx="0" cy="129165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4FF02B1F-9726-256D-5FF7-89D9541093D7}"/>
              </a:ext>
            </a:extLst>
          </p:cNvPr>
          <p:cNvCxnSpPr>
            <a:cxnSpLocks/>
            <a:stCxn id="28" idx="0"/>
            <a:endCxn id="49" idx="2"/>
          </p:cNvCxnSpPr>
          <p:nvPr/>
        </p:nvCxnSpPr>
        <p:spPr>
          <a:xfrm flipV="1">
            <a:off x="4572001" y="2620564"/>
            <a:ext cx="0" cy="129165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520445D-31A7-2497-0B86-CB84034CD6F6}"/>
              </a:ext>
            </a:extLst>
          </p:cNvPr>
          <p:cNvCxnSpPr>
            <a:cxnSpLocks/>
            <a:stCxn id="31" idx="0"/>
            <a:endCxn id="50" idx="2"/>
          </p:cNvCxnSpPr>
          <p:nvPr/>
        </p:nvCxnSpPr>
        <p:spPr>
          <a:xfrm flipV="1">
            <a:off x="6040901" y="2620564"/>
            <a:ext cx="0" cy="129165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D40F42FC-664D-F49D-5501-61F665C7C5CA}"/>
              </a:ext>
            </a:extLst>
          </p:cNvPr>
          <p:cNvCxnSpPr>
            <a:cxnSpLocks/>
            <a:stCxn id="45" idx="0"/>
            <a:endCxn id="51" idx="2"/>
          </p:cNvCxnSpPr>
          <p:nvPr/>
        </p:nvCxnSpPr>
        <p:spPr>
          <a:xfrm flipV="1">
            <a:off x="7509800" y="2620564"/>
            <a:ext cx="2" cy="129165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 Node Timeline – Slide Template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8AFB0D2-86DB-7A56-F96F-7952C9D6CB9F}"/>
              </a:ext>
            </a:extLst>
          </p:cNvPr>
          <p:cNvCxnSpPr>
            <a:cxnSpLocks/>
          </p:cNvCxnSpPr>
          <p:nvPr/>
        </p:nvCxnSpPr>
        <p:spPr>
          <a:xfrm>
            <a:off x="739333" y="3227166"/>
            <a:ext cx="7665335" cy="0"/>
          </a:xfrm>
          <a:prstGeom prst="straightConnector1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689987A9-F7F9-AECF-65D8-5A48AEB9EAF5}"/>
              </a:ext>
            </a:extLst>
          </p:cNvPr>
          <p:cNvGrpSpPr/>
          <p:nvPr/>
        </p:nvGrpSpPr>
        <p:grpSpPr>
          <a:xfrm>
            <a:off x="1177000" y="2769966"/>
            <a:ext cx="914400" cy="914400"/>
            <a:chOff x="1219200" y="2538714"/>
            <a:chExt cx="1219200" cy="121920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8B63EC5E-B507-36AD-1602-60E803D3BA7A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D9BF9D8-324A-E2F8-88AD-2ECF186BD410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0F10424-891A-976C-C009-925A13A417B7}"/>
              </a:ext>
            </a:extLst>
          </p:cNvPr>
          <p:cNvGrpSpPr/>
          <p:nvPr/>
        </p:nvGrpSpPr>
        <p:grpSpPr>
          <a:xfrm>
            <a:off x="2645900" y="2769966"/>
            <a:ext cx="914400" cy="914400"/>
            <a:chOff x="1219200" y="2538714"/>
            <a:chExt cx="1219200" cy="12192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0470DBC-C7B2-BD8F-B1CE-67B18E13F25D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58A7F42-0874-8EB9-F639-2FABE706BD14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DA96E68-22D8-8401-528E-F4841937F276}"/>
              </a:ext>
            </a:extLst>
          </p:cNvPr>
          <p:cNvGrpSpPr/>
          <p:nvPr/>
        </p:nvGrpSpPr>
        <p:grpSpPr>
          <a:xfrm>
            <a:off x="4114800" y="2769966"/>
            <a:ext cx="914400" cy="914400"/>
            <a:chOff x="1219200" y="2538714"/>
            <a:chExt cx="1219200" cy="12192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CE2E404-22FE-CE4E-BEE1-D1933A74D1AC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835B0EA-7D50-FDEE-F4E6-DDBBA15C0CD8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D783E4-C2BF-A890-AC69-9E7A5C6055E4}"/>
              </a:ext>
            </a:extLst>
          </p:cNvPr>
          <p:cNvGrpSpPr/>
          <p:nvPr/>
        </p:nvGrpSpPr>
        <p:grpSpPr>
          <a:xfrm>
            <a:off x="5583701" y="2769966"/>
            <a:ext cx="914400" cy="914400"/>
            <a:chOff x="1219200" y="2538714"/>
            <a:chExt cx="1219200" cy="121920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B279AD2-1792-E5CF-A344-22BB245FD8BA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A4B4517-27F3-52EA-73D0-D887CEA290A2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BBAE992-4C5A-53A4-CB4F-4997F09F0F3F}"/>
              </a:ext>
            </a:extLst>
          </p:cNvPr>
          <p:cNvGrpSpPr/>
          <p:nvPr/>
        </p:nvGrpSpPr>
        <p:grpSpPr>
          <a:xfrm>
            <a:off x="7052600" y="2769966"/>
            <a:ext cx="914400" cy="914400"/>
            <a:chOff x="1219200" y="2538714"/>
            <a:chExt cx="1219200" cy="12192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DD48D0D-F088-454B-A340-7F5F9947BFD6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B016951-75EE-EE5B-ABB4-D471865F1599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A222C10-FF19-26E4-2CEB-9EEA3E1FD9F7}"/>
              </a:ext>
            </a:extLst>
          </p:cNvPr>
          <p:cNvGrpSpPr/>
          <p:nvPr/>
        </p:nvGrpSpPr>
        <p:grpSpPr>
          <a:xfrm>
            <a:off x="976685" y="3912221"/>
            <a:ext cx="1315030" cy="1048405"/>
            <a:chOff x="332936" y="2658545"/>
            <a:chExt cx="2926080" cy="139787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4FB713C-27BA-4295-6E89-884A01EB1F6C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3BCB564-7DFB-0BBF-7003-073F292ECDE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4D6727E-4C63-1069-1611-AE03DAF2D592}"/>
              </a:ext>
            </a:extLst>
          </p:cNvPr>
          <p:cNvGrpSpPr/>
          <p:nvPr/>
        </p:nvGrpSpPr>
        <p:grpSpPr>
          <a:xfrm>
            <a:off x="2445585" y="3912221"/>
            <a:ext cx="1315030" cy="1048405"/>
            <a:chOff x="332936" y="2658545"/>
            <a:chExt cx="2926080" cy="139787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47D617B-A8D2-DF92-60FD-675BB1922002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FDDD404-DFA9-E958-43F8-261BC1FA56C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43FE2E0-DA7F-4924-1A0D-3A61D576279F}"/>
              </a:ext>
            </a:extLst>
          </p:cNvPr>
          <p:cNvGrpSpPr/>
          <p:nvPr/>
        </p:nvGrpSpPr>
        <p:grpSpPr>
          <a:xfrm>
            <a:off x="3914486" y="3912221"/>
            <a:ext cx="1315030" cy="1048405"/>
            <a:chOff x="332936" y="2658545"/>
            <a:chExt cx="2926080" cy="139787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6B612C8-3B49-4AC5-A36E-B7DD38817DE6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89D9E50-A6F9-DD2F-26C3-954ADF74649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5E33281-7699-97B5-7BE6-FB9D778A6203}"/>
              </a:ext>
            </a:extLst>
          </p:cNvPr>
          <p:cNvGrpSpPr/>
          <p:nvPr/>
        </p:nvGrpSpPr>
        <p:grpSpPr>
          <a:xfrm>
            <a:off x="5383386" y="3912221"/>
            <a:ext cx="1315030" cy="1048405"/>
            <a:chOff x="332936" y="2658545"/>
            <a:chExt cx="2926080" cy="139787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1E42634-9B6C-6456-73BE-4E3F2C3DC15B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BA7B700-406F-E9C3-3CA4-00EE4F63765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E5B84E6-71E1-59D1-101A-477122E0C689}"/>
              </a:ext>
            </a:extLst>
          </p:cNvPr>
          <p:cNvGrpSpPr/>
          <p:nvPr/>
        </p:nvGrpSpPr>
        <p:grpSpPr>
          <a:xfrm>
            <a:off x="6852285" y="3912221"/>
            <a:ext cx="1315030" cy="1048405"/>
            <a:chOff x="332936" y="2658545"/>
            <a:chExt cx="2926080" cy="139787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D5775A6-F8ED-7524-D982-BB05F1866CD0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86ADD53-7EEF-DB04-7904-E9137925D29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4E37826D-3488-8246-ECBC-ED6F07CA1679}"/>
              </a:ext>
            </a:extLst>
          </p:cNvPr>
          <p:cNvSpPr txBox="1"/>
          <p:nvPr/>
        </p:nvSpPr>
        <p:spPr>
          <a:xfrm>
            <a:off x="1192412" y="2112733"/>
            <a:ext cx="883576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1"/>
                </a:solidFill>
              </a:rPr>
              <a:t>2022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65512AD-3389-66D0-B8E6-4B6B88483587}"/>
              </a:ext>
            </a:extLst>
          </p:cNvPr>
          <p:cNvSpPr txBox="1"/>
          <p:nvPr/>
        </p:nvSpPr>
        <p:spPr>
          <a:xfrm>
            <a:off x="2661312" y="2112733"/>
            <a:ext cx="883576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1"/>
                </a:solidFill>
              </a:rPr>
              <a:t>2023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2025B82-FD3A-3852-4D78-9244C51F8697}"/>
              </a:ext>
            </a:extLst>
          </p:cNvPr>
          <p:cNvSpPr txBox="1"/>
          <p:nvPr/>
        </p:nvSpPr>
        <p:spPr>
          <a:xfrm>
            <a:off x="4130213" y="2112733"/>
            <a:ext cx="883576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1"/>
                </a:solidFill>
              </a:rPr>
              <a:t>2024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0097D43-41E9-C2AA-AD69-40CB89886218}"/>
              </a:ext>
            </a:extLst>
          </p:cNvPr>
          <p:cNvSpPr txBox="1"/>
          <p:nvPr/>
        </p:nvSpPr>
        <p:spPr>
          <a:xfrm>
            <a:off x="5599113" y="2112733"/>
            <a:ext cx="883576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1"/>
                </a:solidFill>
              </a:rPr>
              <a:t>2025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1270B6D-F447-FC31-0CC0-15104886B088}"/>
              </a:ext>
            </a:extLst>
          </p:cNvPr>
          <p:cNvSpPr txBox="1"/>
          <p:nvPr/>
        </p:nvSpPr>
        <p:spPr>
          <a:xfrm>
            <a:off x="7068014" y="2112733"/>
            <a:ext cx="883576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1"/>
                </a:solidFill>
              </a:rPr>
              <a:t>2026</a:t>
            </a:r>
          </a:p>
        </p:txBody>
      </p:sp>
      <p:pic>
        <p:nvPicPr>
          <p:cNvPr id="53" name="Graphic 52" descr="Daily calendar with solid fill">
            <a:extLst>
              <a:ext uri="{FF2B5EF4-FFF2-40B4-BE49-F238E27FC236}">
                <a16:creationId xmlns:a16="http://schemas.microsoft.com/office/drawing/2014/main" id="{A3247A21-0A1E-FB1D-F406-5D1145B033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28460" y="3021426"/>
            <a:ext cx="411480" cy="411480"/>
          </a:xfrm>
          <a:prstGeom prst="rect">
            <a:avLst/>
          </a:prstGeom>
        </p:spPr>
      </p:pic>
      <p:pic>
        <p:nvPicPr>
          <p:cNvPr id="55" name="Graphic 54" descr="Flag with solid fill">
            <a:extLst>
              <a:ext uri="{FF2B5EF4-FFF2-40B4-BE49-F238E27FC236}">
                <a16:creationId xmlns:a16="http://schemas.microsoft.com/office/drawing/2014/main" id="{9F54929D-2755-09D0-B4C0-9FA5C7EAAA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04060" y="3021426"/>
            <a:ext cx="411480" cy="411480"/>
          </a:xfrm>
          <a:prstGeom prst="rect">
            <a:avLst/>
          </a:prstGeom>
        </p:spPr>
      </p:pic>
      <p:pic>
        <p:nvPicPr>
          <p:cNvPr id="57" name="Graphic 56" descr="Bullseye with solid fill">
            <a:extLst>
              <a:ext uri="{FF2B5EF4-FFF2-40B4-BE49-F238E27FC236}">
                <a16:creationId xmlns:a16="http://schemas.microsoft.com/office/drawing/2014/main" id="{A5875DAB-FC0D-8488-1071-75B5DC0F7E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35160" y="3021426"/>
            <a:ext cx="411480" cy="411480"/>
          </a:xfrm>
          <a:prstGeom prst="rect">
            <a:avLst/>
          </a:prstGeom>
        </p:spPr>
      </p:pic>
      <p:pic>
        <p:nvPicPr>
          <p:cNvPr id="59" name="Graphic 58" descr="Exponential Graph with solid fill">
            <a:extLst>
              <a:ext uri="{FF2B5EF4-FFF2-40B4-BE49-F238E27FC236}">
                <a16:creationId xmlns:a16="http://schemas.microsoft.com/office/drawing/2014/main" id="{24BD5364-71A6-A9E0-C7DE-DCA8EA2DA4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66259" y="3021426"/>
            <a:ext cx="411480" cy="411480"/>
          </a:xfrm>
          <a:prstGeom prst="rect">
            <a:avLst/>
          </a:prstGeom>
        </p:spPr>
      </p:pic>
      <p:pic>
        <p:nvPicPr>
          <p:cNvPr id="61" name="Graphic 60" descr="Lightbulb with solid fill">
            <a:extLst>
              <a:ext uri="{FF2B5EF4-FFF2-40B4-BE49-F238E27FC236}">
                <a16:creationId xmlns:a16="http://schemas.microsoft.com/office/drawing/2014/main" id="{3D66F139-4D4B-B673-11CE-DA2B82CC369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897359" y="3021426"/>
            <a:ext cx="411480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641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D5C11EE0-6E16-D525-62C3-5CFF873CA410}"/>
              </a:ext>
            </a:extLst>
          </p:cNvPr>
          <p:cNvCxnSpPr>
            <a:cxnSpLocks/>
            <a:stCxn id="22" idx="0"/>
            <a:endCxn id="47" idx="2"/>
          </p:cNvCxnSpPr>
          <p:nvPr/>
        </p:nvCxnSpPr>
        <p:spPr>
          <a:xfrm flipV="1">
            <a:off x="1634200" y="2888193"/>
            <a:ext cx="0" cy="129165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0D87B1E2-20DE-C0B5-D013-29EC18615825}"/>
              </a:ext>
            </a:extLst>
          </p:cNvPr>
          <p:cNvCxnSpPr>
            <a:cxnSpLocks/>
            <a:stCxn id="26" idx="2"/>
            <a:endCxn id="48" idx="0"/>
          </p:cNvCxnSpPr>
          <p:nvPr/>
        </p:nvCxnSpPr>
        <p:spPr>
          <a:xfrm>
            <a:off x="3103100" y="2899735"/>
            <a:ext cx="0" cy="1291655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4FF02B1F-9726-256D-5FF7-89D9541093D7}"/>
              </a:ext>
            </a:extLst>
          </p:cNvPr>
          <p:cNvCxnSpPr>
            <a:cxnSpLocks/>
            <a:stCxn id="28" idx="0"/>
            <a:endCxn id="49" idx="2"/>
          </p:cNvCxnSpPr>
          <p:nvPr/>
        </p:nvCxnSpPr>
        <p:spPr>
          <a:xfrm flipV="1">
            <a:off x="4572001" y="2888193"/>
            <a:ext cx="0" cy="129165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520445D-31A7-2497-0B86-CB84034CD6F6}"/>
              </a:ext>
            </a:extLst>
          </p:cNvPr>
          <p:cNvCxnSpPr>
            <a:cxnSpLocks/>
            <a:stCxn id="43" idx="2"/>
            <a:endCxn id="50" idx="0"/>
          </p:cNvCxnSpPr>
          <p:nvPr/>
        </p:nvCxnSpPr>
        <p:spPr>
          <a:xfrm>
            <a:off x="6040901" y="2899735"/>
            <a:ext cx="0" cy="1291655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D40F42FC-664D-F49D-5501-61F665C7C5CA}"/>
              </a:ext>
            </a:extLst>
          </p:cNvPr>
          <p:cNvCxnSpPr>
            <a:cxnSpLocks/>
            <a:stCxn id="45" idx="0"/>
            <a:endCxn id="51" idx="2"/>
          </p:cNvCxnSpPr>
          <p:nvPr/>
        </p:nvCxnSpPr>
        <p:spPr>
          <a:xfrm flipV="1">
            <a:off x="7509800" y="2888193"/>
            <a:ext cx="2" cy="129165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Event Node Timeline – Slide Template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8AFB0D2-86DB-7A56-F96F-7952C9D6CB9F}"/>
              </a:ext>
            </a:extLst>
          </p:cNvPr>
          <p:cNvCxnSpPr>
            <a:cxnSpLocks/>
          </p:cNvCxnSpPr>
          <p:nvPr/>
        </p:nvCxnSpPr>
        <p:spPr>
          <a:xfrm>
            <a:off x="739333" y="3494795"/>
            <a:ext cx="7665335" cy="0"/>
          </a:xfrm>
          <a:prstGeom prst="straightConnector1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689987A9-F7F9-AECF-65D8-5A48AEB9EAF5}"/>
              </a:ext>
            </a:extLst>
          </p:cNvPr>
          <p:cNvGrpSpPr/>
          <p:nvPr/>
        </p:nvGrpSpPr>
        <p:grpSpPr>
          <a:xfrm>
            <a:off x="1177000" y="3037595"/>
            <a:ext cx="914400" cy="914400"/>
            <a:chOff x="1219200" y="2538714"/>
            <a:chExt cx="1219200" cy="121920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8B63EC5E-B507-36AD-1602-60E803D3BA7A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D9BF9D8-324A-E2F8-88AD-2ECF186BD410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0F10424-891A-976C-C009-925A13A417B7}"/>
              </a:ext>
            </a:extLst>
          </p:cNvPr>
          <p:cNvGrpSpPr/>
          <p:nvPr/>
        </p:nvGrpSpPr>
        <p:grpSpPr>
          <a:xfrm>
            <a:off x="2645900" y="3037595"/>
            <a:ext cx="914400" cy="914400"/>
            <a:chOff x="1219200" y="2538714"/>
            <a:chExt cx="1219200" cy="12192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0470DBC-C7B2-BD8F-B1CE-67B18E13F25D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58A7F42-0874-8EB9-F639-2FABE706BD14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DA96E68-22D8-8401-528E-F4841937F276}"/>
              </a:ext>
            </a:extLst>
          </p:cNvPr>
          <p:cNvGrpSpPr/>
          <p:nvPr/>
        </p:nvGrpSpPr>
        <p:grpSpPr>
          <a:xfrm>
            <a:off x="4114800" y="3037595"/>
            <a:ext cx="914400" cy="914400"/>
            <a:chOff x="1219200" y="2538714"/>
            <a:chExt cx="1219200" cy="12192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CE2E404-22FE-CE4E-BEE1-D1933A74D1AC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835B0EA-7D50-FDEE-F4E6-DDBBA15C0CD8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D783E4-C2BF-A890-AC69-9E7A5C6055E4}"/>
              </a:ext>
            </a:extLst>
          </p:cNvPr>
          <p:cNvGrpSpPr/>
          <p:nvPr/>
        </p:nvGrpSpPr>
        <p:grpSpPr>
          <a:xfrm>
            <a:off x="5583701" y="3037595"/>
            <a:ext cx="914400" cy="914400"/>
            <a:chOff x="1219200" y="2538714"/>
            <a:chExt cx="1219200" cy="121920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B279AD2-1792-E5CF-A344-22BB245FD8BA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A4B4517-27F3-52EA-73D0-D887CEA290A2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BBAE992-4C5A-53A4-CB4F-4997F09F0F3F}"/>
              </a:ext>
            </a:extLst>
          </p:cNvPr>
          <p:cNvGrpSpPr/>
          <p:nvPr/>
        </p:nvGrpSpPr>
        <p:grpSpPr>
          <a:xfrm>
            <a:off x="7052600" y="3037595"/>
            <a:ext cx="914400" cy="914400"/>
            <a:chOff x="1219200" y="2538714"/>
            <a:chExt cx="1219200" cy="12192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DD48D0D-F088-454B-A340-7F5F9947BFD6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B016951-75EE-EE5B-ABB4-D471865F1599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A222C10-FF19-26E4-2CEB-9EEA3E1FD9F7}"/>
              </a:ext>
            </a:extLst>
          </p:cNvPr>
          <p:cNvGrpSpPr/>
          <p:nvPr/>
        </p:nvGrpSpPr>
        <p:grpSpPr>
          <a:xfrm>
            <a:off x="976685" y="4179850"/>
            <a:ext cx="1315030" cy="1048405"/>
            <a:chOff x="332936" y="2658545"/>
            <a:chExt cx="2926080" cy="139787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4FB713C-27BA-4295-6E89-884A01EB1F6C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3BCB564-7DFB-0BBF-7003-073F292ECDE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4D6727E-4C63-1069-1611-AE03DAF2D592}"/>
              </a:ext>
            </a:extLst>
          </p:cNvPr>
          <p:cNvGrpSpPr/>
          <p:nvPr/>
        </p:nvGrpSpPr>
        <p:grpSpPr>
          <a:xfrm>
            <a:off x="2445585" y="1851330"/>
            <a:ext cx="1315030" cy="1048405"/>
            <a:chOff x="332936" y="2658545"/>
            <a:chExt cx="2926080" cy="139787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47D617B-A8D2-DF92-60FD-675BB1922002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FDDD404-DFA9-E958-43F8-261BC1FA56C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43FE2E0-DA7F-4924-1A0D-3A61D576279F}"/>
              </a:ext>
            </a:extLst>
          </p:cNvPr>
          <p:cNvGrpSpPr/>
          <p:nvPr/>
        </p:nvGrpSpPr>
        <p:grpSpPr>
          <a:xfrm>
            <a:off x="3914486" y="4179850"/>
            <a:ext cx="1315030" cy="1048405"/>
            <a:chOff x="332936" y="2658545"/>
            <a:chExt cx="2926080" cy="139787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6B612C8-3B49-4AC5-A36E-B7DD38817DE6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89D9E50-A6F9-DD2F-26C3-954ADF74649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5E33281-7699-97B5-7BE6-FB9D778A6203}"/>
              </a:ext>
            </a:extLst>
          </p:cNvPr>
          <p:cNvGrpSpPr/>
          <p:nvPr/>
        </p:nvGrpSpPr>
        <p:grpSpPr>
          <a:xfrm>
            <a:off x="5383386" y="1851330"/>
            <a:ext cx="1315030" cy="1048405"/>
            <a:chOff x="332936" y="2658545"/>
            <a:chExt cx="2926080" cy="139787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1E42634-9B6C-6456-73BE-4E3F2C3DC15B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BA7B700-406F-E9C3-3CA4-00EE4F63765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E5B84E6-71E1-59D1-101A-477122E0C689}"/>
              </a:ext>
            </a:extLst>
          </p:cNvPr>
          <p:cNvGrpSpPr/>
          <p:nvPr/>
        </p:nvGrpSpPr>
        <p:grpSpPr>
          <a:xfrm>
            <a:off x="6852285" y="4179850"/>
            <a:ext cx="1315030" cy="1048405"/>
            <a:chOff x="332936" y="2658545"/>
            <a:chExt cx="2926080" cy="139787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D5775A6-F8ED-7524-D982-BB05F1866CD0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86ADD53-7EEF-DB04-7904-E9137925D29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4E37826D-3488-8246-ECBC-ED6F07CA1679}"/>
              </a:ext>
            </a:extLst>
          </p:cNvPr>
          <p:cNvSpPr txBox="1"/>
          <p:nvPr/>
        </p:nvSpPr>
        <p:spPr>
          <a:xfrm>
            <a:off x="1192412" y="2380362"/>
            <a:ext cx="883576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/>
              <a:t>2022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65512AD-3389-66D0-B8E6-4B6B88483587}"/>
              </a:ext>
            </a:extLst>
          </p:cNvPr>
          <p:cNvSpPr txBox="1"/>
          <p:nvPr/>
        </p:nvSpPr>
        <p:spPr>
          <a:xfrm>
            <a:off x="2661312" y="4191390"/>
            <a:ext cx="883576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/>
              <a:t>2023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2025B82-FD3A-3852-4D78-9244C51F8697}"/>
              </a:ext>
            </a:extLst>
          </p:cNvPr>
          <p:cNvSpPr txBox="1"/>
          <p:nvPr/>
        </p:nvSpPr>
        <p:spPr>
          <a:xfrm>
            <a:off x="4130213" y="2380362"/>
            <a:ext cx="883576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/>
              <a:t>2024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0097D43-41E9-C2AA-AD69-40CB89886218}"/>
              </a:ext>
            </a:extLst>
          </p:cNvPr>
          <p:cNvSpPr txBox="1"/>
          <p:nvPr/>
        </p:nvSpPr>
        <p:spPr>
          <a:xfrm>
            <a:off x="5599113" y="4191390"/>
            <a:ext cx="883576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/>
              <a:t>2025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1270B6D-F447-FC31-0CC0-15104886B088}"/>
              </a:ext>
            </a:extLst>
          </p:cNvPr>
          <p:cNvSpPr txBox="1"/>
          <p:nvPr/>
        </p:nvSpPr>
        <p:spPr>
          <a:xfrm>
            <a:off x="7068014" y="2380362"/>
            <a:ext cx="883576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/>
              <a:t>2026</a:t>
            </a:r>
          </a:p>
        </p:txBody>
      </p:sp>
      <p:pic>
        <p:nvPicPr>
          <p:cNvPr id="53" name="Graphic 52" descr="Daily calendar with solid fill">
            <a:extLst>
              <a:ext uri="{FF2B5EF4-FFF2-40B4-BE49-F238E27FC236}">
                <a16:creationId xmlns:a16="http://schemas.microsoft.com/office/drawing/2014/main" id="{A3247A21-0A1E-FB1D-F406-5D1145B033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28460" y="3289055"/>
            <a:ext cx="411480" cy="411480"/>
          </a:xfrm>
          <a:prstGeom prst="rect">
            <a:avLst/>
          </a:prstGeom>
        </p:spPr>
      </p:pic>
      <p:pic>
        <p:nvPicPr>
          <p:cNvPr id="55" name="Graphic 54" descr="Flag with solid fill">
            <a:extLst>
              <a:ext uri="{FF2B5EF4-FFF2-40B4-BE49-F238E27FC236}">
                <a16:creationId xmlns:a16="http://schemas.microsoft.com/office/drawing/2014/main" id="{9F54929D-2755-09D0-B4C0-9FA5C7EAAA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04060" y="3289055"/>
            <a:ext cx="411480" cy="411480"/>
          </a:xfrm>
          <a:prstGeom prst="rect">
            <a:avLst/>
          </a:prstGeom>
        </p:spPr>
      </p:pic>
      <p:pic>
        <p:nvPicPr>
          <p:cNvPr id="57" name="Graphic 56" descr="Bullseye with solid fill">
            <a:extLst>
              <a:ext uri="{FF2B5EF4-FFF2-40B4-BE49-F238E27FC236}">
                <a16:creationId xmlns:a16="http://schemas.microsoft.com/office/drawing/2014/main" id="{A5875DAB-FC0D-8488-1071-75B5DC0F7E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35160" y="3289055"/>
            <a:ext cx="411480" cy="411480"/>
          </a:xfrm>
          <a:prstGeom prst="rect">
            <a:avLst/>
          </a:prstGeom>
        </p:spPr>
      </p:pic>
      <p:pic>
        <p:nvPicPr>
          <p:cNvPr id="59" name="Graphic 58" descr="Exponential Graph with solid fill">
            <a:extLst>
              <a:ext uri="{FF2B5EF4-FFF2-40B4-BE49-F238E27FC236}">
                <a16:creationId xmlns:a16="http://schemas.microsoft.com/office/drawing/2014/main" id="{24BD5364-71A6-A9E0-C7DE-DCA8EA2DA4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66259" y="3289055"/>
            <a:ext cx="411480" cy="411480"/>
          </a:xfrm>
          <a:prstGeom prst="rect">
            <a:avLst/>
          </a:prstGeom>
        </p:spPr>
      </p:pic>
      <p:pic>
        <p:nvPicPr>
          <p:cNvPr id="61" name="Graphic 60" descr="Lightbulb with solid fill">
            <a:extLst>
              <a:ext uri="{FF2B5EF4-FFF2-40B4-BE49-F238E27FC236}">
                <a16:creationId xmlns:a16="http://schemas.microsoft.com/office/drawing/2014/main" id="{3D66F139-4D4B-B673-11CE-DA2B82CC369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897359" y="3289055"/>
            <a:ext cx="411480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977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D5C11EE0-6E16-D525-62C3-5CFF873CA410}"/>
              </a:ext>
            </a:extLst>
          </p:cNvPr>
          <p:cNvCxnSpPr>
            <a:cxnSpLocks/>
            <a:stCxn id="22" idx="0"/>
            <a:endCxn id="47" idx="2"/>
          </p:cNvCxnSpPr>
          <p:nvPr/>
        </p:nvCxnSpPr>
        <p:spPr>
          <a:xfrm flipV="1">
            <a:off x="1634200" y="2888193"/>
            <a:ext cx="0" cy="129165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0D87B1E2-20DE-C0B5-D013-29EC18615825}"/>
              </a:ext>
            </a:extLst>
          </p:cNvPr>
          <p:cNvCxnSpPr>
            <a:cxnSpLocks/>
            <a:stCxn id="26" idx="2"/>
            <a:endCxn id="48" idx="0"/>
          </p:cNvCxnSpPr>
          <p:nvPr/>
        </p:nvCxnSpPr>
        <p:spPr>
          <a:xfrm>
            <a:off x="3103100" y="2899735"/>
            <a:ext cx="0" cy="1291655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4FF02B1F-9726-256D-5FF7-89D9541093D7}"/>
              </a:ext>
            </a:extLst>
          </p:cNvPr>
          <p:cNvCxnSpPr>
            <a:cxnSpLocks/>
            <a:stCxn id="28" idx="0"/>
            <a:endCxn id="49" idx="2"/>
          </p:cNvCxnSpPr>
          <p:nvPr/>
        </p:nvCxnSpPr>
        <p:spPr>
          <a:xfrm flipV="1">
            <a:off x="4572001" y="2888193"/>
            <a:ext cx="0" cy="129165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520445D-31A7-2497-0B86-CB84034CD6F6}"/>
              </a:ext>
            </a:extLst>
          </p:cNvPr>
          <p:cNvCxnSpPr>
            <a:cxnSpLocks/>
            <a:stCxn id="43" idx="2"/>
            <a:endCxn id="50" idx="0"/>
          </p:cNvCxnSpPr>
          <p:nvPr/>
        </p:nvCxnSpPr>
        <p:spPr>
          <a:xfrm>
            <a:off x="6040901" y="2899735"/>
            <a:ext cx="0" cy="1291655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D40F42FC-664D-F49D-5501-61F665C7C5CA}"/>
              </a:ext>
            </a:extLst>
          </p:cNvPr>
          <p:cNvCxnSpPr>
            <a:cxnSpLocks/>
            <a:stCxn id="45" idx="0"/>
            <a:endCxn id="51" idx="2"/>
          </p:cNvCxnSpPr>
          <p:nvPr/>
        </p:nvCxnSpPr>
        <p:spPr>
          <a:xfrm flipV="1">
            <a:off x="7509800" y="2888193"/>
            <a:ext cx="2" cy="129165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Event Node Timeline – Slide Template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8AFB0D2-86DB-7A56-F96F-7952C9D6CB9F}"/>
              </a:ext>
            </a:extLst>
          </p:cNvPr>
          <p:cNvCxnSpPr>
            <a:cxnSpLocks/>
          </p:cNvCxnSpPr>
          <p:nvPr/>
        </p:nvCxnSpPr>
        <p:spPr>
          <a:xfrm>
            <a:off x="739333" y="3494795"/>
            <a:ext cx="7665335" cy="0"/>
          </a:xfrm>
          <a:prstGeom prst="straightConnector1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689987A9-F7F9-AECF-65D8-5A48AEB9EAF5}"/>
              </a:ext>
            </a:extLst>
          </p:cNvPr>
          <p:cNvGrpSpPr/>
          <p:nvPr/>
        </p:nvGrpSpPr>
        <p:grpSpPr>
          <a:xfrm>
            <a:off x="1177000" y="3037595"/>
            <a:ext cx="914400" cy="914400"/>
            <a:chOff x="1219200" y="2538714"/>
            <a:chExt cx="1219200" cy="121920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8B63EC5E-B507-36AD-1602-60E803D3BA7A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D9BF9D8-324A-E2F8-88AD-2ECF186BD410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0F10424-891A-976C-C009-925A13A417B7}"/>
              </a:ext>
            </a:extLst>
          </p:cNvPr>
          <p:cNvGrpSpPr/>
          <p:nvPr/>
        </p:nvGrpSpPr>
        <p:grpSpPr>
          <a:xfrm>
            <a:off x="2645900" y="3037595"/>
            <a:ext cx="914400" cy="914400"/>
            <a:chOff x="1219200" y="2538714"/>
            <a:chExt cx="1219200" cy="12192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0470DBC-C7B2-BD8F-B1CE-67B18E13F25D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58A7F42-0874-8EB9-F639-2FABE706BD14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DA96E68-22D8-8401-528E-F4841937F276}"/>
              </a:ext>
            </a:extLst>
          </p:cNvPr>
          <p:cNvGrpSpPr/>
          <p:nvPr/>
        </p:nvGrpSpPr>
        <p:grpSpPr>
          <a:xfrm>
            <a:off x="4114800" y="3037595"/>
            <a:ext cx="914400" cy="914400"/>
            <a:chOff x="1219200" y="2538714"/>
            <a:chExt cx="1219200" cy="12192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CE2E404-22FE-CE4E-BEE1-D1933A74D1AC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835B0EA-7D50-FDEE-F4E6-DDBBA15C0CD8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D783E4-C2BF-A890-AC69-9E7A5C6055E4}"/>
              </a:ext>
            </a:extLst>
          </p:cNvPr>
          <p:cNvGrpSpPr/>
          <p:nvPr/>
        </p:nvGrpSpPr>
        <p:grpSpPr>
          <a:xfrm>
            <a:off x="5583701" y="3037595"/>
            <a:ext cx="914400" cy="914400"/>
            <a:chOff x="1219200" y="2538714"/>
            <a:chExt cx="1219200" cy="121920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B279AD2-1792-E5CF-A344-22BB245FD8BA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A4B4517-27F3-52EA-73D0-D887CEA290A2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BBAE992-4C5A-53A4-CB4F-4997F09F0F3F}"/>
              </a:ext>
            </a:extLst>
          </p:cNvPr>
          <p:cNvGrpSpPr/>
          <p:nvPr/>
        </p:nvGrpSpPr>
        <p:grpSpPr>
          <a:xfrm>
            <a:off x="7052600" y="3037595"/>
            <a:ext cx="914400" cy="914400"/>
            <a:chOff x="1219200" y="2538714"/>
            <a:chExt cx="1219200" cy="12192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DD48D0D-F088-454B-A340-7F5F9947BFD6}"/>
                </a:ext>
              </a:extLst>
            </p:cNvPr>
            <p:cNvSpPr/>
            <p:nvPr/>
          </p:nvSpPr>
          <p:spPr>
            <a:xfrm>
              <a:off x="1219200" y="2538714"/>
              <a:ext cx="1219200" cy="1219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B016951-75EE-EE5B-ABB4-D471865F1599}"/>
                </a:ext>
              </a:extLst>
            </p:cNvPr>
            <p:cNvSpPr/>
            <p:nvPr/>
          </p:nvSpPr>
          <p:spPr>
            <a:xfrm>
              <a:off x="1439119" y="2758633"/>
              <a:ext cx="779362" cy="77936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A222C10-FF19-26E4-2CEB-9EEA3E1FD9F7}"/>
              </a:ext>
            </a:extLst>
          </p:cNvPr>
          <p:cNvGrpSpPr/>
          <p:nvPr/>
        </p:nvGrpSpPr>
        <p:grpSpPr>
          <a:xfrm>
            <a:off x="976685" y="4179850"/>
            <a:ext cx="1315030" cy="1048405"/>
            <a:chOff x="332936" y="2658545"/>
            <a:chExt cx="2926080" cy="139787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4FB713C-27BA-4295-6E89-884A01EB1F6C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3BCB564-7DFB-0BBF-7003-073F292ECDE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4D6727E-4C63-1069-1611-AE03DAF2D592}"/>
              </a:ext>
            </a:extLst>
          </p:cNvPr>
          <p:cNvGrpSpPr/>
          <p:nvPr/>
        </p:nvGrpSpPr>
        <p:grpSpPr>
          <a:xfrm>
            <a:off x="2445585" y="1851330"/>
            <a:ext cx="1315030" cy="1048405"/>
            <a:chOff x="332936" y="2658545"/>
            <a:chExt cx="2926080" cy="139787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47D617B-A8D2-DF92-60FD-675BB1922002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FDDD404-DFA9-E958-43F8-261BC1FA56C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43FE2E0-DA7F-4924-1A0D-3A61D576279F}"/>
              </a:ext>
            </a:extLst>
          </p:cNvPr>
          <p:cNvGrpSpPr/>
          <p:nvPr/>
        </p:nvGrpSpPr>
        <p:grpSpPr>
          <a:xfrm>
            <a:off x="3914486" y="4179850"/>
            <a:ext cx="1315030" cy="1048405"/>
            <a:chOff x="332936" y="2658545"/>
            <a:chExt cx="2926080" cy="139787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6B612C8-3B49-4AC5-A36E-B7DD38817DE6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89D9E50-A6F9-DD2F-26C3-954ADF74649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5E33281-7699-97B5-7BE6-FB9D778A6203}"/>
              </a:ext>
            </a:extLst>
          </p:cNvPr>
          <p:cNvGrpSpPr/>
          <p:nvPr/>
        </p:nvGrpSpPr>
        <p:grpSpPr>
          <a:xfrm>
            <a:off x="5383386" y="1851330"/>
            <a:ext cx="1315030" cy="1048405"/>
            <a:chOff x="332936" y="2658545"/>
            <a:chExt cx="2926080" cy="139787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1E42634-9B6C-6456-73BE-4E3F2C3DC15B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BA7B700-406F-E9C3-3CA4-00EE4F63765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E5B84E6-71E1-59D1-101A-477122E0C689}"/>
              </a:ext>
            </a:extLst>
          </p:cNvPr>
          <p:cNvGrpSpPr/>
          <p:nvPr/>
        </p:nvGrpSpPr>
        <p:grpSpPr>
          <a:xfrm>
            <a:off x="6852285" y="4179850"/>
            <a:ext cx="1315030" cy="1048405"/>
            <a:chOff x="332936" y="2658545"/>
            <a:chExt cx="2926080" cy="139787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D5775A6-F8ED-7524-D982-BB05F1866CD0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86ADD53-7EEF-DB04-7904-E9137925D29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4E37826D-3488-8246-ECBC-ED6F07CA1679}"/>
              </a:ext>
            </a:extLst>
          </p:cNvPr>
          <p:cNvSpPr txBox="1"/>
          <p:nvPr/>
        </p:nvSpPr>
        <p:spPr>
          <a:xfrm>
            <a:off x="1192412" y="2380362"/>
            <a:ext cx="883576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1"/>
                </a:solidFill>
              </a:rPr>
              <a:t>2022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65512AD-3389-66D0-B8E6-4B6B88483587}"/>
              </a:ext>
            </a:extLst>
          </p:cNvPr>
          <p:cNvSpPr txBox="1"/>
          <p:nvPr/>
        </p:nvSpPr>
        <p:spPr>
          <a:xfrm>
            <a:off x="2661312" y="4191390"/>
            <a:ext cx="883576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1"/>
                </a:solidFill>
              </a:rPr>
              <a:t>2023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2025B82-FD3A-3852-4D78-9244C51F8697}"/>
              </a:ext>
            </a:extLst>
          </p:cNvPr>
          <p:cNvSpPr txBox="1"/>
          <p:nvPr/>
        </p:nvSpPr>
        <p:spPr>
          <a:xfrm>
            <a:off x="4130213" y="2380362"/>
            <a:ext cx="883576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1"/>
                </a:solidFill>
              </a:rPr>
              <a:t>2024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0097D43-41E9-C2AA-AD69-40CB89886218}"/>
              </a:ext>
            </a:extLst>
          </p:cNvPr>
          <p:cNvSpPr txBox="1"/>
          <p:nvPr/>
        </p:nvSpPr>
        <p:spPr>
          <a:xfrm>
            <a:off x="5599113" y="4191390"/>
            <a:ext cx="883576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1"/>
                </a:solidFill>
              </a:rPr>
              <a:t>2025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1270B6D-F447-FC31-0CC0-15104886B088}"/>
              </a:ext>
            </a:extLst>
          </p:cNvPr>
          <p:cNvSpPr txBox="1"/>
          <p:nvPr/>
        </p:nvSpPr>
        <p:spPr>
          <a:xfrm>
            <a:off x="7068014" y="2380362"/>
            <a:ext cx="883576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1"/>
                </a:solidFill>
              </a:rPr>
              <a:t>2026</a:t>
            </a:r>
          </a:p>
        </p:txBody>
      </p:sp>
      <p:pic>
        <p:nvPicPr>
          <p:cNvPr id="53" name="Graphic 52" descr="Daily calendar with solid fill">
            <a:extLst>
              <a:ext uri="{FF2B5EF4-FFF2-40B4-BE49-F238E27FC236}">
                <a16:creationId xmlns:a16="http://schemas.microsoft.com/office/drawing/2014/main" id="{A3247A21-0A1E-FB1D-F406-5D1145B033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28460" y="3289055"/>
            <a:ext cx="411480" cy="411480"/>
          </a:xfrm>
          <a:prstGeom prst="rect">
            <a:avLst/>
          </a:prstGeom>
        </p:spPr>
      </p:pic>
      <p:pic>
        <p:nvPicPr>
          <p:cNvPr id="55" name="Graphic 54" descr="Flag with solid fill">
            <a:extLst>
              <a:ext uri="{FF2B5EF4-FFF2-40B4-BE49-F238E27FC236}">
                <a16:creationId xmlns:a16="http://schemas.microsoft.com/office/drawing/2014/main" id="{9F54929D-2755-09D0-B4C0-9FA5C7EAAA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04060" y="3289055"/>
            <a:ext cx="411480" cy="411480"/>
          </a:xfrm>
          <a:prstGeom prst="rect">
            <a:avLst/>
          </a:prstGeom>
        </p:spPr>
      </p:pic>
      <p:pic>
        <p:nvPicPr>
          <p:cNvPr id="57" name="Graphic 56" descr="Bullseye with solid fill">
            <a:extLst>
              <a:ext uri="{FF2B5EF4-FFF2-40B4-BE49-F238E27FC236}">
                <a16:creationId xmlns:a16="http://schemas.microsoft.com/office/drawing/2014/main" id="{A5875DAB-FC0D-8488-1071-75B5DC0F7E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35160" y="3289055"/>
            <a:ext cx="411480" cy="411480"/>
          </a:xfrm>
          <a:prstGeom prst="rect">
            <a:avLst/>
          </a:prstGeom>
        </p:spPr>
      </p:pic>
      <p:pic>
        <p:nvPicPr>
          <p:cNvPr id="59" name="Graphic 58" descr="Exponential Graph with solid fill">
            <a:extLst>
              <a:ext uri="{FF2B5EF4-FFF2-40B4-BE49-F238E27FC236}">
                <a16:creationId xmlns:a16="http://schemas.microsoft.com/office/drawing/2014/main" id="{24BD5364-71A6-A9E0-C7DE-DCA8EA2DA4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66259" y="3289055"/>
            <a:ext cx="411480" cy="411480"/>
          </a:xfrm>
          <a:prstGeom prst="rect">
            <a:avLst/>
          </a:prstGeom>
        </p:spPr>
      </p:pic>
      <p:pic>
        <p:nvPicPr>
          <p:cNvPr id="61" name="Graphic 60" descr="Lightbulb with solid fill">
            <a:extLst>
              <a:ext uri="{FF2B5EF4-FFF2-40B4-BE49-F238E27FC236}">
                <a16:creationId xmlns:a16="http://schemas.microsoft.com/office/drawing/2014/main" id="{3D66F139-4D4B-B673-11CE-DA2B82CC369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897359" y="3289055"/>
            <a:ext cx="411480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979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756</Words>
  <Application>Microsoft Office PowerPoint</Application>
  <PresentationFormat>On-screen Show (4:3)</PresentationFormat>
  <Paragraphs>75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Event Node Timeline – Slide Template</vt:lpstr>
      <vt:lpstr>Event Node Timeline – Slide Template</vt:lpstr>
      <vt:lpstr>Event Node Timeline – Slide Template</vt:lpstr>
      <vt:lpstr>Event Node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 Node Timeline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2024-09-23T16:54:32Z</dcterms:modified>
  <cp:category>Timelines &amp; Planning</cp:category>
</cp:coreProperties>
</file>