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11" r:id="rId4"/>
    <p:sldId id="313" r:id="rId5"/>
    <p:sldId id="312" r:id="rId6"/>
    <p:sldId id="314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369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6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3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5C11EE0-6E16-D525-62C3-5CFF873CA410}"/>
              </a:ext>
            </a:extLst>
          </p:cNvPr>
          <p:cNvCxnSpPr>
            <a:cxnSpLocks/>
            <a:stCxn id="22" idx="0"/>
            <a:endCxn id="47" idx="2"/>
          </p:cNvCxnSpPr>
          <p:nvPr/>
        </p:nvCxnSpPr>
        <p:spPr>
          <a:xfrm flipH="1" flipV="1">
            <a:off x="2178932" y="2335696"/>
            <a:ext cx="1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D87B1E2-20DE-C0B5-D013-29EC18615825}"/>
              </a:ext>
            </a:extLst>
          </p:cNvPr>
          <p:cNvCxnSpPr>
            <a:cxnSpLocks/>
            <a:stCxn id="25" idx="0"/>
            <a:endCxn id="48" idx="2"/>
          </p:cNvCxnSpPr>
          <p:nvPr/>
        </p:nvCxnSpPr>
        <p:spPr>
          <a:xfrm flipH="1" flipV="1">
            <a:off x="4137466" y="2335696"/>
            <a:ext cx="1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FF02B1F-9726-256D-5FF7-89D9541093D7}"/>
              </a:ext>
            </a:extLst>
          </p:cNvPr>
          <p:cNvCxnSpPr>
            <a:cxnSpLocks/>
            <a:stCxn id="28" idx="0"/>
            <a:endCxn id="49" idx="2"/>
          </p:cNvCxnSpPr>
          <p:nvPr/>
        </p:nvCxnSpPr>
        <p:spPr>
          <a:xfrm flipH="1" flipV="1">
            <a:off x="6096000" y="2335696"/>
            <a:ext cx="1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520445D-31A7-2497-0B86-CB84034CD6F6}"/>
              </a:ext>
            </a:extLst>
          </p:cNvPr>
          <p:cNvCxnSpPr>
            <a:cxnSpLocks/>
            <a:stCxn id="31" idx="0"/>
            <a:endCxn id="50" idx="2"/>
          </p:cNvCxnSpPr>
          <p:nvPr/>
        </p:nvCxnSpPr>
        <p:spPr>
          <a:xfrm flipV="1">
            <a:off x="8054534" y="2335696"/>
            <a:ext cx="0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40F42FC-664D-F49D-5501-61F665C7C5CA}"/>
              </a:ext>
            </a:extLst>
          </p:cNvPr>
          <p:cNvCxnSpPr>
            <a:cxnSpLocks/>
            <a:stCxn id="45" idx="0"/>
            <a:endCxn id="51" idx="2"/>
          </p:cNvCxnSpPr>
          <p:nvPr/>
        </p:nvCxnSpPr>
        <p:spPr>
          <a:xfrm flipV="1">
            <a:off x="10013067" y="2335696"/>
            <a:ext cx="2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Node Timeline – Slide Template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8AFB0D2-86DB-7A56-F96F-7952C9D6CB9F}"/>
              </a:ext>
            </a:extLst>
          </p:cNvPr>
          <p:cNvCxnSpPr>
            <a:cxnSpLocks/>
          </p:cNvCxnSpPr>
          <p:nvPr/>
        </p:nvCxnSpPr>
        <p:spPr>
          <a:xfrm>
            <a:off x="985777" y="3159888"/>
            <a:ext cx="10220446" cy="0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89987A9-F7F9-AECF-65D8-5A48AEB9EAF5}"/>
              </a:ext>
            </a:extLst>
          </p:cNvPr>
          <p:cNvGrpSpPr/>
          <p:nvPr/>
        </p:nvGrpSpPr>
        <p:grpSpPr>
          <a:xfrm>
            <a:off x="1569333" y="2550288"/>
            <a:ext cx="1219200" cy="1219200"/>
            <a:chOff x="1219200" y="2538714"/>
            <a:chExt cx="1219200" cy="12192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B63EC5E-B507-36AD-1602-60E803D3BA7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D9BF9D8-324A-E2F8-88AD-2ECF186BD410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0F10424-891A-976C-C009-925A13A417B7}"/>
              </a:ext>
            </a:extLst>
          </p:cNvPr>
          <p:cNvGrpSpPr/>
          <p:nvPr/>
        </p:nvGrpSpPr>
        <p:grpSpPr>
          <a:xfrm>
            <a:off x="3527866" y="2550288"/>
            <a:ext cx="1219200" cy="1219200"/>
            <a:chOff x="1219200" y="2538714"/>
            <a:chExt cx="1219200" cy="12192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0470DBC-C7B2-BD8F-B1CE-67B18E13F25D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58A7F42-0874-8EB9-F639-2FABE706BD14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A96E68-22D8-8401-528E-F4841937F276}"/>
              </a:ext>
            </a:extLst>
          </p:cNvPr>
          <p:cNvGrpSpPr/>
          <p:nvPr/>
        </p:nvGrpSpPr>
        <p:grpSpPr>
          <a:xfrm>
            <a:off x="5486400" y="2550288"/>
            <a:ext cx="1219200" cy="1219200"/>
            <a:chOff x="1219200" y="2538714"/>
            <a:chExt cx="1219200" cy="12192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CE2E404-22FE-CE4E-BEE1-D1933A74D1AC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835B0EA-7D50-FDEE-F4E6-DDBBA15C0CD8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D783E4-C2BF-A890-AC69-9E7A5C6055E4}"/>
              </a:ext>
            </a:extLst>
          </p:cNvPr>
          <p:cNvGrpSpPr/>
          <p:nvPr/>
        </p:nvGrpSpPr>
        <p:grpSpPr>
          <a:xfrm>
            <a:off x="7444934" y="2550288"/>
            <a:ext cx="1219200" cy="1219200"/>
            <a:chOff x="1219200" y="2538714"/>
            <a:chExt cx="1219200" cy="12192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279AD2-1792-E5CF-A344-22BB245FD8B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4B4517-27F3-52EA-73D0-D887CEA290A2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BAE992-4C5A-53A4-CB4F-4997F09F0F3F}"/>
              </a:ext>
            </a:extLst>
          </p:cNvPr>
          <p:cNvGrpSpPr/>
          <p:nvPr/>
        </p:nvGrpSpPr>
        <p:grpSpPr>
          <a:xfrm>
            <a:off x="9403467" y="2550288"/>
            <a:ext cx="1219200" cy="1219200"/>
            <a:chOff x="1219200" y="2538714"/>
            <a:chExt cx="1219200" cy="12192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DD48D0D-F088-454B-A340-7F5F9947BFD6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016951-75EE-EE5B-ABB4-D471865F1599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222C10-FF19-26E4-2CEB-9EEA3E1FD9F7}"/>
              </a:ext>
            </a:extLst>
          </p:cNvPr>
          <p:cNvGrpSpPr/>
          <p:nvPr/>
        </p:nvGrpSpPr>
        <p:grpSpPr>
          <a:xfrm>
            <a:off x="1302246" y="4104069"/>
            <a:ext cx="1753373" cy="1336320"/>
            <a:chOff x="332936" y="2689321"/>
            <a:chExt cx="2926080" cy="13363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4FB713C-27BA-4295-6E89-884A01EB1F6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BCB564-7DFB-0BBF-7003-073F292ECD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D6727E-4C63-1069-1611-AE03DAF2D592}"/>
              </a:ext>
            </a:extLst>
          </p:cNvPr>
          <p:cNvGrpSpPr/>
          <p:nvPr/>
        </p:nvGrpSpPr>
        <p:grpSpPr>
          <a:xfrm>
            <a:off x="3260780" y="4104069"/>
            <a:ext cx="1753373" cy="1336320"/>
            <a:chOff x="332936" y="2689321"/>
            <a:chExt cx="2926080" cy="13363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7D617B-A8D2-DF92-60FD-675BB192200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DDD404-DFA9-E958-43F8-261BC1FA56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43FE2E0-DA7F-4924-1A0D-3A61D576279F}"/>
              </a:ext>
            </a:extLst>
          </p:cNvPr>
          <p:cNvGrpSpPr/>
          <p:nvPr/>
        </p:nvGrpSpPr>
        <p:grpSpPr>
          <a:xfrm>
            <a:off x="5219314" y="4104069"/>
            <a:ext cx="1753373" cy="1336320"/>
            <a:chOff x="332936" y="2689321"/>
            <a:chExt cx="2926080" cy="133632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B612C8-3B49-4AC5-A36E-B7DD38817DE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9D9E50-A6F9-DD2F-26C3-954ADF746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E33281-7699-97B5-7BE6-FB9D778A6203}"/>
              </a:ext>
            </a:extLst>
          </p:cNvPr>
          <p:cNvGrpSpPr/>
          <p:nvPr/>
        </p:nvGrpSpPr>
        <p:grpSpPr>
          <a:xfrm>
            <a:off x="7177847" y="4104069"/>
            <a:ext cx="1753373" cy="1336320"/>
            <a:chOff x="332936" y="2689321"/>
            <a:chExt cx="2926080" cy="133632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E42634-9B6C-6456-73BE-4E3F2C3DC15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A7B700-406F-E9C3-3CA4-00EE4F6376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E5B84E6-71E1-59D1-101A-477122E0C689}"/>
              </a:ext>
            </a:extLst>
          </p:cNvPr>
          <p:cNvGrpSpPr/>
          <p:nvPr/>
        </p:nvGrpSpPr>
        <p:grpSpPr>
          <a:xfrm>
            <a:off x="9136380" y="4104069"/>
            <a:ext cx="1753373" cy="1336320"/>
            <a:chOff x="332936" y="2689321"/>
            <a:chExt cx="2926080" cy="133632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D5775A6-F8ED-7524-D982-BB05F1866CD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6ADD53-7EEF-DB04-7904-E9137925D2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E37826D-3488-8246-ECBC-ED6F07CA1679}"/>
              </a:ext>
            </a:extLst>
          </p:cNvPr>
          <p:cNvSpPr txBox="1"/>
          <p:nvPr/>
        </p:nvSpPr>
        <p:spPr>
          <a:xfrm>
            <a:off x="1618521" y="1689365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5512AD-3389-66D0-B8E6-4B6B88483587}"/>
              </a:ext>
            </a:extLst>
          </p:cNvPr>
          <p:cNvSpPr txBox="1"/>
          <p:nvPr/>
        </p:nvSpPr>
        <p:spPr>
          <a:xfrm>
            <a:off x="3577055" y="1689365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2025B82-FD3A-3852-4D78-9244C51F8697}"/>
              </a:ext>
            </a:extLst>
          </p:cNvPr>
          <p:cNvSpPr txBox="1"/>
          <p:nvPr/>
        </p:nvSpPr>
        <p:spPr>
          <a:xfrm>
            <a:off x="5535589" y="1689365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097D43-41E9-C2AA-AD69-40CB89886218}"/>
              </a:ext>
            </a:extLst>
          </p:cNvPr>
          <p:cNvSpPr txBox="1"/>
          <p:nvPr/>
        </p:nvSpPr>
        <p:spPr>
          <a:xfrm>
            <a:off x="7494123" y="1689365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2025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270B6D-F447-FC31-0CC0-15104886B088}"/>
              </a:ext>
            </a:extLst>
          </p:cNvPr>
          <p:cNvSpPr txBox="1"/>
          <p:nvPr/>
        </p:nvSpPr>
        <p:spPr>
          <a:xfrm>
            <a:off x="9452658" y="1689365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2026</a:t>
            </a:r>
          </a:p>
        </p:txBody>
      </p:sp>
      <p:pic>
        <p:nvPicPr>
          <p:cNvPr id="53" name="Graphic 52" descr="Daily calendar with solid fill">
            <a:extLst>
              <a:ext uri="{FF2B5EF4-FFF2-40B4-BE49-F238E27FC236}">
                <a16:creationId xmlns:a16="http://schemas.microsoft.com/office/drawing/2014/main" id="{A3247A21-0A1E-FB1D-F406-5D1145B03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613" y="2885568"/>
            <a:ext cx="548640" cy="548640"/>
          </a:xfrm>
          <a:prstGeom prst="rect">
            <a:avLst/>
          </a:prstGeom>
        </p:spPr>
      </p:pic>
      <p:pic>
        <p:nvPicPr>
          <p:cNvPr id="55" name="Graphic 54" descr="Flag with solid fill">
            <a:extLst>
              <a:ext uri="{FF2B5EF4-FFF2-40B4-BE49-F238E27FC236}">
                <a16:creationId xmlns:a16="http://schemas.microsoft.com/office/drawing/2014/main" id="{9F54929D-2755-09D0-B4C0-9FA5C7EAA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38747" y="2885568"/>
            <a:ext cx="548640" cy="548640"/>
          </a:xfrm>
          <a:prstGeom prst="rect">
            <a:avLst/>
          </a:prstGeom>
        </p:spPr>
      </p:pic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A5875DAB-FC0D-8488-1071-75B5DC0F7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80213" y="2885568"/>
            <a:ext cx="548640" cy="548640"/>
          </a:xfrm>
          <a:prstGeom prst="rect">
            <a:avLst/>
          </a:prstGeom>
        </p:spPr>
      </p:pic>
      <p:pic>
        <p:nvPicPr>
          <p:cNvPr id="59" name="Graphic 58" descr="Exponential Graph with solid fill">
            <a:extLst>
              <a:ext uri="{FF2B5EF4-FFF2-40B4-BE49-F238E27FC236}">
                <a16:creationId xmlns:a16="http://schemas.microsoft.com/office/drawing/2014/main" id="{24BD5364-71A6-A9E0-C7DE-DCA8EA2DA4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1679" y="2885568"/>
            <a:ext cx="548640" cy="548640"/>
          </a:xfrm>
          <a:prstGeom prst="rect">
            <a:avLst/>
          </a:prstGeom>
        </p:spPr>
      </p:pic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3D66F139-4D4B-B673-11CE-DA2B82CC36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63145" y="288556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36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5C11EE0-6E16-D525-62C3-5CFF873CA410}"/>
              </a:ext>
            </a:extLst>
          </p:cNvPr>
          <p:cNvCxnSpPr>
            <a:cxnSpLocks/>
            <a:stCxn id="22" idx="0"/>
            <a:endCxn id="47" idx="2"/>
          </p:cNvCxnSpPr>
          <p:nvPr/>
        </p:nvCxnSpPr>
        <p:spPr>
          <a:xfrm flipH="1" flipV="1">
            <a:off x="2178932" y="2335696"/>
            <a:ext cx="1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D87B1E2-20DE-C0B5-D013-29EC18615825}"/>
              </a:ext>
            </a:extLst>
          </p:cNvPr>
          <p:cNvCxnSpPr>
            <a:cxnSpLocks/>
            <a:stCxn id="25" idx="0"/>
            <a:endCxn id="48" idx="2"/>
          </p:cNvCxnSpPr>
          <p:nvPr/>
        </p:nvCxnSpPr>
        <p:spPr>
          <a:xfrm flipH="1" flipV="1">
            <a:off x="4137466" y="2335696"/>
            <a:ext cx="1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FF02B1F-9726-256D-5FF7-89D9541093D7}"/>
              </a:ext>
            </a:extLst>
          </p:cNvPr>
          <p:cNvCxnSpPr>
            <a:cxnSpLocks/>
            <a:stCxn id="28" idx="0"/>
            <a:endCxn id="49" idx="2"/>
          </p:cNvCxnSpPr>
          <p:nvPr/>
        </p:nvCxnSpPr>
        <p:spPr>
          <a:xfrm flipH="1" flipV="1">
            <a:off x="6096000" y="2335696"/>
            <a:ext cx="1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520445D-31A7-2497-0B86-CB84034CD6F6}"/>
              </a:ext>
            </a:extLst>
          </p:cNvPr>
          <p:cNvCxnSpPr>
            <a:cxnSpLocks/>
            <a:stCxn id="31" idx="0"/>
            <a:endCxn id="50" idx="2"/>
          </p:cNvCxnSpPr>
          <p:nvPr/>
        </p:nvCxnSpPr>
        <p:spPr>
          <a:xfrm flipV="1">
            <a:off x="8054534" y="2335696"/>
            <a:ext cx="0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40F42FC-664D-F49D-5501-61F665C7C5CA}"/>
              </a:ext>
            </a:extLst>
          </p:cNvPr>
          <p:cNvCxnSpPr>
            <a:cxnSpLocks/>
            <a:stCxn id="45" idx="0"/>
            <a:endCxn id="51" idx="2"/>
          </p:cNvCxnSpPr>
          <p:nvPr/>
        </p:nvCxnSpPr>
        <p:spPr>
          <a:xfrm flipV="1">
            <a:off x="10013067" y="2335696"/>
            <a:ext cx="2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Node Timeline – Slide Template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8AFB0D2-86DB-7A56-F96F-7952C9D6CB9F}"/>
              </a:ext>
            </a:extLst>
          </p:cNvPr>
          <p:cNvCxnSpPr>
            <a:cxnSpLocks/>
          </p:cNvCxnSpPr>
          <p:nvPr/>
        </p:nvCxnSpPr>
        <p:spPr>
          <a:xfrm>
            <a:off x="985777" y="3159888"/>
            <a:ext cx="10220446" cy="0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89987A9-F7F9-AECF-65D8-5A48AEB9EAF5}"/>
              </a:ext>
            </a:extLst>
          </p:cNvPr>
          <p:cNvGrpSpPr/>
          <p:nvPr/>
        </p:nvGrpSpPr>
        <p:grpSpPr>
          <a:xfrm>
            <a:off x="1569333" y="2550288"/>
            <a:ext cx="1219200" cy="1219200"/>
            <a:chOff x="1219200" y="2538714"/>
            <a:chExt cx="1219200" cy="12192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B63EC5E-B507-36AD-1602-60E803D3BA7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D9BF9D8-324A-E2F8-88AD-2ECF186BD410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0F10424-891A-976C-C009-925A13A417B7}"/>
              </a:ext>
            </a:extLst>
          </p:cNvPr>
          <p:cNvGrpSpPr/>
          <p:nvPr/>
        </p:nvGrpSpPr>
        <p:grpSpPr>
          <a:xfrm>
            <a:off x="3527866" y="2550288"/>
            <a:ext cx="1219200" cy="1219200"/>
            <a:chOff x="1219200" y="2538714"/>
            <a:chExt cx="1219200" cy="12192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0470DBC-C7B2-BD8F-B1CE-67B18E13F25D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58A7F42-0874-8EB9-F639-2FABE706BD14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A96E68-22D8-8401-528E-F4841937F276}"/>
              </a:ext>
            </a:extLst>
          </p:cNvPr>
          <p:cNvGrpSpPr/>
          <p:nvPr/>
        </p:nvGrpSpPr>
        <p:grpSpPr>
          <a:xfrm>
            <a:off x="5486400" y="2550288"/>
            <a:ext cx="1219200" cy="1219200"/>
            <a:chOff x="1219200" y="2538714"/>
            <a:chExt cx="1219200" cy="12192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CE2E404-22FE-CE4E-BEE1-D1933A74D1AC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835B0EA-7D50-FDEE-F4E6-DDBBA15C0CD8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D783E4-C2BF-A890-AC69-9E7A5C6055E4}"/>
              </a:ext>
            </a:extLst>
          </p:cNvPr>
          <p:cNvGrpSpPr/>
          <p:nvPr/>
        </p:nvGrpSpPr>
        <p:grpSpPr>
          <a:xfrm>
            <a:off x="7444934" y="2550288"/>
            <a:ext cx="1219200" cy="1219200"/>
            <a:chOff x="1219200" y="2538714"/>
            <a:chExt cx="1219200" cy="12192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279AD2-1792-E5CF-A344-22BB245FD8B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4B4517-27F3-52EA-73D0-D887CEA290A2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BAE992-4C5A-53A4-CB4F-4997F09F0F3F}"/>
              </a:ext>
            </a:extLst>
          </p:cNvPr>
          <p:cNvGrpSpPr/>
          <p:nvPr/>
        </p:nvGrpSpPr>
        <p:grpSpPr>
          <a:xfrm>
            <a:off x="9403467" y="2550288"/>
            <a:ext cx="1219200" cy="1219200"/>
            <a:chOff x="1219200" y="2538714"/>
            <a:chExt cx="1219200" cy="12192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DD48D0D-F088-454B-A340-7F5F9947BFD6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016951-75EE-EE5B-ABB4-D471865F1599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222C10-FF19-26E4-2CEB-9EEA3E1FD9F7}"/>
              </a:ext>
            </a:extLst>
          </p:cNvPr>
          <p:cNvGrpSpPr/>
          <p:nvPr/>
        </p:nvGrpSpPr>
        <p:grpSpPr>
          <a:xfrm>
            <a:off x="1302246" y="4104069"/>
            <a:ext cx="1753373" cy="1336320"/>
            <a:chOff x="332936" y="2689321"/>
            <a:chExt cx="2926080" cy="13363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4FB713C-27BA-4295-6E89-884A01EB1F6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BCB564-7DFB-0BBF-7003-073F292ECD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D6727E-4C63-1069-1611-AE03DAF2D592}"/>
              </a:ext>
            </a:extLst>
          </p:cNvPr>
          <p:cNvGrpSpPr/>
          <p:nvPr/>
        </p:nvGrpSpPr>
        <p:grpSpPr>
          <a:xfrm>
            <a:off x="3260780" y="4104069"/>
            <a:ext cx="1753373" cy="1336320"/>
            <a:chOff x="332936" y="2689321"/>
            <a:chExt cx="2926080" cy="13363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7D617B-A8D2-DF92-60FD-675BB192200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DDD404-DFA9-E958-43F8-261BC1FA56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43FE2E0-DA7F-4924-1A0D-3A61D576279F}"/>
              </a:ext>
            </a:extLst>
          </p:cNvPr>
          <p:cNvGrpSpPr/>
          <p:nvPr/>
        </p:nvGrpSpPr>
        <p:grpSpPr>
          <a:xfrm>
            <a:off x="5219314" y="4104069"/>
            <a:ext cx="1753373" cy="1336320"/>
            <a:chOff x="332936" y="2689321"/>
            <a:chExt cx="2926080" cy="133632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B612C8-3B49-4AC5-A36E-B7DD38817DE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9D9E50-A6F9-DD2F-26C3-954ADF746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E33281-7699-97B5-7BE6-FB9D778A6203}"/>
              </a:ext>
            </a:extLst>
          </p:cNvPr>
          <p:cNvGrpSpPr/>
          <p:nvPr/>
        </p:nvGrpSpPr>
        <p:grpSpPr>
          <a:xfrm>
            <a:off x="7177847" y="4104069"/>
            <a:ext cx="1753373" cy="1336320"/>
            <a:chOff x="332936" y="2689321"/>
            <a:chExt cx="2926080" cy="133632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E42634-9B6C-6456-73BE-4E3F2C3DC15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A7B700-406F-E9C3-3CA4-00EE4F6376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E5B84E6-71E1-59D1-101A-477122E0C689}"/>
              </a:ext>
            </a:extLst>
          </p:cNvPr>
          <p:cNvGrpSpPr/>
          <p:nvPr/>
        </p:nvGrpSpPr>
        <p:grpSpPr>
          <a:xfrm>
            <a:off x="9136380" y="4104069"/>
            <a:ext cx="1753373" cy="1336320"/>
            <a:chOff x="332936" y="2689321"/>
            <a:chExt cx="2926080" cy="133632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D5775A6-F8ED-7524-D982-BB05F1866CD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6ADD53-7EEF-DB04-7904-E9137925D2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E37826D-3488-8246-ECBC-ED6F07CA1679}"/>
              </a:ext>
            </a:extLst>
          </p:cNvPr>
          <p:cNvSpPr txBox="1"/>
          <p:nvPr/>
        </p:nvSpPr>
        <p:spPr>
          <a:xfrm>
            <a:off x="1618521" y="1689365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5512AD-3389-66D0-B8E6-4B6B88483587}"/>
              </a:ext>
            </a:extLst>
          </p:cNvPr>
          <p:cNvSpPr txBox="1"/>
          <p:nvPr/>
        </p:nvSpPr>
        <p:spPr>
          <a:xfrm>
            <a:off x="3577055" y="1689365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2025B82-FD3A-3852-4D78-9244C51F8697}"/>
              </a:ext>
            </a:extLst>
          </p:cNvPr>
          <p:cNvSpPr txBox="1"/>
          <p:nvPr/>
        </p:nvSpPr>
        <p:spPr>
          <a:xfrm>
            <a:off x="5535589" y="1689365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097D43-41E9-C2AA-AD69-40CB89886218}"/>
              </a:ext>
            </a:extLst>
          </p:cNvPr>
          <p:cNvSpPr txBox="1"/>
          <p:nvPr/>
        </p:nvSpPr>
        <p:spPr>
          <a:xfrm>
            <a:off x="7494123" y="1689365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2025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270B6D-F447-FC31-0CC0-15104886B088}"/>
              </a:ext>
            </a:extLst>
          </p:cNvPr>
          <p:cNvSpPr txBox="1"/>
          <p:nvPr/>
        </p:nvSpPr>
        <p:spPr>
          <a:xfrm>
            <a:off x="9452658" y="1689365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2026</a:t>
            </a:r>
          </a:p>
        </p:txBody>
      </p:sp>
      <p:pic>
        <p:nvPicPr>
          <p:cNvPr id="53" name="Graphic 52" descr="Daily calendar with solid fill">
            <a:extLst>
              <a:ext uri="{FF2B5EF4-FFF2-40B4-BE49-F238E27FC236}">
                <a16:creationId xmlns:a16="http://schemas.microsoft.com/office/drawing/2014/main" id="{A3247A21-0A1E-FB1D-F406-5D1145B03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613" y="2885568"/>
            <a:ext cx="548640" cy="548640"/>
          </a:xfrm>
          <a:prstGeom prst="rect">
            <a:avLst/>
          </a:prstGeom>
        </p:spPr>
      </p:pic>
      <p:pic>
        <p:nvPicPr>
          <p:cNvPr id="55" name="Graphic 54" descr="Flag with solid fill">
            <a:extLst>
              <a:ext uri="{FF2B5EF4-FFF2-40B4-BE49-F238E27FC236}">
                <a16:creationId xmlns:a16="http://schemas.microsoft.com/office/drawing/2014/main" id="{9F54929D-2755-09D0-B4C0-9FA5C7EAA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38747" y="2885568"/>
            <a:ext cx="548640" cy="548640"/>
          </a:xfrm>
          <a:prstGeom prst="rect">
            <a:avLst/>
          </a:prstGeom>
        </p:spPr>
      </p:pic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A5875DAB-FC0D-8488-1071-75B5DC0F7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80213" y="2885568"/>
            <a:ext cx="548640" cy="548640"/>
          </a:xfrm>
          <a:prstGeom prst="rect">
            <a:avLst/>
          </a:prstGeom>
        </p:spPr>
      </p:pic>
      <p:pic>
        <p:nvPicPr>
          <p:cNvPr id="59" name="Graphic 58" descr="Exponential Graph with solid fill">
            <a:extLst>
              <a:ext uri="{FF2B5EF4-FFF2-40B4-BE49-F238E27FC236}">
                <a16:creationId xmlns:a16="http://schemas.microsoft.com/office/drawing/2014/main" id="{24BD5364-71A6-A9E0-C7DE-DCA8EA2DA4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1679" y="2885568"/>
            <a:ext cx="548640" cy="548640"/>
          </a:xfrm>
          <a:prstGeom prst="rect">
            <a:avLst/>
          </a:prstGeom>
        </p:spPr>
      </p:pic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3D66F139-4D4B-B673-11CE-DA2B82CC36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63145" y="288556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41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5C11EE0-6E16-D525-62C3-5CFF873CA410}"/>
              </a:ext>
            </a:extLst>
          </p:cNvPr>
          <p:cNvCxnSpPr>
            <a:cxnSpLocks/>
            <a:stCxn id="22" idx="0"/>
            <a:endCxn id="47" idx="2"/>
          </p:cNvCxnSpPr>
          <p:nvPr/>
        </p:nvCxnSpPr>
        <p:spPr>
          <a:xfrm flipH="1" flipV="1">
            <a:off x="2178932" y="2692535"/>
            <a:ext cx="1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D87B1E2-20DE-C0B5-D013-29EC18615825}"/>
              </a:ext>
            </a:extLst>
          </p:cNvPr>
          <p:cNvCxnSpPr>
            <a:cxnSpLocks/>
            <a:stCxn id="26" idx="2"/>
            <a:endCxn id="48" idx="0"/>
          </p:cNvCxnSpPr>
          <p:nvPr/>
        </p:nvCxnSpPr>
        <p:spPr>
          <a:xfrm flipH="1">
            <a:off x="4137466" y="2692535"/>
            <a:ext cx="1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FF02B1F-9726-256D-5FF7-89D9541093D7}"/>
              </a:ext>
            </a:extLst>
          </p:cNvPr>
          <p:cNvCxnSpPr>
            <a:cxnSpLocks/>
            <a:stCxn id="28" idx="0"/>
            <a:endCxn id="49" idx="2"/>
          </p:cNvCxnSpPr>
          <p:nvPr/>
        </p:nvCxnSpPr>
        <p:spPr>
          <a:xfrm flipH="1" flipV="1">
            <a:off x="6096000" y="2692535"/>
            <a:ext cx="1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520445D-31A7-2497-0B86-CB84034CD6F6}"/>
              </a:ext>
            </a:extLst>
          </p:cNvPr>
          <p:cNvCxnSpPr>
            <a:cxnSpLocks/>
            <a:stCxn id="43" idx="2"/>
            <a:endCxn id="50" idx="0"/>
          </p:cNvCxnSpPr>
          <p:nvPr/>
        </p:nvCxnSpPr>
        <p:spPr>
          <a:xfrm>
            <a:off x="8054534" y="2692535"/>
            <a:ext cx="0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40F42FC-664D-F49D-5501-61F665C7C5CA}"/>
              </a:ext>
            </a:extLst>
          </p:cNvPr>
          <p:cNvCxnSpPr>
            <a:cxnSpLocks/>
            <a:stCxn id="45" idx="0"/>
            <a:endCxn id="51" idx="2"/>
          </p:cNvCxnSpPr>
          <p:nvPr/>
        </p:nvCxnSpPr>
        <p:spPr>
          <a:xfrm flipV="1">
            <a:off x="10013067" y="2692535"/>
            <a:ext cx="2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Event Node Timeline – Slide Template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8AFB0D2-86DB-7A56-F96F-7952C9D6CB9F}"/>
              </a:ext>
            </a:extLst>
          </p:cNvPr>
          <p:cNvCxnSpPr>
            <a:cxnSpLocks/>
          </p:cNvCxnSpPr>
          <p:nvPr/>
        </p:nvCxnSpPr>
        <p:spPr>
          <a:xfrm>
            <a:off x="985777" y="3516727"/>
            <a:ext cx="10220446" cy="0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89987A9-F7F9-AECF-65D8-5A48AEB9EAF5}"/>
              </a:ext>
            </a:extLst>
          </p:cNvPr>
          <p:cNvGrpSpPr/>
          <p:nvPr/>
        </p:nvGrpSpPr>
        <p:grpSpPr>
          <a:xfrm>
            <a:off x="1569333" y="2907127"/>
            <a:ext cx="1219200" cy="1219200"/>
            <a:chOff x="1219200" y="2538714"/>
            <a:chExt cx="1219200" cy="12192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B63EC5E-B507-36AD-1602-60E803D3BA7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D9BF9D8-324A-E2F8-88AD-2ECF186BD410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0F10424-891A-976C-C009-925A13A417B7}"/>
              </a:ext>
            </a:extLst>
          </p:cNvPr>
          <p:cNvGrpSpPr/>
          <p:nvPr/>
        </p:nvGrpSpPr>
        <p:grpSpPr>
          <a:xfrm>
            <a:off x="3527866" y="2907127"/>
            <a:ext cx="1219200" cy="1219200"/>
            <a:chOff x="1219200" y="2538714"/>
            <a:chExt cx="1219200" cy="12192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0470DBC-C7B2-BD8F-B1CE-67B18E13F25D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58A7F42-0874-8EB9-F639-2FABE706BD14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A96E68-22D8-8401-528E-F4841937F276}"/>
              </a:ext>
            </a:extLst>
          </p:cNvPr>
          <p:cNvGrpSpPr/>
          <p:nvPr/>
        </p:nvGrpSpPr>
        <p:grpSpPr>
          <a:xfrm>
            <a:off x="5486400" y="2907127"/>
            <a:ext cx="1219200" cy="1219200"/>
            <a:chOff x="1219200" y="2538714"/>
            <a:chExt cx="1219200" cy="12192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CE2E404-22FE-CE4E-BEE1-D1933A74D1AC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835B0EA-7D50-FDEE-F4E6-DDBBA15C0CD8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D783E4-C2BF-A890-AC69-9E7A5C6055E4}"/>
              </a:ext>
            </a:extLst>
          </p:cNvPr>
          <p:cNvGrpSpPr/>
          <p:nvPr/>
        </p:nvGrpSpPr>
        <p:grpSpPr>
          <a:xfrm>
            <a:off x="7444934" y="2907127"/>
            <a:ext cx="1219200" cy="1219200"/>
            <a:chOff x="1219200" y="2538714"/>
            <a:chExt cx="1219200" cy="12192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279AD2-1792-E5CF-A344-22BB245FD8B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4B4517-27F3-52EA-73D0-D887CEA290A2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BAE992-4C5A-53A4-CB4F-4997F09F0F3F}"/>
              </a:ext>
            </a:extLst>
          </p:cNvPr>
          <p:cNvGrpSpPr/>
          <p:nvPr/>
        </p:nvGrpSpPr>
        <p:grpSpPr>
          <a:xfrm>
            <a:off x="9403467" y="2907127"/>
            <a:ext cx="1219200" cy="1219200"/>
            <a:chOff x="1219200" y="2538714"/>
            <a:chExt cx="1219200" cy="12192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DD48D0D-F088-454B-A340-7F5F9947BFD6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016951-75EE-EE5B-ABB4-D471865F1599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222C10-FF19-26E4-2CEB-9EEA3E1FD9F7}"/>
              </a:ext>
            </a:extLst>
          </p:cNvPr>
          <p:cNvGrpSpPr/>
          <p:nvPr/>
        </p:nvGrpSpPr>
        <p:grpSpPr>
          <a:xfrm>
            <a:off x="1302246" y="4460908"/>
            <a:ext cx="1753373" cy="1336320"/>
            <a:chOff x="332936" y="2689321"/>
            <a:chExt cx="2926080" cy="13363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4FB713C-27BA-4295-6E89-884A01EB1F6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BCB564-7DFB-0BBF-7003-073F292ECD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D6727E-4C63-1069-1611-AE03DAF2D592}"/>
              </a:ext>
            </a:extLst>
          </p:cNvPr>
          <p:cNvGrpSpPr/>
          <p:nvPr/>
        </p:nvGrpSpPr>
        <p:grpSpPr>
          <a:xfrm>
            <a:off x="3260780" y="1356215"/>
            <a:ext cx="1753373" cy="1336320"/>
            <a:chOff x="332936" y="2689321"/>
            <a:chExt cx="2926080" cy="13363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7D617B-A8D2-DF92-60FD-675BB192200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DDD404-DFA9-E958-43F8-261BC1FA56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43FE2E0-DA7F-4924-1A0D-3A61D576279F}"/>
              </a:ext>
            </a:extLst>
          </p:cNvPr>
          <p:cNvGrpSpPr/>
          <p:nvPr/>
        </p:nvGrpSpPr>
        <p:grpSpPr>
          <a:xfrm>
            <a:off x="5219314" y="4460908"/>
            <a:ext cx="1753373" cy="1336320"/>
            <a:chOff x="332936" y="2689321"/>
            <a:chExt cx="2926080" cy="133632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B612C8-3B49-4AC5-A36E-B7DD38817DE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9D9E50-A6F9-DD2F-26C3-954ADF746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E33281-7699-97B5-7BE6-FB9D778A6203}"/>
              </a:ext>
            </a:extLst>
          </p:cNvPr>
          <p:cNvGrpSpPr/>
          <p:nvPr/>
        </p:nvGrpSpPr>
        <p:grpSpPr>
          <a:xfrm>
            <a:off x="7177847" y="1356215"/>
            <a:ext cx="1753373" cy="1336320"/>
            <a:chOff x="332936" y="2689321"/>
            <a:chExt cx="2926080" cy="133632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E42634-9B6C-6456-73BE-4E3F2C3DC15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A7B700-406F-E9C3-3CA4-00EE4F6376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E5B84E6-71E1-59D1-101A-477122E0C689}"/>
              </a:ext>
            </a:extLst>
          </p:cNvPr>
          <p:cNvGrpSpPr/>
          <p:nvPr/>
        </p:nvGrpSpPr>
        <p:grpSpPr>
          <a:xfrm>
            <a:off x="9136380" y="4460908"/>
            <a:ext cx="1753373" cy="1336320"/>
            <a:chOff x="332936" y="2689321"/>
            <a:chExt cx="2926080" cy="133632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D5775A6-F8ED-7524-D982-BB05F1866CD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6ADD53-7EEF-DB04-7904-E9137925D2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E37826D-3488-8246-ECBC-ED6F07CA1679}"/>
              </a:ext>
            </a:extLst>
          </p:cNvPr>
          <p:cNvSpPr txBox="1"/>
          <p:nvPr/>
        </p:nvSpPr>
        <p:spPr>
          <a:xfrm>
            <a:off x="1618521" y="2046204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5512AD-3389-66D0-B8E6-4B6B88483587}"/>
              </a:ext>
            </a:extLst>
          </p:cNvPr>
          <p:cNvSpPr txBox="1"/>
          <p:nvPr/>
        </p:nvSpPr>
        <p:spPr>
          <a:xfrm>
            <a:off x="3577055" y="4460908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2025B82-FD3A-3852-4D78-9244C51F8697}"/>
              </a:ext>
            </a:extLst>
          </p:cNvPr>
          <p:cNvSpPr txBox="1"/>
          <p:nvPr/>
        </p:nvSpPr>
        <p:spPr>
          <a:xfrm>
            <a:off x="5535589" y="2046204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097D43-41E9-C2AA-AD69-40CB89886218}"/>
              </a:ext>
            </a:extLst>
          </p:cNvPr>
          <p:cNvSpPr txBox="1"/>
          <p:nvPr/>
        </p:nvSpPr>
        <p:spPr>
          <a:xfrm>
            <a:off x="7494123" y="4460908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2025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270B6D-F447-FC31-0CC0-15104886B088}"/>
              </a:ext>
            </a:extLst>
          </p:cNvPr>
          <p:cNvSpPr txBox="1"/>
          <p:nvPr/>
        </p:nvSpPr>
        <p:spPr>
          <a:xfrm>
            <a:off x="9452658" y="2046204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2026</a:t>
            </a:r>
          </a:p>
        </p:txBody>
      </p:sp>
      <p:pic>
        <p:nvPicPr>
          <p:cNvPr id="53" name="Graphic 52" descr="Daily calendar with solid fill">
            <a:extLst>
              <a:ext uri="{FF2B5EF4-FFF2-40B4-BE49-F238E27FC236}">
                <a16:creationId xmlns:a16="http://schemas.microsoft.com/office/drawing/2014/main" id="{A3247A21-0A1E-FB1D-F406-5D1145B03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613" y="3242407"/>
            <a:ext cx="548640" cy="548640"/>
          </a:xfrm>
          <a:prstGeom prst="rect">
            <a:avLst/>
          </a:prstGeom>
        </p:spPr>
      </p:pic>
      <p:pic>
        <p:nvPicPr>
          <p:cNvPr id="55" name="Graphic 54" descr="Flag with solid fill">
            <a:extLst>
              <a:ext uri="{FF2B5EF4-FFF2-40B4-BE49-F238E27FC236}">
                <a16:creationId xmlns:a16="http://schemas.microsoft.com/office/drawing/2014/main" id="{9F54929D-2755-09D0-B4C0-9FA5C7EAA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38747" y="3242407"/>
            <a:ext cx="548640" cy="548640"/>
          </a:xfrm>
          <a:prstGeom prst="rect">
            <a:avLst/>
          </a:prstGeom>
        </p:spPr>
      </p:pic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A5875DAB-FC0D-8488-1071-75B5DC0F7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80213" y="3242407"/>
            <a:ext cx="548640" cy="548640"/>
          </a:xfrm>
          <a:prstGeom prst="rect">
            <a:avLst/>
          </a:prstGeom>
        </p:spPr>
      </p:pic>
      <p:pic>
        <p:nvPicPr>
          <p:cNvPr id="59" name="Graphic 58" descr="Exponential Graph with solid fill">
            <a:extLst>
              <a:ext uri="{FF2B5EF4-FFF2-40B4-BE49-F238E27FC236}">
                <a16:creationId xmlns:a16="http://schemas.microsoft.com/office/drawing/2014/main" id="{24BD5364-71A6-A9E0-C7DE-DCA8EA2DA4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1679" y="3242407"/>
            <a:ext cx="548640" cy="548640"/>
          </a:xfrm>
          <a:prstGeom prst="rect">
            <a:avLst/>
          </a:prstGeom>
        </p:spPr>
      </p:pic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3D66F139-4D4B-B673-11CE-DA2B82CC36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63145" y="3242407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77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5C11EE0-6E16-D525-62C3-5CFF873CA410}"/>
              </a:ext>
            </a:extLst>
          </p:cNvPr>
          <p:cNvCxnSpPr>
            <a:cxnSpLocks/>
            <a:stCxn id="22" idx="0"/>
            <a:endCxn id="47" idx="2"/>
          </p:cNvCxnSpPr>
          <p:nvPr/>
        </p:nvCxnSpPr>
        <p:spPr>
          <a:xfrm flipH="1" flipV="1">
            <a:off x="2178932" y="2692535"/>
            <a:ext cx="1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D87B1E2-20DE-C0B5-D013-29EC18615825}"/>
              </a:ext>
            </a:extLst>
          </p:cNvPr>
          <p:cNvCxnSpPr>
            <a:cxnSpLocks/>
            <a:stCxn id="26" idx="2"/>
            <a:endCxn id="48" idx="0"/>
          </p:cNvCxnSpPr>
          <p:nvPr/>
        </p:nvCxnSpPr>
        <p:spPr>
          <a:xfrm flipH="1">
            <a:off x="4137466" y="2692535"/>
            <a:ext cx="1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FF02B1F-9726-256D-5FF7-89D9541093D7}"/>
              </a:ext>
            </a:extLst>
          </p:cNvPr>
          <p:cNvCxnSpPr>
            <a:cxnSpLocks/>
            <a:stCxn id="28" idx="0"/>
            <a:endCxn id="49" idx="2"/>
          </p:cNvCxnSpPr>
          <p:nvPr/>
        </p:nvCxnSpPr>
        <p:spPr>
          <a:xfrm flipH="1" flipV="1">
            <a:off x="6096000" y="2692535"/>
            <a:ext cx="1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520445D-31A7-2497-0B86-CB84034CD6F6}"/>
              </a:ext>
            </a:extLst>
          </p:cNvPr>
          <p:cNvCxnSpPr>
            <a:cxnSpLocks/>
            <a:stCxn id="43" idx="2"/>
            <a:endCxn id="50" idx="0"/>
          </p:cNvCxnSpPr>
          <p:nvPr/>
        </p:nvCxnSpPr>
        <p:spPr>
          <a:xfrm>
            <a:off x="8054534" y="2692535"/>
            <a:ext cx="0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40F42FC-664D-F49D-5501-61F665C7C5CA}"/>
              </a:ext>
            </a:extLst>
          </p:cNvPr>
          <p:cNvCxnSpPr>
            <a:cxnSpLocks/>
            <a:stCxn id="45" idx="0"/>
            <a:endCxn id="51" idx="2"/>
          </p:cNvCxnSpPr>
          <p:nvPr/>
        </p:nvCxnSpPr>
        <p:spPr>
          <a:xfrm flipV="1">
            <a:off x="10013067" y="2692535"/>
            <a:ext cx="2" cy="176837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Event Node Timeline – Slide Template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8AFB0D2-86DB-7A56-F96F-7952C9D6CB9F}"/>
              </a:ext>
            </a:extLst>
          </p:cNvPr>
          <p:cNvCxnSpPr>
            <a:cxnSpLocks/>
          </p:cNvCxnSpPr>
          <p:nvPr/>
        </p:nvCxnSpPr>
        <p:spPr>
          <a:xfrm>
            <a:off x="985777" y="3516727"/>
            <a:ext cx="10220446" cy="0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89987A9-F7F9-AECF-65D8-5A48AEB9EAF5}"/>
              </a:ext>
            </a:extLst>
          </p:cNvPr>
          <p:cNvGrpSpPr/>
          <p:nvPr/>
        </p:nvGrpSpPr>
        <p:grpSpPr>
          <a:xfrm>
            <a:off x="1569333" y="2907127"/>
            <a:ext cx="1219200" cy="1219200"/>
            <a:chOff x="1219200" y="2538714"/>
            <a:chExt cx="1219200" cy="12192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B63EC5E-B507-36AD-1602-60E803D3BA7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D9BF9D8-324A-E2F8-88AD-2ECF186BD410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0F10424-891A-976C-C009-925A13A417B7}"/>
              </a:ext>
            </a:extLst>
          </p:cNvPr>
          <p:cNvGrpSpPr/>
          <p:nvPr/>
        </p:nvGrpSpPr>
        <p:grpSpPr>
          <a:xfrm>
            <a:off x="3527866" y="2907127"/>
            <a:ext cx="1219200" cy="1219200"/>
            <a:chOff x="1219200" y="2538714"/>
            <a:chExt cx="1219200" cy="12192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0470DBC-C7B2-BD8F-B1CE-67B18E13F25D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58A7F42-0874-8EB9-F639-2FABE706BD14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A96E68-22D8-8401-528E-F4841937F276}"/>
              </a:ext>
            </a:extLst>
          </p:cNvPr>
          <p:cNvGrpSpPr/>
          <p:nvPr/>
        </p:nvGrpSpPr>
        <p:grpSpPr>
          <a:xfrm>
            <a:off x="5486400" y="2907127"/>
            <a:ext cx="1219200" cy="1219200"/>
            <a:chOff x="1219200" y="2538714"/>
            <a:chExt cx="1219200" cy="12192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CE2E404-22FE-CE4E-BEE1-D1933A74D1AC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835B0EA-7D50-FDEE-F4E6-DDBBA15C0CD8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D783E4-C2BF-A890-AC69-9E7A5C6055E4}"/>
              </a:ext>
            </a:extLst>
          </p:cNvPr>
          <p:cNvGrpSpPr/>
          <p:nvPr/>
        </p:nvGrpSpPr>
        <p:grpSpPr>
          <a:xfrm>
            <a:off x="7444934" y="2907127"/>
            <a:ext cx="1219200" cy="1219200"/>
            <a:chOff x="1219200" y="2538714"/>
            <a:chExt cx="1219200" cy="12192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279AD2-1792-E5CF-A344-22BB245FD8B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4B4517-27F3-52EA-73D0-D887CEA290A2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BAE992-4C5A-53A4-CB4F-4997F09F0F3F}"/>
              </a:ext>
            </a:extLst>
          </p:cNvPr>
          <p:cNvGrpSpPr/>
          <p:nvPr/>
        </p:nvGrpSpPr>
        <p:grpSpPr>
          <a:xfrm>
            <a:off x="9403467" y="2907127"/>
            <a:ext cx="1219200" cy="1219200"/>
            <a:chOff x="1219200" y="2538714"/>
            <a:chExt cx="1219200" cy="12192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DD48D0D-F088-454B-A340-7F5F9947BFD6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016951-75EE-EE5B-ABB4-D471865F1599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222C10-FF19-26E4-2CEB-9EEA3E1FD9F7}"/>
              </a:ext>
            </a:extLst>
          </p:cNvPr>
          <p:cNvGrpSpPr/>
          <p:nvPr/>
        </p:nvGrpSpPr>
        <p:grpSpPr>
          <a:xfrm>
            <a:off x="1302246" y="4460908"/>
            <a:ext cx="1753373" cy="1336320"/>
            <a:chOff x="332936" y="2689321"/>
            <a:chExt cx="2926080" cy="13363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4FB713C-27BA-4295-6E89-884A01EB1F6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BCB564-7DFB-0BBF-7003-073F292ECD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D6727E-4C63-1069-1611-AE03DAF2D592}"/>
              </a:ext>
            </a:extLst>
          </p:cNvPr>
          <p:cNvGrpSpPr/>
          <p:nvPr/>
        </p:nvGrpSpPr>
        <p:grpSpPr>
          <a:xfrm>
            <a:off x="3260780" y="1356215"/>
            <a:ext cx="1753373" cy="1336320"/>
            <a:chOff x="332936" y="2689321"/>
            <a:chExt cx="2926080" cy="13363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7D617B-A8D2-DF92-60FD-675BB192200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DDD404-DFA9-E958-43F8-261BC1FA56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43FE2E0-DA7F-4924-1A0D-3A61D576279F}"/>
              </a:ext>
            </a:extLst>
          </p:cNvPr>
          <p:cNvGrpSpPr/>
          <p:nvPr/>
        </p:nvGrpSpPr>
        <p:grpSpPr>
          <a:xfrm>
            <a:off x="5219314" y="4460908"/>
            <a:ext cx="1753373" cy="1336320"/>
            <a:chOff x="332936" y="2689321"/>
            <a:chExt cx="2926080" cy="133632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B612C8-3B49-4AC5-A36E-B7DD38817DE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9D9E50-A6F9-DD2F-26C3-954ADF746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E33281-7699-97B5-7BE6-FB9D778A6203}"/>
              </a:ext>
            </a:extLst>
          </p:cNvPr>
          <p:cNvGrpSpPr/>
          <p:nvPr/>
        </p:nvGrpSpPr>
        <p:grpSpPr>
          <a:xfrm>
            <a:off x="7177847" y="1356215"/>
            <a:ext cx="1753373" cy="1336320"/>
            <a:chOff x="332936" y="2689321"/>
            <a:chExt cx="2926080" cy="133632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E42634-9B6C-6456-73BE-4E3F2C3DC15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A7B700-406F-E9C3-3CA4-00EE4F6376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E5B84E6-71E1-59D1-101A-477122E0C689}"/>
              </a:ext>
            </a:extLst>
          </p:cNvPr>
          <p:cNvGrpSpPr/>
          <p:nvPr/>
        </p:nvGrpSpPr>
        <p:grpSpPr>
          <a:xfrm>
            <a:off x="9136380" y="4460908"/>
            <a:ext cx="1753373" cy="1336320"/>
            <a:chOff x="332936" y="2689321"/>
            <a:chExt cx="2926080" cy="133632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D5775A6-F8ED-7524-D982-BB05F1866CD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6ADD53-7EEF-DB04-7904-E9137925D2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E37826D-3488-8246-ECBC-ED6F07CA1679}"/>
              </a:ext>
            </a:extLst>
          </p:cNvPr>
          <p:cNvSpPr txBox="1"/>
          <p:nvPr/>
        </p:nvSpPr>
        <p:spPr>
          <a:xfrm>
            <a:off x="1618521" y="2046204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5512AD-3389-66D0-B8E6-4B6B88483587}"/>
              </a:ext>
            </a:extLst>
          </p:cNvPr>
          <p:cNvSpPr txBox="1"/>
          <p:nvPr/>
        </p:nvSpPr>
        <p:spPr>
          <a:xfrm>
            <a:off x="3577055" y="4460908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2025B82-FD3A-3852-4D78-9244C51F8697}"/>
              </a:ext>
            </a:extLst>
          </p:cNvPr>
          <p:cNvSpPr txBox="1"/>
          <p:nvPr/>
        </p:nvSpPr>
        <p:spPr>
          <a:xfrm>
            <a:off x="5535589" y="2046204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097D43-41E9-C2AA-AD69-40CB89886218}"/>
              </a:ext>
            </a:extLst>
          </p:cNvPr>
          <p:cNvSpPr txBox="1"/>
          <p:nvPr/>
        </p:nvSpPr>
        <p:spPr>
          <a:xfrm>
            <a:off x="7494123" y="4460908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2025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270B6D-F447-FC31-0CC0-15104886B088}"/>
              </a:ext>
            </a:extLst>
          </p:cNvPr>
          <p:cNvSpPr txBox="1"/>
          <p:nvPr/>
        </p:nvSpPr>
        <p:spPr>
          <a:xfrm>
            <a:off x="9452658" y="2046204"/>
            <a:ext cx="112082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2026</a:t>
            </a:r>
          </a:p>
        </p:txBody>
      </p:sp>
      <p:pic>
        <p:nvPicPr>
          <p:cNvPr id="53" name="Graphic 52" descr="Daily calendar with solid fill">
            <a:extLst>
              <a:ext uri="{FF2B5EF4-FFF2-40B4-BE49-F238E27FC236}">
                <a16:creationId xmlns:a16="http://schemas.microsoft.com/office/drawing/2014/main" id="{A3247A21-0A1E-FB1D-F406-5D1145B03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613" y="3242407"/>
            <a:ext cx="548640" cy="548640"/>
          </a:xfrm>
          <a:prstGeom prst="rect">
            <a:avLst/>
          </a:prstGeom>
        </p:spPr>
      </p:pic>
      <p:pic>
        <p:nvPicPr>
          <p:cNvPr id="55" name="Graphic 54" descr="Flag with solid fill">
            <a:extLst>
              <a:ext uri="{FF2B5EF4-FFF2-40B4-BE49-F238E27FC236}">
                <a16:creationId xmlns:a16="http://schemas.microsoft.com/office/drawing/2014/main" id="{9F54929D-2755-09D0-B4C0-9FA5C7EAA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38747" y="3242407"/>
            <a:ext cx="548640" cy="548640"/>
          </a:xfrm>
          <a:prstGeom prst="rect">
            <a:avLst/>
          </a:prstGeom>
        </p:spPr>
      </p:pic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A5875DAB-FC0D-8488-1071-75B5DC0F7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80213" y="3242407"/>
            <a:ext cx="548640" cy="548640"/>
          </a:xfrm>
          <a:prstGeom prst="rect">
            <a:avLst/>
          </a:prstGeom>
        </p:spPr>
      </p:pic>
      <p:pic>
        <p:nvPicPr>
          <p:cNvPr id="59" name="Graphic 58" descr="Exponential Graph with solid fill">
            <a:extLst>
              <a:ext uri="{FF2B5EF4-FFF2-40B4-BE49-F238E27FC236}">
                <a16:creationId xmlns:a16="http://schemas.microsoft.com/office/drawing/2014/main" id="{24BD5364-71A6-A9E0-C7DE-DCA8EA2DA4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1679" y="3242407"/>
            <a:ext cx="548640" cy="548640"/>
          </a:xfrm>
          <a:prstGeom prst="rect">
            <a:avLst/>
          </a:prstGeom>
        </p:spPr>
      </p:pic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3D66F139-4D4B-B673-11CE-DA2B82CC36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63145" y="3242407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79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9411</TotalTime>
  <Words>756</Words>
  <Application>Microsoft Office PowerPoint</Application>
  <PresentationFormat>Widescreen</PresentationFormat>
  <Paragraphs>75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Event Node Timeline – Slide Template</vt:lpstr>
      <vt:lpstr>Event Node Timeline – Slide Template</vt:lpstr>
      <vt:lpstr>Event Node Timeline – Slide Template</vt:lpstr>
      <vt:lpstr>Event Node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Node Timeline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2024-09-23T16:54:51Z</dcterms:modified>
  <cp:category>Timelines &amp; Planning</cp:category>
</cp:coreProperties>
</file>