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3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949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78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899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Diamond Cycle Circles – Slide Template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92D19C-06B2-3475-7BAD-3614D14206F3}"/>
              </a:ext>
            </a:extLst>
          </p:cNvPr>
          <p:cNvGrpSpPr/>
          <p:nvPr/>
        </p:nvGrpSpPr>
        <p:grpSpPr>
          <a:xfrm>
            <a:off x="3961120" y="1665807"/>
            <a:ext cx="1221176" cy="1221158"/>
            <a:chOff x="3961120" y="1665807"/>
            <a:chExt cx="1221176" cy="122115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62901FA-280A-1143-A58F-0EF7E43481D8}"/>
                </a:ext>
              </a:extLst>
            </p:cNvPr>
            <p:cNvSpPr/>
            <p:nvPr/>
          </p:nvSpPr>
          <p:spPr>
            <a:xfrm>
              <a:off x="3961120" y="1665807"/>
              <a:ext cx="1221176" cy="896069"/>
            </a:xfrm>
            <a:custGeom>
              <a:avLst/>
              <a:gdLst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622661 w 1628234"/>
                <a:gd name="connsiteY7" fmla="*/ 670673 h 1194759"/>
                <a:gd name="connsiteX8" fmla="*/ 98589 w 1628234"/>
                <a:gd name="connsiteY8" fmla="*/ 1194759 h 1194759"/>
                <a:gd name="connsiteX9" fmla="*/ 63978 w 1628234"/>
                <a:gd name="connsiteY9" fmla="*/ 1130993 h 1194759"/>
                <a:gd name="connsiteX10" fmla="*/ 0 w 1628234"/>
                <a:gd name="connsiteY10" fmla="*/ 814106 h 1194759"/>
                <a:gd name="connsiteX11" fmla="*/ 814117 w 1628234"/>
                <a:gd name="connsiteY11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98589 w 1628234"/>
                <a:gd name="connsiteY7" fmla="*/ 1194759 h 1194759"/>
                <a:gd name="connsiteX8" fmla="*/ 63978 w 1628234"/>
                <a:gd name="connsiteY8" fmla="*/ 1130993 h 1194759"/>
                <a:gd name="connsiteX9" fmla="*/ 0 w 1628234"/>
                <a:gd name="connsiteY9" fmla="*/ 814106 h 1194759"/>
                <a:gd name="connsiteX10" fmla="*/ 814117 w 1628234"/>
                <a:gd name="connsiteY10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623207 w 1628234"/>
                <a:gd name="connsiteY5" fmla="*/ 670673 h 1194759"/>
                <a:gd name="connsiteX6" fmla="*/ 98589 w 1628234"/>
                <a:gd name="connsiteY6" fmla="*/ 1194759 h 1194759"/>
                <a:gd name="connsiteX7" fmla="*/ 63978 w 1628234"/>
                <a:gd name="connsiteY7" fmla="*/ 1130993 h 1194759"/>
                <a:gd name="connsiteX8" fmla="*/ 0 w 1628234"/>
                <a:gd name="connsiteY8" fmla="*/ 814106 h 1194759"/>
                <a:gd name="connsiteX9" fmla="*/ 814117 w 1628234"/>
                <a:gd name="connsiteY9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55213 w 1628234"/>
                <a:gd name="connsiteY4" fmla="*/ 673401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759">
                  <a:moveTo>
                    <a:pt x="814117" y="0"/>
                  </a:moveTo>
                  <a:cubicBezTo>
                    <a:pt x="1263741" y="0"/>
                    <a:pt x="1628234" y="364488"/>
                    <a:pt x="1628234" y="814106"/>
                  </a:cubicBezTo>
                  <a:cubicBezTo>
                    <a:pt x="1628234" y="926511"/>
                    <a:pt x="1605453" y="1033595"/>
                    <a:pt x="1564257" y="1130993"/>
                  </a:cubicBezTo>
                  <a:lnTo>
                    <a:pt x="1529646" y="1194758"/>
                  </a:lnTo>
                  <a:lnTo>
                    <a:pt x="855213" y="673401"/>
                  </a:lnTo>
                  <a:cubicBezTo>
                    <a:pt x="616704" y="673401"/>
                    <a:pt x="223658" y="1104887"/>
                    <a:pt x="98589" y="1194759"/>
                  </a:cubicBezTo>
                  <a:lnTo>
                    <a:pt x="63978" y="1130993"/>
                  </a:lnTo>
                  <a:cubicBezTo>
                    <a:pt x="22781" y="1033595"/>
                    <a:pt x="0" y="926511"/>
                    <a:pt x="0" y="814106"/>
                  </a:cubicBezTo>
                  <a:cubicBezTo>
                    <a:pt x="0" y="364488"/>
                    <a:pt x="364493" y="0"/>
                    <a:pt x="814117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B650818-F239-FC77-DAF7-87D47A822F93}"/>
                </a:ext>
              </a:extLst>
            </p:cNvPr>
            <p:cNvSpPr/>
            <p:nvPr/>
          </p:nvSpPr>
          <p:spPr>
            <a:xfrm>
              <a:off x="4030700" y="2103502"/>
              <a:ext cx="1082018" cy="783463"/>
            </a:xfrm>
            <a:custGeom>
              <a:avLst/>
              <a:gdLst>
                <a:gd name="connsiteX0" fmla="*/ 721619 w 1442691"/>
                <a:gd name="connsiteY0" fmla="*/ 0 h 1044617"/>
                <a:gd name="connsiteX1" fmla="*/ 912802 w 1442691"/>
                <a:gd name="connsiteY1" fmla="*/ 78914 h 1044617"/>
                <a:gd name="connsiteX2" fmla="*/ 1442691 w 1442691"/>
                <a:gd name="connsiteY2" fmla="*/ 608817 h 1044617"/>
                <a:gd name="connsiteX3" fmla="*/ 1394961 w 1442691"/>
                <a:gd name="connsiteY3" fmla="*/ 688003 h 1044617"/>
                <a:gd name="connsiteX4" fmla="*/ 1340183 w 1442691"/>
                <a:gd name="connsiteY4" fmla="*/ 760141 h 1044617"/>
                <a:gd name="connsiteX5" fmla="*/ 1336230 w 1442691"/>
                <a:gd name="connsiteY5" fmla="*/ 756187 h 1044617"/>
                <a:gd name="connsiteX6" fmla="*/ 1335967 w 1442691"/>
                <a:gd name="connsiteY6" fmla="*/ 756470 h 1044617"/>
                <a:gd name="connsiteX7" fmla="*/ 1339637 w 1442691"/>
                <a:gd name="connsiteY7" fmla="*/ 760141 h 1044617"/>
                <a:gd name="connsiteX8" fmla="*/ 1296792 w 1442691"/>
                <a:gd name="connsiteY8" fmla="*/ 806242 h 1044617"/>
                <a:gd name="connsiteX9" fmla="*/ 145348 w 1442691"/>
                <a:gd name="connsiteY9" fmla="*/ 806242 h 1044617"/>
                <a:gd name="connsiteX10" fmla="*/ 102503 w 1442691"/>
                <a:gd name="connsiteY10" fmla="*/ 760141 h 1044617"/>
                <a:gd name="connsiteX11" fmla="*/ 102506 w 1442691"/>
                <a:gd name="connsiteY11" fmla="*/ 760138 h 1044617"/>
                <a:gd name="connsiteX12" fmla="*/ 47730 w 1442691"/>
                <a:gd name="connsiteY12" fmla="*/ 688003 h 1044617"/>
                <a:gd name="connsiteX13" fmla="*/ 0 w 1442691"/>
                <a:gd name="connsiteY13" fmla="*/ 608817 h 1044617"/>
                <a:gd name="connsiteX14" fmla="*/ 529889 w 1442691"/>
                <a:gd name="connsiteY14" fmla="*/ 78914 h 1044617"/>
                <a:gd name="connsiteX15" fmla="*/ 530435 w 1442691"/>
                <a:gd name="connsiteY15" fmla="*/ 78914 h 1044617"/>
                <a:gd name="connsiteX16" fmla="*/ 721619 w 1442691"/>
                <a:gd name="connsiteY16" fmla="*/ 0 h 104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42691" h="1044617">
                  <a:moveTo>
                    <a:pt x="721619" y="0"/>
                  </a:moveTo>
                  <a:cubicBezTo>
                    <a:pt x="790906" y="0"/>
                    <a:pt x="860193" y="26305"/>
                    <a:pt x="912802" y="78914"/>
                  </a:cubicBezTo>
                  <a:lnTo>
                    <a:pt x="1442691" y="608817"/>
                  </a:lnTo>
                  <a:cubicBezTo>
                    <a:pt x="1428588" y="635935"/>
                    <a:pt x="1412316" y="662513"/>
                    <a:pt x="1394961" y="688003"/>
                  </a:cubicBezTo>
                  <a:cubicBezTo>
                    <a:pt x="1378148" y="712953"/>
                    <a:pt x="1360253" y="736815"/>
                    <a:pt x="1340183" y="760141"/>
                  </a:cubicBezTo>
                  <a:lnTo>
                    <a:pt x="1336230" y="756187"/>
                  </a:lnTo>
                  <a:lnTo>
                    <a:pt x="1335967" y="756470"/>
                  </a:lnTo>
                  <a:lnTo>
                    <a:pt x="1339637" y="760141"/>
                  </a:lnTo>
                  <a:cubicBezTo>
                    <a:pt x="1326080" y="775872"/>
                    <a:pt x="1311977" y="791057"/>
                    <a:pt x="1296792" y="806242"/>
                  </a:cubicBezTo>
                  <a:cubicBezTo>
                    <a:pt x="978963" y="1124076"/>
                    <a:pt x="463177" y="1124076"/>
                    <a:pt x="145348" y="806242"/>
                  </a:cubicBezTo>
                  <a:cubicBezTo>
                    <a:pt x="130163" y="791598"/>
                    <a:pt x="116060" y="775872"/>
                    <a:pt x="102503" y="760141"/>
                  </a:cubicBezTo>
                  <a:lnTo>
                    <a:pt x="102506" y="760138"/>
                  </a:lnTo>
                  <a:lnTo>
                    <a:pt x="47730" y="688003"/>
                  </a:lnTo>
                  <a:cubicBezTo>
                    <a:pt x="30371" y="662513"/>
                    <a:pt x="14103" y="635935"/>
                    <a:pt x="0" y="608817"/>
                  </a:cubicBezTo>
                  <a:lnTo>
                    <a:pt x="529889" y="78914"/>
                  </a:lnTo>
                  <a:lnTo>
                    <a:pt x="530435" y="78914"/>
                  </a:lnTo>
                  <a:cubicBezTo>
                    <a:pt x="583044" y="26305"/>
                    <a:pt x="652331" y="0"/>
                    <a:pt x="72161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id="{BB4386F8-9F24-9DA8-ED67-DEA59E8E673B}"/>
                </a:ext>
              </a:extLst>
            </p:cNvPr>
            <p:cNvSpPr/>
            <p:nvPr/>
          </p:nvSpPr>
          <p:spPr>
            <a:xfrm>
              <a:off x="4107786" y="2237945"/>
              <a:ext cx="927847" cy="649019"/>
            </a:xfrm>
            <a:custGeom>
              <a:avLst/>
              <a:gdLst>
                <a:gd name="connsiteX0" fmla="*/ 131510 w 262903"/>
                <a:gd name="connsiteY0" fmla="*/ 0 h 183898"/>
                <a:gd name="connsiteX1" fmla="*/ 117794 w 262903"/>
                <a:gd name="connsiteY1" fmla="*/ 5648 h 183898"/>
                <a:gd name="connsiteX2" fmla="*/ 0 w 262903"/>
                <a:gd name="connsiteY2" fmla="*/ 123444 h 183898"/>
                <a:gd name="connsiteX3" fmla="*/ 9105 w 262903"/>
                <a:gd name="connsiteY3" fmla="*/ 133241 h 183898"/>
                <a:gd name="connsiteX4" fmla="*/ 253799 w 262903"/>
                <a:gd name="connsiteY4" fmla="*/ 133241 h 183898"/>
                <a:gd name="connsiteX5" fmla="*/ 262904 w 262903"/>
                <a:gd name="connsiteY5" fmla="*/ 123444 h 183898"/>
                <a:gd name="connsiteX6" fmla="*/ 145110 w 262903"/>
                <a:gd name="connsiteY6" fmla="*/ 5648 h 183898"/>
                <a:gd name="connsiteX7" fmla="*/ 131394 w 262903"/>
                <a:gd name="connsiteY7" fmla="*/ 0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903" h="183898">
                  <a:moveTo>
                    <a:pt x="131510" y="0"/>
                  </a:moveTo>
                  <a:cubicBezTo>
                    <a:pt x="126553" y="0"/>
                    <a:pt x="121597" y="1844"/>
                    <a:pt x="117794" y="5648"/>
                  </a:cubicBezTo>
                  <a:lnTo>
                    <a:pt x="0" y="123444"/>
                  </a:lnTo>
                  <a:cubicBezTo>
                    <a:pt x="2881" y="126787"/>
                    <a:pt x="5878" y="130129"/>
                    <a:pt x="9105" y="133241"/>
                  </a:cubicBezTo>
                  <a:cubicBezTo>
                    <a:pt x="76647" y="200784"/>
                    <a:pt x="186257" y="200784"/>
                    <a:pt x="253799" y="133241"/>
                  </a:cubicBezTo>
                  <a:cubicBezTo>
                    <a:pt x="257026" y="130014"/>
                    <a:pt x="260023" y="126787"/>
                    <a:pt x="262904" y="123444"/>
                  </a:cubicBezTo>
                  <a:lnTo>
                    <a:pt x="145110" y="5648"/>
                  </a:lnTo>
                  <a:cubicBezTo>
                    <a:pt x="141307" y="1844"/>
                    <a:pt x="136350" y="0"/>
                    <a:pt x="131394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FFE2C214-74AB-3813-80A2-3312B041E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93934" y="2385832"/>
              <a:ext cx="365267" cy="365267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6A256AD-5C47-B2BE-4322-C25304C74F98}"/>
              </a:ext>
            </a:extLst>
          </p:cNvPr>
          <p:cNvGrpSpPr/>
          <p:nvPr/>
        </p:nvGrpSpPr>
        <p:grpSpPr>
          <a:xfrm>
            <a:off x="2808840" y="2818691"/>
            <a:ext cx="1220728" cy="1221200"/>
            <a:chOff x="2808840" y="2818691"/>
            <a:chExt cx="1220728" cy="12212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DE3D3F6-FAAF-0469-D56E-5FBDE3D89032}"/>
                </a:ext>
              </a:extLst>
            </p:cNvPr>
            <p:cNvSpPr/>
            <p:nvPr/>
          </p:nvSpPr>
          <p:spPr>
            <a:xfrm>
              <a:off x="2808840" y="2818691"/>
              <a:ext cx="895815" cy="1221200"/>
            </a:xfrm>
            <a:custGeom>
              <a:avLst/>
              <a:gdLst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670121 w 1194420"/>
                <a:gd name="connsiteY4" fmla="*/ 1005318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808914 w 1194420"/>
                <a:gd name="connsiteY3" fmla="*/ 606613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420" h="1628266">
                  <a:moveTo>
                    <a:pt x="813819" y="0"/>
                  </a:moveTo>
                  <a:cubicBezTo>
                    <a:pt x="926184" y="0"/>
                    <a:pt x="1033230" y="22781"/>
                    <a:pt x="1130594" y="63979"/>
                  </a:cubicBezTo>
                  <a:lnTo>
                    <a:pt x="1194419" y="98635"/>
                  </a:lnTo>
                  <a:lnTo>
                    <a:pt x="808914" y="606613"/>
                  </a:lnTo>
                  <a:cubicBezTo>
                    <a:pt x="703695" y="711836"/>
                    <a:pt x="654709" y="851114"/>
                    <a:pt x="759928" y="956333"/>
                  </a:cubicBezTo>
                  <a:lnTo>
                    <a:pt x="1194420" y="1529631"/>
                  </a:lnTo>
                  <a:lnTo>
                    <a:pt x="1130594" y="1564287"/>
                  </a:lnTo>
                  <a:cubicBezTo>
                    <a:pt x="1033230" y="1605485"/>
                    <a:pt x="926184" y="1628266"/>
                    <a:pt x="813819" y="1628266"/>
                  </a:cubicBezTo>
                  <a:cubicBezTo>
                    <a:pt x="364359" y="1628266"/>
                    <a:pt x="0" y="1263766"/>
                    <a:pt x="0" y="814133"/>
                  </a:cubicBezTo>
                  <a:cubicBezTo>
                    <a:pt x="0" y="364500"/>
                    <a:pt x="364359" y="0"/>
                    <a:pt x="813819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BF8DF3-C005-71C0-82BB-4980A09E8099}"/>
                </a:ext>
              </a:extLst>
            </p:cNvPr>
            <p:cNvSpPr/>
            <p:nvPr/>
          </p:nvSpPr>
          <p:spPr>
            <a:xfrm>
              <a:off x="3246122" y="2888474"/>
              <a:ext cx="783446" cy="1081634"/>
            </a:xfrm>
            <a:custGeom>
              <a:avLst/>
              <a:gdLst>
                <a:gd name="connsiteX0" fmla="*/ 760122 w 1044594"/>
                <a:gd name="connsiteY0" fmla="*/ 101967 h 1442178"/>
                <a:gd name="connsiteX1" fmla="*/ 760122 w 1044594"/>
                <a:gd name="connsiteY1" fmla="*/ 102508 h 1442178"/>
                <a:gd name="connsiteX2" fmla="*/ 759815 w 1044594"/>
                <a:gd name="connsiteY2" fmla="*/ 102274 h 1442178"/>
                <a:gd name="connsiteX3" fmla="*/ 608803 w 1044594"/>
                <a:gd name="connsiteY3" fmla="*/ 0 h 1442178"/>
                <a:gd name="connsiteX4" fmla="*/ 687989 w 1044594"/>
                <a:gd name="connsiteY4" fmla="*/ 47730 h 1442178"/>
                <a:gd name="connsiteX5" fmla="*/ 759815 w 1044594"/>
                <a:gd name="connsiteY5" fmla="*/ 102274 h 1442178"/>
                <a:gd name="connsiteX6" fmla="*/ 756173 w 1044594"/>
                <a:gd name="connsiteY6" fmla="*/ 105917 h 1442178"/>
                <a:gd name="connsiteX7" fmla="*/ 756456 w 1044594"/>
                <a:gd name="connsiteY7" fmla="*/ 106180 h 1442178"/>
                <a:gd name="connsiteX8" fmla="*/ 760127 w 1044594"/>
                <a:gd name="connsiteY8" fmla="*/ 102508 h 1442178"/>
                <a:gd name="connsiteX9" fmla="*/ 806223 w 1044594"/>
                <a:gd name="connsiteY9" fmla="*/ 145358 h 1442178"/>
                <a:gd name="connsiteX10" fmla="*/ 806223 w 1044594"/>
                <a:gd name="connsiteY10" fmla="*/ 145899 h 1442178"/>
                <a:gd name="connsiteX11" fmla="*/ 806223 w 1044594"/>
                <a:gd name="connsiteY11" fmla="*/ 1297361 h 1442178"/>
                <a:gd name="connsiteX12" fmla="*/ 760127 w 1044594"/>
                <a:gd name="connsiteY12" fmla="*/ 1340211 h 1442178"/>
                <a:gd name="connsiteX13" fmla="*/ 759815 w 1044594"/>
                <a:gd name="connsiteY13" fmla="*/ 1339899 h 1442178"/>
                <a:gd name="connsiteX14" fmla="*/ 687989 w 1044594"/>
                <a:gd name="connsiteY14" fmla="*/ 1394449 h 1442178"/>
                <a:gd name="connsiteX15" fmla="*/ 608803 w 1044594"/>
                <a:gd name="connsiteY15" fmla="*/ 1442178 h 1442178"/>
                <a:gd name="connsiteX16" fmla="*/ 78914 w 1044594"/>
                <a:gd name="connsiteY16" fmla="*/ 912275 h 1442178"/>
                <a:gd name="connsiteX17" fmla="*/ 78914 w 1044594"/>
                <a:gd name="connsiteY17" fmla="*/ 529899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4594" h="1442178">
                  <a:moveTo>
                    <a:pt x="760122" y="101967"/>
                  </a:moveTo>
                  <a:lnTo>
                    <a:pt x="760122" y="102508"/>
                  </a:lnTo>
                  <a:lnTo>
                    <a:pt x="759815" y="102274"/>
                  </a:lnTo>
                  <a:close/>
                  <a:moveTo>
                    <a:pt x="608803" y="0"/>
                  </a:moveTo>
                  <a:cubicBezTo>
                    <a:pt x="635921" y="14103"/>
                    <a:pt x="662499" y="30375"/>
                    <a:pt x="687989" y="47730"/>
                  </a:cubicBezTo>
                  <a:lnTo>
                    <a:pt x="759815" y="102274"/>
                  </a:lnTo>
                  <a:lnTo>
                    <a:pt x="756173" y="105917"/>
                  </a:lnTo>
                  <a:lnTo>
                    <a:pt x="756456" y="106180"/>
                  </a:lnTo>
                  <a:lnTo>
                    <a:pt x="760127" y="102508"/>
                  </a:lnTo>
                  <a:cubicBezTo>
                    <a:pt x="775853" y="116070"/>
                    <a:pt x="791038" y="130168"/>
                    <a:pt x="806223" y="145358"/>
                  </a:cubicBezTo>
                  <a:lnTo>
                    <a:pt x="806223" y="145899"/>
                  </a:lnTo>
                  <a:cubicBezTo>
                    <a:pt x="1124052" y="463732"/>
                    <a:pt x="1124052" y="979528"/>
                    <a:pt x="806223" y="1297361"/>
                  </a:cubicBezTo>
                  <a:cubicBezTo>
                    <a:pt x="791584" y="1312546"/>
                    <a:pt x="775853" y="1326649"/>
                    <a:pt x="760127" y="1340211"/>
                  </a:cubicBezTo>
                  <a:lnTo>
                    <a:pt x="759815" y="1339899"/>
                  </a:lnTo>
                  <a:lnTo>
                    <a:pt x="687989" y="1394449"/>
                  </a:lnTo>
                  <a:cubicBezTo>
                    <a:pt x="662499" y="1411803"/>
                    <a:pt x="635921" y="1428075"/>
                    <a:pt x="608803" y="1442178"/>
                  </a:cubicBezTo>
                  <a:lnTo>
                    <a:pt x="78914" y="912275"/>
                  </a:lnTo>
                  <a:cubicBezTo>
                    <a:pt x="-26305" y="807056"/>
                    <a:pt x="-26305" y="635122"/>
                    <a:pt x="78914" y="5298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3F838D40-FBDC-3DEE-B424-4E5F2766DF57}"/>
                </a:ext>
              </a:extLst>
            </p:cNvPr>
            <p:cNvSpPr/>
            <p:nvPr/>
          </p:nvSpPr>
          <p:spPr>
            <a:xfrm>
              <a:off x="3380561" y="2965154"/>
              <a:ext cx="649005" cy="928274"/>
            </a:xfrm>
            <a:custGeom>
              <a:avLst/>
              <a:gdLst>
                <a:gd name="connsiteX0" fmla="*/ 133238 w 183894"/>
                <a:gd name="connsiteY0" fmla="*/ 9106 h 263024"/>
                <a:gd name="connsiteX1" fmla="*/ 123442 w 183894"/>
                <a:gd name="connsiteY1" fmla="*/ 0 h 263024"/>
                <a:gd name="connsiteX2" fmla="*/ 5648 w 183894"/>
                <a:gd name="connsiteY2" fmla="*/ 117796 h 263024"/>
                <a:gd name="connsiteX3" fmla="*/ 0 w 183894"/>
                <a:gd name="connsiteY3" fmla="*/ 131512 h 263024"/>
                <a:gd name="connsiteX4" fmla="*/ 5648 w 183894"/>
                <a:gd name="connsiteY4" fmla="*/ 145228 h 263024"/>
                <a:gd name="connsiteX5" fmla="*/ 123442 w 183894"/>
                <a:gd name="connsiteY5" fmla="*/ 263025 h 263024"/>
                <a:gd name="connsiteX6" fmla="*/ 133238 w 183894"/>
                <a:gd name="connsiteY6" fmla="*/ 253919 h 263024"/>
                <a:gd name="connsiteX7" fmla="*/ 133238 w 183894"/>
                <a:gd name="connsiteY7" fmla="*/ 9221 h 26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894" h="263024">
                  <a:moveTo>
                    <a:pt x="133238" y="9106"/>
                  </a:moveTo>
                  <a:cubicBezTo>
                    <a:pt x="130011" y="5878"/>
                    <a:pt x="126784" y="2882"/>
                    <a:pt x="123442" y="0"/>
                  </a:cubicBezTo>
                  <a:lnTo>
                    <a:pt x="5648" y="117796"/>
                  </a:lnTo>
                  <a:cubicBezTo>
                    <a:pt x="1959" y="121485"/>
                    <a:pt x="0" y="126326"/>
                    <a:pt x="0" y="131512"/>
                  </a:cubicBezTo>
                  <a:cubicBezTo>
                    <a:pt x="0" y="136699"/>
                    <a:pt x="1959" y="141540"/>
                    <a:pt x="5648" y="145228"/>
                  </a:cubicBezTo>
                  <a:lnTo>
                    <a:pt x="123442" y="263025"/>
                  </a:lnTo>
                  <a:cubicBezTo>
                    <a:pt x="126784" y="260143"/>
                    <a:pt x="130127" y="257146"/>
                    <a:pt x="133238" y="253919"/>
                  </a:cubicBezTo>
                  <a:cubicBezTo>
                    <a:pt x="200780" y="186376"/>
                    <a:pt x="200780" y="76764"/>
                    <a:pt x="133238" y="9221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0" name="Graphic 9" descr="Brainstorm with solid fill">
              <a:extLst>
                <a:ext uri="{FF2B5EF4-FFF2-40B4-BE49-F238E27FC236}">
                  <a16:creationId xmlns:a16="http://schemas.microsoft.com/office/drawing/2014/main" id="{ECF212F0-2247-D09D-DB9C-FFF1643BB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82353" y="3249681"/>
              <a:ext cx="365267" cy="365267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736FB7B-1B6C-FC3B-C888-ADDB97DC5850}"/>
              </a:ext>
            </a:extLst>
          </p:cNvPr>
          <p:cNvGrpSpPr/>
          <p:nvPr/>
        </p:nvGrpSpPr>
        <p:grpSpPr>
          <a:xfrm>
            <a:off x="5114027" y="2818514"/>
            <a:ext cx="1221135" cy="1221201"/>
            <a:chOff x="5114027" y="2818514"/>
            <a:chExt cx="1221135" cy="122120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44BFC21-A488-15D7-D0C4-D73BCDA1C01E}"/>
                </a:ext>
              </a:extLst>
            </p:cNvPr>
            <p:cNvSpPr/>
            <p:nvPr/>
          </p:nvSpPr>
          <p:spPr>
            <a:xfrm>
              <a:off x="5438978" y="2818514"/>
              <a:ext cx="896184" cy="1221201"/>
            </a:xfrm>
            <a:custGeom>
              <a:avLst/>
              <a:gdLst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524247 w 1194912"/>
                <a:gd name="connsiteY5" fmla="*/ 1005320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442604 w 1194912"/>
                <a:gd name="connsiteY6" fmla="*/ 639273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912" h="1628268">
                  <a:moveTo>
                    <a:pt x="380822" y="0"/>
                  </a:moveTo>
                  <a:cubicBezTo>
                    <a:pt x="830431" y="0"/>
                    <a:pt x="1194912" y="364500"/>
                    <a:pt x="1194912" y="814134"/>
                  </a:cubicBezTo>
                  <a:cubicBezTo>
                    <a:pt x="1194912" y="1263768"/>
                    <a:pt x="830431" y="1628268"/>
                    <a:pt x="380822" y="1628268"/>
                  </a:cubicBezTo>
                  <a:cubicBezTo>
                    <a:pt x="268420" y="1628268"/>
                    <a:pt x="161338" y="1605487"/>
                    <a:pt x="63942" y="1564289"/>
                  </a:cubicBezTo>
                  <a:lnTo>
                    <a:pt x="0" y="1529581"/>
                  </a:lnTo>
                  <a:cubicBezTo>
                    <a:pt x="174749" y="1354827"/>
                    <a:pt x="292348" y="1155581"/>
                    <a:pt x="467097" y="980827"/>
                  </a:cubicBezTo>
                  <a:cubicBezTo>
                    <a:pt x="572315" y="875608"/>
                    <a:pt x="547822" y="744496"/>
                    <a:pt x="442604" y="639273"/>
                  </a:cubicBezTo>
                  <a:lnTo>
                    <a:pt x="0" y="98687"/>
                  </a:lnTo>
                  <a:lnTo>
                    <a:pt x="63942" y="63979"/>
                  </a:lnTo>
                  <a:cubicBezTo>
                    <a:pt x="161338" y="22781"/>
                    <a:pt x="268420" y="0"/>
                    <a:pt x="380822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DC81B61-1CBB-A29C-B207-7E1ED07D6449}"/>
                </a:ext>
              </a:extLst>
            </p:cNvPr>
            <p:cNvSpPr/>
            <p:nvPr/>
          </p:nvSpPr>
          <p:spPr>
            <a:xfrm>
              <a:off x="5114027" y="2888297"/>
              <a:ext cx="783444" cy="1081634"/>
            </a:xfrm>
            <a:custGeom>
              <a:avLst/>
              <a:gdLst>
                <a:gd name="connsiteX0" fmla="*/ 435790 w 1044592"/>
                <a:gd name="connsiteY0" fmla="*/ 0 h 1442178"/>
                <a:gd name="connsiteX1" fmla="*/ 965679 w 1044592"/>
                <a:gd name="connsiteY1" fmla="*/ 529899 h 1442178"/>
                <a:gd name="connsiteX2" fmla="*/ 965679 w 1044592"/>
                <a:gd name="connsiteY2" fmla="*/ 912275 h 1442178"/>
                <a:gd name="connsiteX3" fmla="*/ 435790 w 1044592"/>
                <a:gd name="connsiteY3" fmla="*/ 1442178 h 1442178"/>
                <a:gd name="connsiteX4" fmla="*/ 356603 w 1044592"/>
                <a:gd name="connsiteY4" fmla="*/ 1394449 h 1442178"/>
                <a:gd name="connsiteX5" fmla="*/ 284470 w 1044592"/>
                <a:gd name="connsiteY5" fmla="*/ 1339665 h 1442178"/>
                <a:gd name="connsiteX6" fmla="*/ 288140 w 1044592"/>
                <a:gd name="connsiteY6" fmla="*/ 1335995 h 1442178"/>
                <a:gd name="connsiteX7" fmla="*/ 288139 w 1044592"/>
                <a:gd name="connsiteY7" fmla="*/ 1335995 h 1442178"/>
                <a:gd name="connsiteX8" fmla="*/ 284469 w 1044592"/>
                <a:gd name="connsiteY8" fmla="*/ 1339665 h 1442178"/>
                <a:gd name="connsiteX9" fmla="*/ 238368 w 1044592"/>
                <a:gd name="connsiteY9" fmla="*/ 1296820 h 1442178"/>
                <a:gd name="connsiteX10" fmla="*/ 238368 w 1044592"/>
                <a:gd name="connsiteY10" fmla="*/ 145358 h 1442178"/>
                <a:gd name="connsiteX11" fmla="*/ 284469 w 1044592"/>
                <a:gd name="connsiteY11" fmla="*/ 102508 h 1442178"/>
                <a:gd name="connsiteX12" fmla="*/ 288141 w 1044592"/>
                <a:gd name="connsiteY12" fmla="*/ 106180 h 1442178"/>
                <a:gd name="connsiteX13" fmla="*/ 288141 w 1044592"/>
                <a:gd name="connsiteY13" fmla="*/ 106179 h 1442178"/>
                <a:gd name="connsiteX14" fmla="*/ 284470 w 1044592"/>
                <a:gd name="connsiteY14" fmla="*/ 102508 h 1442178"/>
                <a:gd name="connsiteX15" fmla="*/ 356603 w 1044592"/>
                <a:gd name="connsiteY15" fmla="*/ 47730 h 1442178"/>
                <a:gd name="connsiteX16" fmla="*/ 435790 w 1044592"/>
                <a:gd name="connsiteY16" fmla="*/ 0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4592" h="1442178">
                  <a:moveTo>
                    <a:pt x="435790" y="0"/>
                  </a:moveTo>
                  <a:lnTo>
                    <a:pt x="965679" y="529899"/>
                  </a:lnTo>
                  <a:cubicBezTo>
                    <a:pt x="1070897" y="635122"/>
                    <a:pt x="1070897" y="807056"/>
                    <a:pt x="965679" y="912275"/>
                  </a:cubicBezTo>
                  <a:lnTo>
                    <a:pt x="435790" y="1442178"/>
                  </a:lnTo>
                  <a:cubicBezTo>
                    <a:pt x="408671" y="1428075"/>
                    <a:pt x="382094" y="1411803"/>
                    <a:pt x="356603" y="1394449"/>
                  </a:cubicBezTo>
                  <a:cubicBezTo>
                    <a:pt x="331658" y="1377635"/>
                    <a:pt x="307791" y="1359735"/>
                    <a:pt x="284470" y="1339665"/>
                  </a:cubicBezTo>
                  <a:lnTo>
                    <a:pt x="288140" y="1335995"/>
                  </a:lnTo>
                  <a:lnTo>
                    <a:pt x="288139" y="1335995"/>
                  </a:lnTo>
                  <a:lnTo>
                    <a:pt x="284469" y="1339665"/>
                  </a:lnTo>
                  <a:cubicBezTo>
                    <a:pt x="268743" y="1326108"/>
                    <a:pt x="253553" y="1312005"/>
                    <a:pt x="238368" y="1296820"/>
                  </a:cubicBezTo>
                  <a:cubicBezTo>
                    <a:pt x="-79456" y="978987"/>
                    <a:pt x="-79456" y="463187"/>
                    <a:pt x="238368" y="145358"/>
                  </a:cubicBezTo>
                  <a:cubicBezTo>
                    <a:pt x="253012" y="130168"/>
                    <a:pt x="268743" y="116070"/>
                    <a:pt x="284469" y="102508"/>
                  </a:cubicBezTo>
                  <a:lnTo>
                    <a:pt x="288141" y="106180"/>
                  </a:lnTo>
                  <a:lnTo>
                    <a:pt x="288141" y="106179"/>
                  </a:lnTo>
                  <a:lnTo>
                    <a:pt x="284470" y="102508"/>
                  </a:lnTo>
                  <a:cubicBezTo>
                    <a:pt x="307791" y="82984"/>
                    <a:pt x="331658" y="64543"/>
                    <a:pt x="356603" y="47730"/>
                  </a:cubicBezTo>
                  <a:cubicBezTo>
                    <a:pt x="382094" y="30375"/>
                    <a:pt x="408671" y="14103"/>
                    <a:pt x="43579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 48">
              <a:extLst>
                <a:ext uri="{FF2B5EF4-FFF2-40B4-BE49-F238E27FC236}">
                  <a16:creationId xmlns:a16="http://schemas.microsoft.com/office/drawing/2014/main" id="{47863F63-F8A5-B58E-5274-54C878AADE72}"/>
                </a:ext>
              </a:extLst>
            </p:cNvPr>
            <p:cNvSpPr/>
            <p:nvPr/>
          </p:nvSpPr>
          <p:spPr>
            <a:xfrm>
              <a:off x="5114027" y="2965181"/>
              <a:ext cx="648903" cy="927868"/>
            </a:xfrm>
            <a:custGeom>
              <a:avLst/>
              <a:gdLst>
                <a:gd name="connsiteX0" fmla="*/ 50656 w 183865"/>
                <a:gd name="connsiteY0" fmla="*/ 253804 h 262909"/>
                <a:gd name="connsiteX1" fmla="*/ 60453 w 183865"/>
                <a:gd name="connsiteY1" fmla="*/ 262909 h 262909"/>
                <a:gd name="connsiteX2" fmla="*/ 178247 w 183865"/>
                <a:gd name="connsiteY2" fmla="*/ 145113 h 262909"/>
                <a:gd name="connsiteX3" fmla="*/ 178247 w 183865"/>
                <a:gd name="connsiteY3" fmla="*/ 117796 h 262909"/>
                <a:gd name="connsiteX4" fmla="*/ 60453 w 183865"/>
                <a:gd name="connsiteY4" fmla="*/ 0 h 262909"/>
                <a:gd name="connsiteX5" fmla="*/ 50656 w 183865"/>
                <a:gd name="connsiteY5" fmla="*/ 9106 h 262909"/>
                <a:gd name="connsiteX6" fmla="*/ 50656 w 183865"/>
                <a:gd name="connsiteY6" fmla="*/ 253804 h 26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865" h="262909">
                  <a:moveTo>
                    <a:pt x="50656" y="253804"/>
                  </a:moveTo>
                  <a:cubicBezTo>
                    <a:pt x="53883" y="257031"/>
                    <a:pt x="57111" y="260028"/>
                    <a:pt x="60453" y="262909"/>
                  </a:cubicBezTo>
                  <a:lnTo>
                    <a:pt x="178247" y="145113"/>
                  </a:lnTo>
                  <a:cubicBezTo>
                    <a:pt x="185739" y="137621"/>
                    <a:pt x="185739" y="125288"/>
                    <a:pt x="178247" y="117796"/>
                  </a:cubicBezTo>
                  <a:lnTo>
                    <a:pt x="60453" y="0"/>
                  </a:lnTo>
                  <a:cubicBezTo>
                    <a:pt x="57111" y="2882"/>
                    <a:pt x="53768" y="5878"/>
                    <a:pt x="50656" y="9106"/>
                  </a:cubicBezTo>
                  <a:cubicBezTo>
                    <a:pt x="-16885" y="76648"/>
                    <a:pt x="-16885" y="186261"/>
                    <a:pt x="50656" y="253804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4" name="Graphic 13" descr="Bar graph with upward trend with solid fill">
              <a:extLst>
                <a:ext uri="{FF2B5EF4-FFF2-40B4-BE49-F238E27FC236}">
                  <a16:creationId xmlns:a16="http://schemas.microsoft.com/office/drawing/2014/main" id="{DA8D78C4-FC2A-8E98-9D98-B87286D40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23787" y="3231949"/>
              <a:ext cx="365267" cy="365267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92F16F8-4BF9-B507-68BB-139C3513F45E}"/>
              </a:ext>
            </a:extLst>
          </p:cNvPr>
          <p:cNvGrpSpPr/>
          <p:nvPr/>
        </p:nvGrpSpPr>
        <p:grpSpPr>
          <a:xfrm>
            <a:off x="3961297" y="3971442"/>
            <a:ext cx="1221176" cy="1220754"/>
            <a:chOff x="3961297" y="3971442"/>
            <a:chExt cx="1221176" cy="122075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E2EA45-03C6-B76C-D2E3-D125B0E306ED}"/>
                </a:ext>
              </a:extLst>
            </p:cNvPr>
            <p:cNvSpPr/>
            <p:nvPr/>
          </p:nvSpPr>
          <p:spPr>
            <a:xfrm>
              <a:off x="3961297" y="4296494"/>
              <a:ext cx="1221176" cy="895702"/>
            </a:xfrm>
            <a:custGeom>
              <a:avLst/>
              <a:gdLst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622660 w 1628234"/>
                <a:gd name="connsiteY7" fmla="*/ 524132 h 1194269"/>
                <a:gd name="connsiteX8" fmla="*/ 814114 w 1628234"/>
                <a:gd name="connsiteY8" fmla="*/ 603318 h 1194269"/>
                <a:gd name="connsiteX9" fmla="*/ 1005573 w 1628234"/>
                <a:gd name="connsiteY9" fmla="*/ 524132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005573 w 1628234"/>
                <a:gd name="connsiteY8" fmla="*/ 524132 h 1194269"/>
                <a:gd name="connsiteX9" fmla="*/ 1529696 w 1628234"/>
                <a:gd name="connsiteY9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89621 w 1628234"/>
                <a:gd name="connsiteY7" fmla="*/ 529840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73292 w 1628234"/>
                <a:gd name="connsiteY7" fmla="*/ 309404 h 1194269"/>
                <a:gd name="connsiteX8" fmla="*/ 1529696 w 1628234"/>
                <a:gd name="connsiteY8" fmla="*/ 0 h 119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269">
                  <a:moveTo>
                    <a:pt x="1529696" y="0"/>
                  </a:moveTo>
                  <a:lnTo>
                    <a:pt x="1564257" y="63652"/>
                  </a:lnTo>
                  <a:cubicBezTo>
                    <a:pt x="1605453" y="161018"/>
                    <a:pt x="1628234" y="268066"/>
                    <a:pt x="1628234" y="380433"/>
                  </a:cubicBezTo>
                  <a:cubicBezTo>
                    <a:pt x="1628234" y="829902"/>
                    <a:pt x="1263741" y="1194269"/>
                    <a:pt x="814117" y="1194269"/>
                  </a:cubicBezTo>
                  <a:cubicBezTo>
                    <a:pt x="364493" y="1194269"/>
                    <a:pt x="0" y="829902"/>
                    <a:pt x="0" y="380433"/>
                  </a:cubicBezTo>
                  <a:cubicBezTo>
                    <a:pt x="0" y="268066"/>
                    <a:pt x="22781" y="161018"/>
                    <a:pt x="63978" y="63652"/>
                  </a:cubicBezTo>
                  <a:lnTo>
                    <a:pt x="98538" y="0"/>
                  </a:lnTo>
                  <a:lnTo>
                    <a:pt x="773292" y="309404"/>
                  </a:lnTo>
                  <a:cubicBezTo>
                    <a:pt x="1011818" y="309404"/>
                    <a:pt x="1404672" y="89944"/>
                    <a:pt x="1529696" y="0"/>
                  </a:cubicBezTo>
                  <a:close/>
                </a:path>
              </a:pathLst>
            </a:custGeom>
            <a:solidFill>
              <a:schemeClr val="tx2"/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2E2A68F-FFFA-2F4D-9E25-D1834877509B}"/>
                </a:ext>
              </a:extLst>
            </p:cNvPr>
            <p:cNvSpPr/>
            <p:nvPr/>
          </p:nvSpPr>
          <p:spPr>
            <a:xfrm>
              <a:off x="4030876" y="3971442"/>
              <a:ext cx="1082018" cy="783664"/>
            </a:xfrm>
            <a:custGeom>
              <a:avLst/>
              <a:gdLst>
                <a:gd name="connsiteX0" fmla="*/ 722160 w 1442691"/>
                <a:gd name="connsiteY0" fmla="*/ 0 h 1044885"/>
                <a:gd name="connsiteX1" fmla="*/ 1297879 w 1442691"/>
                <a:gd name="connsiteY1" fmla="*/ 238375 h 1044885"/>
                <a:gd name="connsiteX2" fmla="*/ 1340724 w 1442691"/>
                <a:gd name="connsiteY2" fmla="*/ 284476 h 1044885"/>
                <a:gd name="connsiteX3" fmla="*/ 1340417 w 1442691"/>
                <a:gd name="connsiteY3" fmla="*/ 284784 h 1044885"/>
                <a:gd name="connsiteX4" fmla="*/ 1394961 w 1442691"/>
                <a:gd name="connsiteY4" fmla="*/ 356614 h 1044885"/>
                <a:gd name="connsiteX5" fmla="*/ 1442691 w 1442691"/>
                <a:gd name="connsiteY5" fmla="*/ 435800 h 1044885"/>
                <a:gd name="connsiteX6" fmla="*/ 912802 w 1442691"/>
                <a:gd name="connsiteY6" fmla="*/ 965699 h 1044885"/>
                <a:gd name="connsiteX7" fmla="*/ 721343 w 1442691"/>
                <a:gd name="connsiteY7" fmla="*/ 1044885 h 1044885"/>
                <a:gd name="connsiteX8" fmla="*/ 529889 w 1442691"/>
                <a:gd name="connsiteY8" fmla="*/ 965699 h 1044885"/>
                <a:gd name="connsiteX9" fmla="*/ 0 w 1442691"/>
                <a:gd name="connsiteY9" fmla="*/ 435800 h 1044885"/>
                <a:gd name="connsiteX10" fmla="*/ 47730 w 1442691"/>
                <a:gd name="connsiteY10" fmla="*/ 356614 h 1044885"/>
                <a:gd name="connsiteX11" fmla="*/ 102508 w 1442691"/>
                <a:gd name="connsiteY11" fmla="*/ 284476 h 1044885"/>
                <a:gd name="connsiteX12" fmla="*/ 106459 w 1442691"/>
                <a:gd name="connsiteY12" fmla="*/ 288427 h 1044885"/>
                <a:gd name="connsiteX13" fmla="*/ 106720 w 1442691"/>
                <a:gd name="connsiteY13" fmla="*/ 288147 h 1044885"/>
                <a:gd name="connsiteX14" fmla="*/ 103049 w 1442691"/>
                <a:gd name="connsiteY14" fmla="*/ 284476 h 1044885"/>
                <a:gd name="connsiteX15" fmla="*/ 145894 w 1442691"/>
                <a:gd name="connsiteY15" fmla="*/ 238375 h 1044885"/>
                <a:gd name="connsiteX16" fmla="*/ 146440 w 1442691"/>
                <a:gd name="connsiteY16" fmla="*/ 238375 h 1044885"/>
                <a:gd name="connsiteX17" fmla="*/ 722160 w 1442691"/>
                <a:gd name="connsiteY17" fmla="*/ 0 h 104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2691" h="1044885">
                  <a:moveTo>
                    <a:pt x="722160" y="0"/>
                  </a:moveTo>
                  <a:cubicBezTo>
                    <a:pt x="930564" y="0"/>
                    <a:pt x="1138967" y="79458"/>
                    <a:pt x="1297879" y="238375"/>
                  </a:cubicBezTo>
                  <a:cubicBezTo>
                    <a:pt x="1313064" y="253019"/>
                    <a:pt x="1327167" y="268750"/>
                    <a:pt x="1340724" y="284476"/>
                  </a:cubicBezTo>
                  <a:lnTo>
                    <a:pt x="1340417" y="284784"/>
                  </a:lnTo>
                  <a:lnTo>
                    <a:pt x="1394961" y="356614"/>
                  </a:lnTo>
                  <a:cubicBezTo>
                    <a:pt x="1412316" y="382104"/>
                    <a:pt x="1428588" y="408682"/>
                    <a:pt x="1442691" y="435800"/>
                  </a:cubicBezTo>
                  <a:lnTo>
                    <a:pt x="912802" y="965699"/>
                  </a:lnTo>
                  <a:cubicBezTo>
                    <a:pt x="859647" y="1018312"/>
                    <a:pt x="790766" y="1044885"/>
                    <a:pt x="721343" y="1044885"/>
                  </a:cubicBezTo>
                  <a:cubicBezTo>
                    <a:pt x="651921" y="1044885"/>
                    <a:pt x="582498" y="1018312"/>
                    <a:pt x="529889" y="965699"/>
                  </a:cubicBezTo>
                  <a:lnTo>
                    <a:pt x="0" y="435800"/>
                  </a:lnTo>
                  <a:cubicBezTo>
                    <a:pt x="14103" y="408682"/>
                    <a:pt x="30371" y="382104"/>
                    <a:pt x="47730" y="356614"/>
                  </a:cubicBezTo>
                  <a:cubicBezTo>
                    <a:pt x="64543" y="331664"/>
                    <a:pt x="82439" y="307797"/>
                    <a:pt x="102508" y="284476"/>
                  </a:cubicBezTo>
                  <a:lnTo>
                    <a:pt x="106459" y="288427"/>
                  </a:lnTo>
                  <a:lnTo>
                    <a:pt x="106720" y="288147"/>
                  </a:lnTo>
                  <a:lnTo>
                    <a:pt x="103049" y="284476"/>
                  </a:lnTo>
                  <a:cubicBezTo>
                    <a:pt x="116606" y="268750"/>
                    <a:pt x="130709" y="253560"/>
                    <a:pt x="145894" y="238375"/>
                  </a:cubicBezTo>
                  <a:lnTo>
                    <a:pt x="146440" y="238375"/>
                  </a:lnTo>
                  <a:cubicBezTo>
                    <a:pt x="305352" y="79458"/>
                    <a:pt x="513756" y="0"/>
                    <a:pt x="72216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BBD1ACE9-FA49-9425-E100-DFE227191E77}"/>
                </a:ext>
              </a:extLst>
            </p:cNvPr>
            <p:cNvSpPr/>
            <p:nvPr/>
          </p:nvSpPr>
          <p:spPr>
            <a:xfrm>
              <a:off x="4107757" y="3971443"/>
              <a:ext cx="928256" cy="649019"/>
            </a:xfrm>
            <a:custGeom>
              <a:avLst/>
              <a:gdLst>
                <a:gd name="connsiteX0" fmla="*/ 9105 w 263019"/>
                <a:gd name="connsiteY0" fmla="*/ 50657 h 183898"/>
                <a:gd name="connsiteX1" fmla="*/ 0 w 263019"/>
                <a:gd name="connsiteY1" fmla="*/ 60454 h 183898"/>
                <a:gd name="connsiteX2" fmla="*/ 117794 w 263019"/>
                <a:gd name="connsiteY2" fmla="*/ 178250 h 183898"/>
                <a:gd name="connsiteX3" fmla="*/ 131510 w 263019"/>
                <a:gd name="connsiteY3" fmla="*/ 183898 h 183898"/>
                <a:gd name="connsiteX4" fmla="*/ 145225 w 263019"/>
                <a:gd name="connsiteY4" fmla="*/ 178250 h 183898"/>
                <a:gd name="connsiteX5" fmla="*/ 263019 w 263019"/>
                <a:gd name="connsiteY5" fmla="*/ 60454 h 183898"/>
                <a:gd name="connsiteX6" fmla="*/ 253914 w 263019"/>
                <a:gd name="connsiteY6" fmla="*/ 50657 h 183898"/>
                <a:gd name="connsiteX7" fmla="*/ 9221 w 263019"/>
                <a:gd name="connsiteY7" fmla="*/ 50657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019" h="183898">
                  <a:moveTo>
                    <a:pt x="9105" y="50657"/>
                  </a:moveTo>
                  <a:cubicBezTo>
                    <a:pt x="5878" y="53884"/>
                    <a:pt x="2881" y="57112"/>
                    <a:pt x="0" y="60454"/>
                  </a:cubicBezTo>
                  <a:lnTo>
                    <a:pt x="117794" y="178250"/>
                  </a:lnTo>
                  <a:cubicBezTo>
                    <a:pt x="121482" y="181939"/>
                    <a:pt x="126323" y="183898"/>
                    <a:pt x="131510" y="183898"/>
                  </a:cubicBezTo>
                  <a:cubicBezTo>
                    <a:pt x="136696" y="183898"/>
                    <a:pt x="141537" y="181939"/>
                    <a:pt x="145225" y="178250"/>
                  </a:cubicBezTo>
                  <a:lnTo>
                    <a:pt x="263019" y="60454"/>
                  </a:lnTo>
                  <a:cubicBezTo>
                    <a:pt x="260138" y="57112"/>
                    <a:pt x="257141" y="53769"/>
                    <a:pt x="253914" y="50657"/>
                  </a:cubicBezTo>
                  <a:cubicBezTo>
                    <a:pt x="186373" y="-16886"/>
                    <a:pt x="76762" y="-16886"/>
                    <a:pt x="9221" y="50657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3789B70-6D5E-D91C-5FFC-A51A22946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93934" y="4078527"/>
              <a:ext cx="365267" cy="3652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809CD5-F848-0E55-3A72-ECB6A5F00AFE}"/>
              </a:ext>
            </a:extLst>
          </p:cNvPr>
          <p:cNvGrpSpPr/>
          <p:nvPr/>
        </p:nvGrpSpPr>
        <p:grpSpPr>
          <a:xfrm>
            <a:off x="6578125" y="2891330"/>
            <a:ext cx="2194560" cy="1106115"/>
            <a:chOff x="8921977" y="117033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F5B72B-D902-B0E5-795B-833745871DC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BC27C1-3088-329D-64B4-2623EDC117C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9E55E7-970C-20DF-9555-42CA98167826}"/>
              </a:ext>
            </a:extLst>
          </p:cNvPr>
          <p:cNvGrpSpPr/>
          <p:nvPr/>
        </p:nvGrpSpPr>
        <p:grpSpPr>
          <a:xfrm>
            <a:off x="371315" y="2891332"/>
            <a:ext cx="2194560" cy="1106115"/>
            <a:chOff x="332936" y="2555951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370D2B-65D1-AA77-9688-0DDEA855BBB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C442ED0-FE1D-03EE-6FC0-9F1C15F8619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D8E014-FD18-66E9-C2E9-4940DAE8101A}"/>
              </a:ext>
            </a:extLst>
          </p:cNvPr>
          <p:cNvGrpSpPr/>
          <p:nvPr/>
        </p:nvGrpSpPr>
        <p:grpSpPr>
          <a:xfrm>
            <a:off x="1495443" y="4389159"/>
            <a:ext cx="2194560" cy="1106115"/>
            <a:chOff x="332936" y="2555951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5A25EAD-A426-4334-0A3B-971B236B85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B62A3D-14A7-D8D1-AAEE-9AA9575EB9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35EE84-14F7-7027-90D9-12AC94450DAE}"/>
              </a:ext>
            </a:extLst>
          </p:cNvPr>
          <p:cNvGrpSpPr/>
          <p:nvPr/>
        </p:nvGrpSpPr>
        <p:grpSpPr>
          <a:xfrm>
            <a:off x="5453998" y="1520910"/>
            <a:ext cx="2194560" cy="1106115"/>
            <a:chOff x="8921977" y="1170335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7789EB0-1F8B-A81A-45F4-4541ACB70FD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61C245-6D73-B05E-3882-2F61FF38606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7B68EBA-1904-F15B-E14C-1A0FD3802CCD}"/>
              </a:ext>
            </a:extLst>
          </p:cNvPr>
          <p:cNvSpPr txBox="1"/>
          <p:nvPr/>
        </p:nvSpPr>
        <p:spPr>
          <a:xfrm>
            <a:off x="4062696" y="3106038"/>
            <a:ext cx="10186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34316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Diamond Cycle Circles – Slide Template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EFAA9CF-A56A-4094-1DD8-E4C87439180E}"/>
              </a:ext>
            </a:extLst>
          </p:cNvPr>
          <p:cNvGrpSpPr/>
          <p:nvPr/>
        </p:nvGrpSpPr>
        <p:grpSpPr>
          <a:xfrm>
            <a:off x="3961120" y="1665807"/>
            <a:ext cx="1221176" cy="1221158"/>
            <a:chOff x="3961120" y="1665807"/>
            <a:chExt cx="1221176" cy="122115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62901FA-280A-1143-A58F-0EF7E43481D8}"/>
                </a:ext>
              </a:extLst>
            </p:cNvPr>
            <p:cNvSpPr/>
            <p:nvPr/>
          </p:nvSpPr>
          <p:spPr>
            <a:xfrm>
              <a:off x="3961120" y="1665807"/>
              <a:ext cx="1221176" cy="896069"/>
            </a:xfrm>
            <a:custGeom>
              <a:avLst/>
              <a:gdLst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622661 w 1628234"/>
                <a:gd name="connsiteY7" fmla="*/ 670673 h 1194759"/>
                <a:gd name="connsiteX8" fmla="*/ 98589 w 1628234"/>
                <a:gd name="connsiteY8" fmla="*/ 1194759 h 1194759"/>
                <a:gd name="connsiteX9" fmla="*/ 63978 w 1628234"/>
                <a:gd name="connsiteY9" fmla="*/ 1130993 h 1194759"/>
                <a:gd name="connsiteX10" fmla="*/ 0 w 1628234"/>
                <a:gd name="connsiteY10" fmla="*/ 814106 h 1194759"/>
                <a:gd name="connsiteX11" fmla="*/ 814117 w 1628234"/>
                <a:gd name="connsiteY11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1005574 w 1628234"/>
                <a:gd name="connsiteY4" fmla="*/ 670673 h 1194759"/>
                <a:gd name="connsiteX5" fmla="*/ 814391 w 1628234"/>
                <a:gd name="connsiteY5" fmla="*/ 591759 h 1194759"/>
                <a:gd name="connsiteX6" fmla="*/ 623207 w 1628234"/>
                <a:gd name="connsiteY6" fmla="*/ 670673 h 1194759"/>
                <a:gd name="connsiteX7" fmla="*/ 98589 w 1628234"/>
                <a:gd name="connsiteY7" fmla="*/ 1194759 h 1194759"/>
                <a:gd name="connsiteX8" fmla="*/ 63978 w 1628234"/>
                <a:gd name="connsiteY8" fmla="*/ 1130993 h 1194759"/>
                <a:gd name="connsiteX9" fmla="*/ 0 w 1628234"/>
                <a:gd name="connsiteY9" fmla="*/ 814106 h 1194759"/>
                <a:gd name="connsiteX10" fmla="*/ 814117 w 1628234"/>
                <a:gd name="connsiteY10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623207 w 1628234"/>
                <a:gd name="connsiteY5" fmla="*/ 670673 h 1194759"/>
                <a:gd name="connsiteX6" fmla="*/ 98589 w 1628234"/>
                <a:gd name="connsiteY6" fmla="*/ 1194759 h 1194759"/>
                <a:gd name="connsiteX7" fmla="*/ 63978 w 1628234"/>
                <a:gd name="connsiteY7" fmla="*/ 1130993 h 1194759"/>
                <a:gd name="connsiteX8" fmla="*/ 0 w 1628234"/>
                <a:gd name="connsiteY8" fmla="*/ 814106 h 1194759"/>
                <a:gd name="connsiteX9" fmla="*/ 814117 w 1628234"/>
                <a:gd name="connsiteY9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14391 w 1628234"/>
                <a:gd name="connsiteY4" fmla="*/ 591759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  <a:gd name="connsiteX0" fmla="*/ 814117 w 1628234"/>
                <a:gd name="connsiteY0" fmla="*/ 0 h 1194759"/>
                <a:gd name="connsiteX1" fmla="*/ 1628234 w 1628234"/>
                <a:gd name="connsiteY1" fmla="*/ 814106 h 1194759"/>
                <a:gd name="connsiteX2" fmla="*/ 1564257 w 1628234"/>
                <a:gd name="connsiteY2" fmla="*/ 1130993 h 1194759"/>
                <a:gd name="connsiteX3" fmla="*/ 1529646 w 1628234"/>
                <a:gd name="connsiteY3" fmla="*/ 1194758 h 1194759"/>
                <a:gd name="connsiteX4" fmla="*/ 855213 w 1628234"/>
                <a:gd name="connsiteY4" fmla="*/ 673401 h 1194759"/>
                <a:gd name="connsiteX5" fmla="*/ 98589 w 1628234"/>
                <a:gd name="connsiteY5" fmla="*/ 1194759 h 1194759"/>
                <a:gd name="connsiteX6" fmla="*/ 63978 w 1628234"/>
                <a:gd name="connsiteY6" fmla="*/ 1130993 h 1194759"/>
                <a:gd name="connsiteX7" fmla="*/ 0 w 1628234"/>
                <a:gd name="connsiteY7" fmla="*/ 814106 h 1194759"/>
                <a:gd name="connsiteX8" fmla="*/ 814117 w 1628234"/>
                <a:gd name="connsiteY8" fmla="*/ 0 h 1194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759">
                  <a:moveTo>
                    <a:pt x="814117" y="0"/>
                  </a:moveTo>
                  <a:cubicBezTo>
                    <a:pt x="1263741" y="0"/>
                    <a:pt x="1628234" y="364488"/>
                    <a:pt x="1628234" y="814106"/>
                  </a:cubicBezTo>
                  <a:cubicBezTo>
                    <a:pt x="1628234" y="926511"/>
                    <a:pt x="1605453" y="1033595"/>
                    <a:pt x="1564257" y="1130993"/>
                  </a:cubicBezTo>
                  <a:lnTo>
                    <a:pt x="1529646" y="1194758"/>
                  </a:lnTo>
                  <a:lnTo>
                    <a:pt x="855213" y="673401"/>
                  </a:lnTo>
                  <a:cubicBezTo>
                    <a:pt x="616704" y="673401"/>
                    <a:pt x="223658" y="1104887"/>
                    <a:pt x="98589" y="1194759"/>
                  </a:cubicBezTo>
                  <a:lnTo>
                    <a:pt x="63978" y="1130993"/>
                  </a:lnTo>
                  <a:cubicBezTo>
                    <a:pt x="22781" y="1033595"/>
                    <a:pt x="0" y="926511"/>
                    <a:pt x="0" y="814106"/>
                  </a:cubicBezTo>
                  <a:cubicBezTo>
                    <a:pt x="0" y="364488"/>
                    <a:pt x="364493" y="0"/>
                    <a:pt x="814117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B650818-F239-FC77-DAF7-87D47A822F93}"/>
                </a:ext>
              </a:extLst>
            </p:cNvPr>
            <p:cNvSpPr/>
            <p:nvPr/>
          </p:nvSpPr>
          <p:spPr>
            <a:xfrm>
              <a:off x="4030700" y="2103502"/>
              <a:ext cx="1082018" cy="783463"/>
            </a:xfrm>
            <a:custGeom>
              <a:avLst/>
              <a:gdLst>
                <a:gd name="connsiteX0" fmla="*/ 721619 w 1442691"/>
                <a:gd name="connsiteY0" fmla="*/ 0 h 1044617"/>
                <a:gd name="connsiteX1" fmla="*/ 912802 w 1442691"/>
                <a:gd name="connsiteY1" fmla="*/ 78914 h 1044617"/>
                <a:gd name="connsiteX2" fmla="*/ 1442691 w 1442691"/>
                <a:gd name="connsiteY2" fmla="*/ 608817 h 1044617"/>
                <a:gd name="connsiteX3" fmla="*/ 1394961 w 1442691"/>
                <a:gd name="connsiteY3" fmla="*/ 688003 h 1044617"/>
                <a:gd name="connsiteX4" fmla="*/ 1340183 w 1442691"/>
                <a:gd name="connsiteY4" fmla="*/ 760141 h 1044617"/>
                <a:gd name="connsiteX5" fmla="*/ 1336230 w 1442691"/>
                <a:gd name="connsiteY5" fmla="*/ 756187 h 1044617"/>
                <a:gd name="connsiteX6" fmla="*/ 1335967 w 1442691"/>
                <a:gd name="connsiteY6" fmla="*/ 756470 h 1044617"/>
                <a:gd name="connsiteX7" fmla="*/ 1339637 w 1442691"/>
                <a:gd name="connsiteY7" fmla="*/ 760141 h 1044617"/>
                <a:gd name="connsiteX8" fmla="*/ 1296792 w 1442691"/>
                <a:gd name="connsiteY8" fmla="*/ 806242 h 1044617"/>
                <a:gd name="connsiteX9" fmla="*/ 145348 w 1442691"/>
                <a:gd name="connsiteY9" fmla="*/ 806242 h 1044617"/>
                <a:gd name="connsiteX10" fmla="*/ 102503 w 1442691"/>
                <a:gd name="connsiteY10" fmla="*/ 760141 h 1044617"/>
                <a:gd name="connsiteX11" fmla="*/ 102506 w 1442691"/>
                <a:gd name="connsiteY11" fmla="*/ 760138 h 1044617"/>
                <a:gd name="connsiteX12" fmla="*/ 47730 w 1442691"/>
                <a:gd name="connsiteY12" fmla="*/ 688003 h 1044617"/>
                <a:gd name="connsiteX13" fmla="*/ 0 w 1442691"/>
                <a:gd name="connsiteY13" fmla="*/ 608817 h 1044617"/>
                <a:gd name="connsiteX14" fmla="*/ 529889 w 1442691"/>
                <a:gd name="connsiteY14" fmla="*/ 78914 h 1044617"/>
                <a:gd name="connsiteX15" fmla="*/ 530435 w 1442691"/>
                <a:gd name="connsiteY15" fmla="*/ 78914 h 1044617"/>
                <a:gd name="connsiteX16" fmla="*/ 721619 w 1442691"/>
                <a:gd name="connsiteY16" fmla="*/ 0 h 1044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42691" h="1044617">
                  <a:moveTo>
                    <a:pt x="721619" y="0"/>
                  </a:moveTo>
                  <a:cubicBezTo>
                    <a:pt x="790906" y="0"/>
                    <a:pt x="860193" y="26305"/>
                    <a:pt x="912802" y="78914"/>
                  </a:cubicBezTo>
                  <a:lnTo>
                    <a:pt x="1442691" y="608817"/>
                  </a:lnTo>
                  <a:cubicBezTo>
                    <a:pt x="1428588" y="635935"/>
                    <a:pt x="1412316" y="662513"/>
                    <a:pt x="1394961" y="688003"/>
                  </a:cubicBezTo>
                  <a:cubicBezTo>
                    <a:pt x="1378148" y="712953"/>
                    <a:pt x="1360253" y="736815"/>
                    <a:pt x="1340183" y="760141"/>
                  </a:cubicBezTo>
                  <a:lnTo>
                    <a:pt x="1336230" y="756187"/>
                  </a:lnTo>
                  <a:lnTo>
                    <a:pt x="1335967" y="756470"/>
                  </a:lnTo>
                  <a:lnTo>
                    <a:pt x="1339637" y="760141"/>
                  </a:lnTo>
                  <a:cubicBezTo>
                    <a:pt x="1326080" y="775872"/>
                    <a:pt x="1311977" y="791057"/>
                    <a:pt x="1296792" y="806242"/>
                  </a:cubicBezTo>
                  <a:cubicBezTo>
                    <a:pt x="978963" y="1124076"/>
                    <a:pt x="463177" y="1124076"/>
                    <a:pt x="145348" y="806242"/>
                  </a:cubicBezTo>
                  <a:cubicBezTo>
                    <a:pt x="130163" y="791598"/>
                    <a:pt x="116060" y="775872"/>
                    <a:pt x="102503" y="760141"/>
                  </a:cubicBezTo>
                  <a:lnTo>
                    <a:pt x="102506" y="760138"/>
                  </a:lnTo>
                  <a:lnTo>
                    <a:pt x="47730" y="688003"/>
                  </a:lnTo>
                  <a:cubicBezTo>
                    <a:pt x="30371" y="662513"/>
                    <a:pt x="14103" y="635935"/>
                    <a:pt x="0" y="608817"/>
                  </a:cubicBezTo>
                  <a:lnTo>
                    <a:pt x="529889" y="78914"/>
                  </a:lnTo>
                  <a:lnTo>
                    <a:pt x="530435" y="78914"/>
                  </a:lnTo>
                  <a:cubicBezTo>
                    <a:pt x="583044" y="26305"/>
                    <a:pt x="652331" y="0"/>
                    <a:pt x="721619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id="{BB4386F8-9F24-9DA8-ED67-DEA59E8E673B}"/>
                </a:ext>
              </a:extLst>
            </p:cNvPr>
            <p:cNvSpPr/>
            <p:nvPr/>
          </p:nvSpPr>
          <p:spPr>
            <a:xfrm>
              <a:off x="4107786" y="2237945"/>
              <a:ext cx="927847" cy="649019"/>
            </a:xfrm>
            <a:custGeom>
              <a:avLst/>
              <a:gdLst>
                <a:gd name="connsiteX0" fmla="*/ 131510 w 262903"/>
                <a:gd name="connsiteY0" fmla="*/ 0 h 183898"/>
                <a:gd name="connsiteX1" fmla="*/ 117794 w 262903"/>
                <a:gd name="connsiteY1" fmla="*/ 5648 h 183898"/>
                <a:gd name="connsiteX2" fmla="*/ 0 w 262903"/>
                <a:gd name="connsiteY2" fmla="*/ 123444 h 183898"/>
                <a:gd name="connsiteX3" fmla="*/ 9105 w 262903"/>
                <a:gd name="connsiteY3" fmla="*/ 133241 h 183898"/>
                <a:gd name="connsiteX4" fmla="*/ 253799 w 262903"/>
                <a:gd name="connsiteY4" fmla="*/ 133241 h 183898"/>
                <a:gd name="connsiteX5" fmla="*/ 262904 w 262903"/>
                <a:gd name="connsiteY5" fmla="*/ 123444 h 183898"/>
                <a:gd name="connsiteX6" fmla="*/ 145110 w 262903"/>
                <a:gd name="connsiteY6" fmla="*/ 5648 h 183898"/>
                <a:gd name="connsiteX7" fmla="*/ 131394 w 262903"/>
                <a:gd name="connsiteY7" fmla="*/ 0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2903" h="183898">
                  <a:moveTo>
                    <a:pt x="131510" y="0"/>
                  </a:moveTo>
                  <a:cubicBezTo>
                    <a:pt x="126553" y="0"/>
                    <a:pt x="121597" y="1844"/>
                    <a:pt x="117794" y="5648"/>
                  </a:cubicBezTo>
                  <a:lnTo>
                    <a:pt x="0" y="123444"/>
                  </a:lnTo>
                  <a:cubicBezTo>
                    <a:pt x="2881" y="126787"/>
                    <a:pt x="5878" y="130129"/>
                    <a:pt x="9105" y="133241"/>
                  </a:cubicBezTo>
                  <a:cubicBezTo>
                    <a:pt x="76647" y="200784"/>
                    <a:pt x="186257" y="200784"/>
                    <a:pt x="253799" y="133241"/>
                  </a:cubicBezTo>
                  <a:cubicBezTo>
                    <a:pt x="257026" y="130014"/>
                    <a:pt x="260023" y="126787"/>
                    <a:pt x="262904" y="123444"/>
                  </a:cubicBezTo>
                  <a:lnTo>
                    <a:pt x="145110" y="5648"/>
                  </a:lnTo>
                  <a:cubicBezTo>
                    <a:pt x="141307" y="1844"/>
                    <a:pt x="136350" y="0"/>
                    <a:pt x="131394" y="0"/>
                  </a:cubicBezTo>
                  <a:close/>
                </a:path>
              </a:pathLst>
            </a:custGeom>
            <a:solidFill>
              <a:schemeClr val="accent2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6" name="Graphic 5" descr="Lightbulb with solid fill">
              <a:extLst>
                <a:ext uri="{FF2B5EF4-FFF2-40B4-BE49-F238E27FC236}">
                  <a16:creationId xmlns:a16="http://schemas.microsoft.com/office/drawing/2014/main" id="{FFE2C214-74AB-3813-80A2-3312B041E9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93934" y="2385832"/>
              <a:ext cx="365267" cy="365267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A8E11CE-9A5D-C516-2DB4-9FDE4EE1C383}"/>
              </a:ext>
            </a:extLst>
          </p:cNvPr>
          <p:cNvGrpSpPr/>
          <p:nvPr/>
        </p:nvGrpSpPr>
        <p:grpSpPr>
          <a:xfrm>
            <a:off x="2808840" y="2818691"/>
            <a:ext cx="1220728" cy="1221200"/>
            <a:chOff x="2808840" y="2818691"/>
            <a:chExt cx="1220728" cy="12212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DE3D3F6-FAAF-0469-D56E-5FBDE3D89032}"/>
                </a:ext>
              </a:extLst>
            </p:cNvPr>
            <p:cNvSpPr/>
            <p:nvPr/>
          </p:nvSpPr>
          <p:spPr>
            <a:xfrm>
              <a:off x="2808840" y="2818691"/>
              <a:ext cx="895815" cy="1221200"/>
            </a:xfrm>
            <a:custGeom>
              <a:avLst/>
              <a:gdLst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670121 w 1194420"/>
                <a:gd name="connsiteY4" fmla="*/ 1005318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670121 w 1194420"/>
                <a:gd name="connsiteY3" fmla="*/ 622942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  <a:gd name="connsiteX0" fmla="*/ 813819 w 1194420"/>
                <a:gd name="connsiteY0" fmla="*/ 0 h 1628266"/>
                <a:gd name="connsiteX1" fmla="*/ 1130594 w 1194420"/>
                <a:gd name="connsiteY1" fmla="*/ 63979 h 1628266"/>
                <a:gd name="connsiteX2" fmla="*/ 1194419 w 1194420"/>
                <a:gd name="connsiteY2" fmla="*/ 98635 h 1628266"/>
                <a:gd name="connsiteX3" fmla="*/ 808914 w 1194420"/>
                <a:gd name="connsiteY3" fmla="*/ 606613 h 1628266"/>
                <a:gd name="connsiteX4" fmla="*/ 759928 w 1194420"/>
                <a:gd name="connsiteY4" fmla="*/ 956333 h 1628266"/>
                <a:gd name="connsiteX5" fmla="*/ 1194420 w 1194420"/>
                <a:gd name="connsiteY5" fmla="*/ 1529631 h 1628266"/>
                <a:gd name="connsiteX6" fmla="*/ 1130594 w 1194420"/>
                <a:gd name="connsiteY6" fmla="*/ 1564287 h 1628266"/>
                <a:gd name="connsiteX7" fmla="*/ 813819 w 1194420"/>
                <a:gd name="connsiteY7" fmla="*/ 1628266 h 1628266"/>
                <a:gd name="connsiteX8" fmla="*/ 0 w 1194420"/>
                <a:gd name="connsiteY8" fmla="*/ 814133 h 1628266"/>
                <a:gd name="connsiteX9" fmla="*/ 813819 w 1194420"/>
                <a:gd name="connsiteY9" fmla="*/ 0 h 16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420" h="1628266">
                  <a:moveTo>
                    <a:pt x="813819" y="0"/>
                  </a:moveTo>
                  <a:cubicBezTo>
                    <a:pt x="926184" y="0"/>
                    <a:pt x="1033230" y="22781"/>
                    <a:pt x="1130594" y="63979"/>
                  </a:cubicBezTo>
                  <a:lnTo>
                    <a:pt x="1194419" y="98635"/>
                  </a:lnTo>
                  <a:lnTo>
                    <a:pt x="808914" y="606613"/>
                  </a:lnTo>
                  <a:cubicBezTo>
                    <a:pt x="703695" y="711836"/>
                    <a:pt x="654709" y="851114"/>
                    <a:pt x="759928" y="956333"/>
                  </a:cubicBezTo>
                  <a:lnTo>
                    <a:pt x="1194420" y="1529631"/>
                  </a:lnTo>
                  <a:lnTo>
                    <a:pt x="1130594" y="1564287"/>
                  </a:lnTo>
                  <a:cubicBezTo>
                    <a:pt x="1033230" y="1605485"/>
                    <a:pt x="926184" y="1628266"/>
                    <a:pt x="813819" y="1628266"/>
                  </a:cubicBezTo>
                  <a:cubicBezTo>
                    <a:pt x="364359" y="1628266"/>
                    <a:pt x="0" y="1263766"/>
                    <a:pt x="0" y="814133"/>
                  </a:cubicBezTo>
                  <a:cubicBezTo>
                    <a:pt x="0" y="364500"/>
                    <a:pt x="364359" y="0"/>
                    <a:pt x="813819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7BF8DF3-C005-71C0-82BB-4980A09E8099}"/>
                </a:ext>
              </a:extLst>
            </p:cNvPr>
            <p:cNvSpPr/>
            <p:nvPr/>
          </p:nvSpPr>
          <p:spPr>
            <a:xfrm>
              <a:off x="3246122" y="2888474"/>
              <a:ext cx="783446" cy="1081634"/>
            </a:xfrm>
            <a:custGeom>
              <a:avLst/>
              <a:gdLst>
                <a:gd name="connsiteX0" fmla="*/ 760122 w 1044594"/>
                <a:gd name="connsiteY0" fmla="*/ 101967 h 1442178"/>
                <a:gd name="connsiteX1" fmla="*/ 760122 w 1044594"/>
                <a:gd name="connsiteY1" fmla="*/ 102508 h 1442178"/>
                <a:gd name="connsiteX2" fmla="*/ 759815 w 1044594"/>
                <a:gd name="connsiteY2" fmla="*/ 102274 h 1442178"/>
                <a:gd name="connsiteX3" fmla="*/ 608803 w 1044594"/>
                <a:gd name="connsiteY3" fmla="*/ 0 h 1442178"/>
                <a:gd name="connsiteX4" fmla="*/ 687989 w 1044594"/>
                <a:gd name="connsiteY4" fmla="*/ 47730 h 1442178"/>
                <a:gd name="connsiteX5" fmla="*/ 759815 w 1044594"/>
                <a:gd name="connsiteY5" fmla="*/ 102274 h 1442178"/>
                <a:gd name="connsiteX6" fmla="*/ 756173 w 1044594"/>
                <a:gd name="connsiteY6" fmla="*/ 105917 h 1442178"/>
                <a:gd name="connsiteX7" fmla="*/ 756456 w 1044594"/>
                <a:gd name="connsiteY7" fmla="*/ 106180 h 1442178"/>
                <a:gd name="connsiteX8" fmla="*/ 760127 w 1044594"/>
                <a:gd name="connsiteY8" fmla="*/ 102508 h 1442178"/>
                <a:gd name="connsiteX9" fmla="*/ 806223 w 1044594"/>
                <a:gd name="connsiteY9" fmla="*/ 145358 h 1442178"/>
                <a:gd name="connsiteX10" fmla="*/ 806223 w 1044594"/>
                <a:gd name="connsiteY10" fmla="*/ 145899 h 1442178"/>
                <a:gd name="connsiteX11" fmla="*/ 806223 w 1044594"/>
                <a:gd name="connsiteY11" fmla="*/ 1297361 h 1442178"/>
                <a:gd name="connsiteX12" fmla="*/ 760127 w 1044594"/>
                <a:gd name="connsiteY12" fmla="*/ 1340211 h 1442178"/>
                <a:gd name="connsiteX13" fmla="*/ 759815 w 1044594"/>
                <a:gd name="connsiteY13" fmla="*/ 1339899 h 1442178"/>
                <a:gd name="connsiteX14" fmla="*/ 687989 w 1044594"/>
                <a:gd name="connsiteY14" fmla="*/ 1394449 h 1442178"/>
                <a:gd name="connsiteX15" fmla="*/ 608803 w 1044594"/>
                <a:gd name="connsiteY15" fmla="*/ 1442178 h 1442178"/>
                <a:gd name="connsiteX16" fmla="*/ 78914 w 1044594"/>
                <a:gd name="connsiteY16" fmla="*/ 912275 h 1442178"/>
                <a:gd name="connsiteX17" fmla="*/ 78914 w 1044594"/>
                <a:gd name="connsiteY17" fmla="*/ 529899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44594" h="1442178">
                  <a:moveTo>
                    <a:pt x="760122" y="101967"/>
                  </a:moveTo>
                  <a:lnTo>
                    <a:pt x="760122" y="102508"/>
                  </a:lnTo>
                  <a:lnTo>
                    <a:pt x="759815" y="102274"/>
                  </a:lnTo>
                  <a:close/>
                  <a:moveTo>
                    <a:pt x="608803" y="0"/>
                  </a:moveTo>
                  <a:cubicBezTo>
                    <a:pt x="635921" y="14103"/>
                    <a:pt x="662499" y="30375"/>
                    <a:pt x="687989" y="47730"/>
                  </a:cubicBezTo>
                  <a:lnTo>
                    <a:pt x="759815" y="102274"/>
                  </a:lnTo>
                  <a:lnTo>
                    <a:pt x="756173" y="105917"/>
                  </a:lnTo>
                  <a:lnTo>
                    <a:pt x="756456" y="106180"/>
                  </a:lnTo>
                  <a:lnTo>
                    <a:pt x="760127" y="102508"/>
                  </a:lnTo>
                  <a:cubicBezTo>
                    <a:pt x="775853" y="116070"/>
                    <a:pt x="791038" y="130168"/>
                    <a:pt x="806223" y="145358"/>
                  </a:cubicBezTo>
                  <a:lnTo>
                    <a:pt x="806223" y="145899"/>
                  </a:lnTo>
                  <a:cubicBezTo>
                    <a:pt x="1124052" y="463732"/>
                    <a:pt x="1124052" y="979528"/>
                    <a:pt x="806223" y="1297361"/>
                  </a:cubicBezTo>
                  <a:cubicBezTo>
                    <a:pt x="791584" y="1312546"/>
                    <a:pt x="775853" y="1326649"/>
                    <a:pt x="760127" y="1340211"/>
                  </a:cubicBezTo>
                  <a:lnTo>
                    <a:pt x="759815" y="1339899"/>
                  </a:lnTo>
                  <a:lnTo>
                    <a:pt x="687989" y="1394449"/>
                  </a:lnTo>
                  <a:cubicBezTo>
                    <a:pt x="662499" y="1411803"/>
                    <a:pt x="635921" y="1428075"/>
                    <a:pt x="608803" y="1442178"/>
                  </a:cubicBezTo>
                  <a:lnTo>
                    <a:pt x="78914" y="912275"/>
                  </a:lnTo>
                  <a:cubicBezTo>
                    <a:pt x="-26305" y="807056"/>
                    <a:pt x="-26305" y="635122"/>
                    <a:pt x="78914" y="5298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9" name="Freeform 45">
              <a:extLst>
                <a:ext uri="{FF2B5EF4-FFF2-40B4-BE49-F238E27FC236}">
                  <a16:creationId xmlns:a16="http://schemas.microsoft.com/office/drawing/2014/main" id="{3F838D40-FBDC-3DEE-B424-4E5F2766DF57}"/>
                </a:ext>
              </a:extLst>
            </p:cNvPr>
            <p:cNvSpPr/>
            <p:nvPr/>
          </p:nvSpPr>
          <p:spPr>
            <a:xfrm>
              <a:off x="3380561" y="2965154"/>
              <a:ext cx="649005" cy="928274"/>
            </a:xfrm>
            <a:custGeom>
              <a:avLst/>
              <a:gdLst>
                <a:gd name="connsiteX0" fmla="*/ 133238 w 183894"/>
                <a:gd name="connsiteY0" fmla="*/ 9106 h 263024"/>
                <a:gd name="connsiteX1" fmla="*/ 123442 w 183894"/>
                <a:gd name="connsiteY1" fmla="*/ 0 h 263024"/>
                <a:gd name="connsiteX2" fmla="*/ 5648 w 183894"/>
                <a:gd name="connsiteY2" fmla="*/ 117796 h 263024"/>
                <a:gd name="connsiteX3" fmla="*/ 0 w 183894"/>
                <a:gd name="connsiteY3" fmla="*/ 131512 h 263024"/>
                <a:gd name="connsiteX4" fmla="*/ 5648 w 183894"/>
                <a:gd name="connsiteY4" fmla="*/ 145228 h 263024"/>
                <a:gd name="connsiteX5" fmla="*/ 123442 w 183894"/>
                <a:gd name="connsiteY5" fmla="*/ 263025 h 263024"/>
                <a:gd name="connsiteX6" fmla="*/ 133238 w 183894"/>
                <a:gd name="connsiteY6" fmla="*/ 253919 h 263024"/>
                <a:gd name="connsiteX7" fmla="*/ 133238 w 183894"/>
                <a:gd name="connsiteY7" fmla="*/ 9221 h 2630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3894" h="263024">
                  <a:moveTo>
                    <a:pt x="133238" y="9106"/>
                  </a:moveTo>
                  <a:cubicBezTo>
                    <a:pt x="130011" y="5878"/>
                    <a:pt x="126784" y="2882"/>
                    <a:pt x="123442" y="0"/>
                  </a:cubicBezTo>
                  <a:lnTo>
                    <a:pt x="5648" y="117796"/>
                  </a:lnTo>
                  <a:cubicBezTo>
                    <a:pt x="1959" y="121485"/>
                    <a:pt x="0" y="126326"/>
                    <a:pt x="0" y="131512"/>
                  </a:cubicBezTo>
                  <a:cubicBezTo>
                    <a:pt x="0" y="136699"/>
                    <a:pt x="1959" y="141540"/>
                    <a:pt x="5648" y="145228"/>
                  </a:cubicBezTo>
                  <a:lnTo>
                    <a:pt x="123442" y="263025"/>
                  </a:lnTo>
                  <a:cubicBezTo>
                    <a:pt x="126784" y="260143"/>
                    <a:pt x="130127" y="257146"/>
                    <a:pt x="133238" y="253919"/>
                  </a:cubicBezTo>
                  <a:cubicBezTo>
                    <a:pt x="200780" y="186376"/>
                    <a:pt x="200780" y="76764"/>
                    <a:pt x="133238" y="9221"/>
                  </a:cubicBezTo>
                  <a:close/>
                </a:path>
              </a:pathLst>
            </a:custGeom>
            <a:solidFill>
              <a:schemeClr val="accent1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0" name="Graphic 9" descr="Brainstorm with solid fill">
              <a:extLst>
                <a:ext uri="{FF2B5EF4-FFF2-40B4-BE49-F238E27FC236}">
                  <a16:creationId xmlns:a16="http://schemas.microsoft.com/office/drawing/2014/main" id="{ECF212F0-2247-D09D-DB9C-FFF1643BBA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582353" y="3249681"/>
              <a:ext cx="365267" cy="365267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E420DBF-BCE6-0F15-D8BD-B796EBCC92E2}"/>
              </a:ext>
            </a:extLst>
          </p:cNvPr>
          <p:cNvGrpSpPr/>
          <p:nvPr/>
        </p:nvGrpSpPr>
        <p:grpSpPr>
          <a:xfrm>
            <a:off x="5114027" y="2818514"/>
            <a:ext cx="1221135" cy="1221201"/>
            <a:chOff x="5114027" y="2818514"/>
            <a:chExt cx="1221135" cy="1221201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D44BFC21-A488-15D7-D0C4-D73BCDA1C01E}"/>
                </a:ext>
              </a:extLst>
            </p:cNvPr>
            <p:cNvSpPr/>
            <p:nvPr/>
          </p:nvSpPr>
          <p:spPr>
            <a:xfrm>
              <a:off x="5438978" y="2818514"/>
              <a:ext cx="896184" cy="1221201"/>
            </a:xfrm>
            <a:custGeom>
              <a:avLst/>
              <a:gdLst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524247 w 1194912"/>
                <a:gd name="connsiteY5" fmla="*/ 1005320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524247 w 1194912"/>
                <a:gd name="connsiteY6" fmla="*/ 622944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  <a:gd name="connsiteX0" fmla="*/ 380822 w 1194912"/>
                <a:gd name="connsiteY0" fmla="*/ 0 h 1628268"/>
                <a:gd name="connsiteX1" fmla="*/ 1194912 w 1194912"/>
                <a:gd name="connsiteY1" fmla="*/ 814134 h 1628268"/>
                <a:gd name="connsiteX2" fmla="*/ 380822 w 1194912"/>
                <a:gd name="connsiteY2" fmla="*/ 1628268 h 1628268"/>
                <a:gd name="connsiteX3" fmla="*/ 63942 w 1194912"/>
                <a:gd name="connsiteY3" fmla="*/ 1564289 h 1628268"/>
                <a:gd name="connsiteX4" fmla="*/ 0 w 1194912"/>
                <a:gd name="connsiteY4" fmla="*/ 1529581 h 1628268"/>
                <a:gd name="connsiteX5" fmla="*/ 467097 w 1194912"/>
                <a:gd name="connsiteY5" fmla="*/ 980827 h 1628268"/>
                <a:gd name="connsiteX6" fmla="*/ 442604 w 1194912"/>
                <a:gd name="connsiteY6" fmla="*/ 639273 h 1628268"/>
                <a:gd name="connsiteX7" fmla="*/ 0 w 1194912"/>
                <a:gd name="connsiteY7" fmla="*/ 98687 h 1628268"/>
                <a:gd name="connsiteX8" fmla="*/ 63942 w 1194912"/>
                <a:gd name="connsiteY8" fmla="*/ 63979 h 1628268"/>
                <a:gd name="connsiteX9" fmla="*/ 380822 w 1194912"/>
                <a:gd name="connsiteY9" fmla="*/ 0 h 1628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94912" h="1628268">
                  <a:moveTo>
                    <a:pt x="380822" y="0"/>
                  </a:moveTo>
                  <a:cubicBezTo>
                    <a:pt x="830431" y="0"/>
                    <a:pt x="1194912" y="364500"/>
                    <a:pt x="1194912" y="814134"/>
                  </a:cubicBezTo>
                  <a:cubicBezTo>
                    <a:pt x="1194912" y="1263768"/>
                    <a:pt x="830431" y="1628268"/>
                    <a:pt x="380822" y="1628268"/>
                  </a:cubicBezTo>
                  <a:cubicBezTo>
                    <a:pt x="268420" y="1628268"/>
                    <a:pt x="161338" y="1605487"/>
                    <a:pt x="63942" y="1564289"/>
                  </a:cubicBezTo>
                  <a:lnTo>
                    <a:pt x="0" y="1529581"/>
                  </a:lnTo>
                  <a:cubicBezTo>
                    <a:pt x="174749" y="1354827"/>
                    <a:pt x="292348" y="1155581"/>
                    <a:pt x="467097" y="980827"/>
                  </a:cubicBezTo>
                  <a:cubicBezTo>
                    <a:pt x="572315" y="875608"/>
                    <a:pt x="547822" y="744496"/>
                    <a:pt x="442604" y="639273"/>
                  </a:cubicBezTo>
                  <a:lnTo>
                    <a:pt x="0" y="98687"/>
                  </a:lnTo>
                  <a:lnTo>
                    <a:pt x="63942" y="63979"/>
                  </a:lnTo>
                  <a:cubicBezTo>
                    <a:pt x="161338" y="22781"/>
                    <a:pt x="268420" y="0"/>
                    <a:pt x="380822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DC81B61-1CBB-A29C-B207-7E1ED07D6449}"/>
                </a:ext>
              </a:extLst>
            </p:cNvPr>
            <p:cNvSpPr/>
            <p:nvPr/>
          </p:nvSpPr>
          <p:spPr>
            <a:xfrm>
              <a:off x="5114027" y="2888297"/>
              <a:ext cx="783444" cy="1081634"/>
            </a:xfrm>
            <a:custGeom>
              <a:avLst/>
              <a:gdLst>
                <a:gd name="connsiteX0" fmla="*/ 435790 w 1044592"/>
                <a:gd name="connsiteY0" fmla="*/ 0 h 1442178"/>
                <a:gd name="connsiteX1" fmla="*/ 965679 w 1044592"/>
                <a:gd name="connsiteY1" fmla="*/ 529899 h 1442178"/>
                <a:gd name="connsiteX2" fmla="*/ 965679 w 1044592"/>
                <a:gd name="connsiteY2" fmla="*/ 912275 h 1442178"/>
                <a:gd name="connsiteX3" fmla="*/ 435790 w 1044592"/>
                <a:gd name="connsiteY3" fmla="*/ 1442178 h 1442178"/>
                <a:gd name="connsiteX4" fmla="*/ 356603 w 1044592"/>
                <a:gd name="connsiteY4" fmla="*/ 1394449 h 1442178"/>
                <a:gd name="connsiteX5" fmla="*/ 284470 w 1044592"/>
                <a:gd name="connsiteY5" fmla="*/ 1339665 h 1442178"/>
                <a:gd name="connsiteX6" fmla="*/ 288140 w 1044592"/>
                <a:gd name="connsiteY6" fmla="*/ 1335995 h 1442178"/>
                <a:gd name="connsiteX7" fmla="*/ 288139 w 1044592"/>
                <a:gd name="connsiteY7" fmla="*/ 1335995 h 1442178"/>
                <a:gd name="connsiteX8" fmla="*/ 284469 w 1044592"/>
                <a:gd name="connsiteY8" fmla="*/ 1339665 h 1442178"/>
                <a:gd name="connsiteX9" fmla="*/ 238368 w 1044592"/>
                <a:gd name="connsiteY9" fmla="*/ 1296820 h 1442178"/>
                <a:gd name="connsiteX10" fmla="*/ 238368 w 1044592"/>
                <a:gd name="connsiteY10" fmla="*/ 145358 h 1442178"/>
                <a:gd name="connsiteX11" fmla="*/ 284469 w 1044592"/>
                <a:gd name="connsiteY11" fmla="*/ 102508 h 1442178"/>
                <a:gd name="connsiteX12" fmla="*/ 288141 w 1044592"/>
                <a:gd name="connsiteY12" fmla="*/ 106180 h 1442178"/>
                <a:gd name="connsiteX13" fmla="*/ 288141 w 1044592"/>
                <a:gd name="connsiteY13" fmla="*/ 106179 h 1442178"/>
                <a:gd name="connsiteX14" fmla="*/ 284470 w 1044592"/>
                <a:gd name="connsiteY14" fmla="*/ 102508 h 1442178"/>
                <a:gd name="connsiteX15" fmla="*/ 356603 w 1044592"/>
                <a:gd name="connsiteY15" fmla="*/ 47730 h 1442178"/>
                <a:gd name="connsiteX16" fmla="*/ 435790 w 1044592"/>
                <a:gd name="connsiteY16" fmla="*/ 0 h 144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044592" h="1442178">
                  <a:moveTo>
                    <a:pt x="435790" y="0"/>
                  </a:moveTo>
                  <a:lnTo>
                    <a:pt x="965679" y="529899"/>
                  </a:lnTo>
                  <a:cubicBezTo>
                    <a:pt x="1070897" y="635122"/>
                    <a:pt x="1070897" y="807056"/>
                    <a:pt x="965679" y="912275"/>
                  </a:cubicBezTo>
                  <a:lnTo>
                    <a:pt x="435790" y="1442178"/>
                  </a:lnTo>
                  <a:cubicBezTo>
                    <a:pt x="408671" y="1428075"/>
                    <a:pt x="382094" y="1411803"/>
                    <a:pt x="356603" y="1394449"/>
                  </a:cubicBezTo>
                  <a:cubicBezTo>
                    <a:pt x="331658" y="1377635"/>
                    <a:pt x="307791" y="1359735"/>
                    <a:pt x="284470" y="1339665"/>
                  </a:cubicBezTo>
                  <a:lnTo>
                    <a:pt x="288140" y="1335995"/>
                  </a:lnTo>
                  <a:lnTo>
                    <a:pt x="288139" y="1335995"/>
                  </a:lnTo>
                  <a:lnTo>
                    <a:pt x="284469" y="1339665"/>
                  </a:lnTo>
                  <a:cubicBezTo>
                    <a:pt x="268743" y="1326108"/>
                    <a:pt x="253553" y="1312005"/>
                    <a:pt x="238368" y="1296820"/>
                  </a:cubicBezTo>
                  <a:cubicBezTo>
                    <a:pt x="-79456" y="978987"/>
                    <a:pt x="-79456" y="463187"/>
                    <a:pt x="238368" y="145358"/>
                  </a:cubicBezTo>
                  <a:cubicBezTo>
                    <a:pt x="253012" y="130168"/>
                    <a:pt x="268743" y="116070"/>
                    <a:pt x="284469" y="102508"/>
                  </a:cubicBezTo>
                  <a:lnTo>
                    <a:pt x="288141" y="106180"/>
                  </a:lnTo>
                  <a:lnTo>
                    <a:pt x="288141" y="106179"/>
                  </a:lnTo>
                  <a:lnTo>
                    <a:pt x="284470" y="102508"/>
                  </a:lnTo>
                  <a:cubicBezTo>
                    <a:pt x="307791" y="82984"/>
                    <a:pt x="331658" y="64543"/>
                    <a:pt x="356603" y="47730"/>
                  </a:cubicBezTo>
                  <a:cubicBezTo>
                    <a:pt x="382094" y="30375"/>
                    <a:pt x="408671" y="14103"/>
                    <a:pt x="435790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3" name="Freeform 48">
              <a:extLst>
                <a:ext uri="{FF2B5EF4-FFF2-40B4-BE49-F238E27FC236}">
                  <a16:creationId xmlns:a16="http://schemas.microsoft.com/office/drawing/2014/main" id="{47863F63-F8A5-B58E-5274-54C878AADE72}"/>
                </a:ext>
              </a:extLst>
            </p:cNvPr>
            <p:cNvSpPr/>
            <p:nvPr/>
          </p:nvSpPr>
          <p:spPr>
            <a:xfrm>
              <a:off x="5114027" y="2965181"/>
              <a:ext cx="648903" cy="927868"/>
            </a:xfrm>
            <a:custGeom>
              <a:avLst/>
              <a:gdLst>
                <a:gd name="connsiteX0" fmla="*/ 50656 w 183865"/>
                <a:gd name="connsiteY0" fmla="*/ 253804 h 262909"/>
                <a:gd name="connsiteX1" fmla="*/ 60453 w 183865"/>
                <a:gd name="connsiteY1" fmla="*/ 262909 h 262909"/>
                <a:gd name="connsiteX2" fmla="*/ 178247 w 183865"/>
                <a:gd name="connsiteY2" fmla="*/ 145113 h 262909"/>
                <a:gd name="connsiteX3" fmla="*/ 178247 w 183865"/>
                <a:gd name="connsiteY3" fmla="*/ 117796 h 262909"/>
                <a:gd name="connsiteX4" fmla="*/ 60453 w 183865"/>
                <a:gd name="connsiteY4" fmla="*/ 0 h 262909"/>
                <a:gd name="connsiteX5" fmla="*/ 50656 w 183865"/>
                <a:gd name="connsiteY5" fmla="*/ 9106 h 262909"/>
                <a:gd name="connsiteX6" fmla="*/ 50656 w 183865"/>
                <a:gd name="connsiteY6" fmla="*/ 253804 h 262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3865" h="262909">
                  <a:moveTo>
                    <a:pt x="50656" y="253804"/>
                  </a:moveTo>
                  <a:cubicBezTo>
                    <a:pt x="53883" y="257031"/>
                    <a:pt x="57111" y="260028"/>
                    <a:pt x="60453" y="262909"/>
                  </a:cubicBezTo>
                  <a:lnTo>
                    <a:pt x="178247" y="145113"/>
                  </a:lnTo>
                  <a:cubicBezTo>
                    <a:pt x="185739" y="137621"/>
                    <a:pt x="185739" y="125288"/>
                    <a:pt x="178247" y="117796"/>
                  </a:cubicBezTo>
                  <a:lnTo>
                    <a:pt x="60453" y="0"/>
                  </a:lnTo>
                  <a:cubicBezTo>
                    <a:pt x="57111" y="2882"/>
                    <a:pt x="53768" y="5878"/>
                    <a:pt x="50656" y="9106"/>
                  </a:cubicBezTo>
                  <a:cubicBezTo>
                    <a:pt x="-16885" y="76648"/>
                    <a:pt x="-16885" y="186261"/>
                    <a:pt x="50656" y="253804"/>
                  </a:cubicBezTo>
                  <a:close/>
                </a:path>
              </a:pathLst>
            </a:custGeom>
            <a:solidFill>
              <a:schemeClr val="accent5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4" name="Graphic 13" descr="Bar graph with upward trend with solid fill">
              <a:extLst>
                <a:ext uri="{FF2B5EF4-FFF2-40B4-BE49-F238E27FC236}">
                  <a16:creationId xmlns:a16="http://schemas.microsoft.com/office/drawing/2014/main" id="{DA8D78C4-FC2A-8E98-9D98-B87286D40A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223787" y="3231949"/>
              <a:ext cx="365267" cy="365267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52AE2B-4795-4396-F68F-36F6E7692421}"/>
              </a:ext>
            </a:extLst>
          </p:cNvPr>
          <p:cNvGrpSpPr/>
          <p:nvPr/>
        </p:nvGrpSpPr>
        <p:grpSpPr>
          <a:xfrm>
            <a:off x="3961297" y="3971442"/>
            <a:ext cx="1221176" cy="1220754"/>
            <a:chOff x="3961297" y="3971442"/>
            <a:chExt cx="1221176" cy="1220754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8E2EA45-03C6-B76C-D2E3-D125B0E306ED}"/>
                </a:ext>
              </a:extLst>
            </p:cNvPr>
            <p:cNvSpPr/>
            <p:nvPr/>
          </p:nvSpPr>
          <p:spPr>
            <a:xfrm>
              <a:off x="3961297" y="4296494"/>
              <a:ext cx="1221176" cy="895702"/>
            </a:xfrm>
            <a:custGeom>
              <a:avLst/>
              <a:gdLst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622660 w 1628234"/>
                <a:gd name="connsiteY7" fmla="*/ 524132 h 1194269"/>
                <a:gd name="connsiteX8" fmla="*/ 814114 w 1628234"/>
                <a:gd name="connsiteY8" fmla="*/ 603318 h 1194269"/>
                <a:gd name="connsiteX9" fmla="*/ 1005573 w 1628234"/>
                <a:gd name="connsiteY9" fmla="*/ 524132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005573 w 1628234"/>
                <a:gd name="connsiteY8" fmla="*/ 524132 h 1194269"/>
                <a:gd name="connsiteX9" fmla="*/ 1529696 w 1628234"/>
                <a:gd name="connsiteY9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814114 w 1628234"/>
                <a:gd name="connsiteY7" fmla="*/ 603318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89621 w 1628234"/>
                <a:gd name="connsiteY7" fmla="*/ 529840 h 1194269"/>
                <a:gd name="connsiteX8" fmla="*/ 1529696 w 1628234"/>
                <a:gd name="connsiteY8" fmla="*/ 0 h 1194269"/>
                <a:gd name="connsiteX0" fmla="*/ 1529696 w 1628234"/>
                <a:gd name="connsiteY0" fmla="*/ 0 h 1194269"/>
                <a:gd name="connsiteX1" fmla="*/ 1564257 w 1628234"/>
                <a:gd name="connsiteY1" fmla="*/ 63652 h 1194269"/>
                <a:gd name="connsiteX2" fmla="*/ 1628234 w 1628234"/>
                <a:gd name="connsiteY2" fmla="*/ 380433 h 1194269"/>
                <a:gd name="connsiteX3" fmla="*/ 814117 w 1628234"/>
                <a:gd name="connsiteY3" fmla="*/ 1194269 h 1194269"/>
                <a:gd name="connsiteX4" fmla="*/ 0 w 1628234"/>
                <a:gd name="connsiteY4" fmla="*/ 380433 h 1194269"/>
                <a:gd name="connsiteX5" fmla="*/ 63978 w 1628234"/>
                <a:gd name="connsiteY5" fmla="*/ 63652 h 1194269"/>
                <a:gd name="connsiteX6" fmla="*/ 98538 w 1628234"/>
                <a:gd name="connsiteY6" fmla="*/ 0 h 1194269"/>
                <a:gd name="connsiteX7" fmla="*/ 773292 w 1628234"/>
                <a:gd name="connsiteY7" fmla="*/ 309404 h 1194269"/>
                <a:gd name="connsiteX8" fmla="*/ 1529696 w 1628234"/>
                <a:gd name="connsiteY8" fmla="*/ 0 h 1194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28234" h="1194269">
                  <a:moveTo>
                    <a:pt x="1529696" y="0"/>
                  </a:moveTo>
                  <a:lnTo>
                    <a:pt x="1564257" y="63652"/>
                  </a:lnTo>
                  <a:cubicBezTo>
                    <a:pt x="1605453" y="161018"/>
                    <a:pt x="1628234" y="268066"/>
                    <a:pt x="1628234" y="380433"/>
                  </a:cubicBezTo>
                  <a:cubicBezTo>
                    <a:pt x="1628234" y="829902"/>
                    <a:pt x="1263741" y="1194269"/>
                    <a:pt x="814117" y="1194269"/>
                  </a:cubicBezTo>
                  <a:cubicBezTo>
                    <a:pt x="364493" y="1194269"/>
                    <a:pt x="0" y="829902"/>
                    <a:pt x="0" y="380433"/>
                  </a:cubicBezTo>
                  <a:cubicBezTo>
                    <a:pt x="0" y="268066"/>
                    <a:pt x="22781" y="161018"/>
                    <a:pt x="63978" y="63652"/>
                  </a:cubicBezTo>
                  <a:lnTo>
                    <a:pt x="98538" y="0"/>
                  </a:lnTo>
                  <a:lnTo>
                    <a:pt x="773292" y="309404"/>
                  </a:lnTo>
                  <a:cubicBezTo>
                    <a:pt x="1011818" y="309404"/>
                    <a:pt x="1404672" y="89944"/>
                    <a:pt x="1529696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2E2A68F-FFFA-2F4D-9E25-D1834877509B}"/>
                </a:ext>
              </a:extLst>
            </p:cNvPr>
            <p:cNvSpPr/>
            <p:nvPr/>
          </p:nvSpPr>
          <p:spPr>
            <a:xfrm>
              <a:off x="4030876" y="3971442"/>
              <a:ext cx="1082018" cy="783664"/>
            </a:xfrm>
            <a:custGeom>
              <a:avLst/>
              <a:gdLst>
                <a:gd name="connsiteX0" fmla="*/ 722160 w 1442691"/>
                <a:gd name="connsiteY0" fmla="*/ 0 h 1044885"/>
                <a:gd name="connsiteX1" fmla="*/ 1297879 w 1442691"/>
                <a:gd name="connsiteY1" fmla="*/ 238375 h 1044885"/>
                <a:gd name="connsiteX2" fmla="*/ 1340724 w 1442691"/>
                <a:gd name="connsiteY2" fmla="*/ 284476 h 1044885"/>
                <a:gd name="connsiteX3" fmla="*/ 1340417 w 1442691"/>
                <a:gd name="connsiteY3" fmla="*/ 284784 h 1044885"/>
                <a:gd name="connsiteX4" fmla="*/ 1394961 w 1442691"/>
                <a:gd name="connsiteY4" fmla="*/ 356614 h 1044885"/>
                <a:gd name="connsiteX5" fmla="*/ 1442691 w 1442691"/>
                <a:gd name="connsiteY5" fmla="*/ 435800 h 1044885"/>
                <a:gd name="connsiteX6" fmla="*/ 912802 w 1442691"/>
                <a:gd name="connsiteY6" fmla="*/ 965699 h 1044885"/>
                <a:gd name="connsiteX7" fmla="*/ 721343 w 1442691"/>
                <a:gd name="connsiteY7" fmla="*/ 1044885 h 1044885"/>
                <a:gd name="connsiteX8" fmla="*/ 529889 w 1442691"/>
                <a:gd name="connsiteY8" fmla="*/ 965699 h 1044885"/>
                <a:gd name="connsiteX9" fmla="*/ 0 w 1442691"/>
                <a:gd name="connsiteY9" fmla="*/ 435800 h 1044885"/>
                <a:gd name="connsiteX10" fmla="*/ 47730 w 1442691"/>
                <a:gd name="connsiteY10" fmla="*/ 356614 h 1044885"/>
                <a:gd name="connsiteX11" fmla="*/ 102508 w 1442691"/>
                <a:gd name="connsiteY11" fmla="*/ 284476 h 1044885"/>
                <a:gd name="connsiteX12" fmla="*/ 106459 w 1442691"/>
                <a:gd name="connsiteY12" fmla="*/ 288427 h 1044885"/>
                <a:gd name="connsiteX13" fmla="*/ 106720 w 1442691"/>
                <a:gd name="connsiteY13" fmla="*/ 288147 h 1044885"/>
                <a:gd name="connsiteX14" fmla="*/ 103049 w 1442691"/>
                <a:gd name="connsiteY14" fmla="*/ 284476 h 1044885"/>
                <a:gd name="connsiteX15" fmla="*/ 145894 w 1442691"/>
                <a:gd name="connsiteY15" fmla="*/ 238375 h 1044885"/>
                <a:gd name="connsiteX16" fmla="*/ 146440 w 1442691"/>
                <a:gd name="connsiteY16" fmla="*/ 238375 h 1044885"/>
                <a:gd name="connsiteX17" fmla="*/ 722160 w 1442691"/>
                <a:gd name="connsiteY17" fmla="*/ 0 h 1044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442691" h="1044885">
                  <a:moveTo>
                    <a:pt x="722160" y="0"/>
                  </a:moveTo>
                  <a:cubicBezTo>
                    <a:pt x="930564" y="0"/>
                    <a:pt x="1138967" y="79458"/>
                    <a:pt x="1297879" y="238375"/>
                  </a:cubicBezTo>
                  <a:cubicBezTo>
                    <a:pt x="1313064" y="253019"/>
                    <a:pt x="1327167" y="268750"/>
                    <a:pt x="1340724" y="284476"/>
                  </a:cubicBezTo>
                  <a:lnTo>
                    <a:pt x="1340417" y="284784"/>
                  </a:lnTo>
                  <a:lnTo>
                    <a:pt x="1394961" y="356614"/>
                  </a:lnTo>
                  <a:cubicBezTo>
                    <a:pt x="1412316" y="382104"/>
                    <a:pt x="1428588" y="408682"/>
                    <a:pt x="1442691" y="435800"/>
                  </a:cubicBezTo>
                  <a:lnTo>
                    <a:pt x="912802" y="965699"/>
                  </a:lnTo>
                  <a:cubicBezTo>
                    <a:pt x="859647" y="1018312"/>
                    <a:pt x="790766" y="1044885"/>
                    <a:pt x="721343" y="1044885"/>
                  </a:cubicBezTo>
                  <a:cubicBezTo>
                    <a:pt x="651921" y="1044885"/>
                    <a:pt x="582498" y="1018312"/>
                    <a:pt x="529889" y="965699"/>
                  </a:cubicBezTo>
                  <a:lnTo>
                    <a:pt x="0" y="435800"/>
                  </a:lnTo>
                  <a:cubicBezTo>
                    <a:pt x="14103" y="408682"/>
                    <a:pt x="30371" y="382104"/>
                    <a:pt x="47730" y="356614"/>
                  </a:cubicBezTo>
                  <a:cubicBezTo>
                    <a:pt x="64543" y="331664"/>
                    <a:pt x="82439" y="307797"/>
                    <a:pt x="102508" y="284476"/>
                  </a:cubicBezTo>
                  <a:lnTo>
                    <a:pt x="106459" y="288427"/>
                  </a:lnTo>
                  <a:lnTo>
                    <a:pt x="106720" y="288147"/>
                  </a:lnTo>
                  <a:lnTo>
                    <a:pt x="103049" y="284476"/>
                  </a:lnTo>
                  <a:cubicBezTo>
                    <a:pt x="116606" y="268750"/>
                    <a:pt x="130709" y="253560"/>
                    <a:pt x="145894" y="238375"/>
                  </a:cubicBezTo>
                  <a:lnTo>
                    <a:pt x="146440" y="238375"/>
                  </a:lnTo>
                  <a:cubicBezTo>
                    <a:pt x="305352" y="79458"/>
                    <a:pt x="513756" y="0"/>
                    <a:pt x="722160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152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Freeform 46">
              <a:extLst>
                <a:ext uri="{FF2B5EF4-FFF2-40B4-BE49-F238E27FC236}">
                  <a16:creationId xmlns:a16="http://schemas.microsoft.com/office/drawing/2014/main" id="{BBD1ACE9-FA49-9425-E100-DFE227191E77}"/>
                </a:ext>
              </a:extLst>
            </p:cNvPr>
            <p:cNvSpPr/>
            <p:nvPr/>
          </p:nvSpPr>
          <p:spPr>
            <a:xfrm>
              <a:off x="4107757" y="3971443"/>
              <a:ext cx="928256" cy="649019"/>
            </a:xfrm>
            <a:custGeom>
              <a:avLst/>
              <a:gdLst>
                <a:gd name="connsiteX0" fmla="*/ 9105 w 263019"/>
                <a:gd name="connsiteY0" fmla="*/ 50657 h 183898"/>
                <a:gd name="connsiteX1" fmla="*/ 0 w 263019"/>
                <a:gd name="connsiteY1" fmla="*/ 60454 h 183898"/>
                <a:gd name="connsiteX2" fmla="*/ 117794 w 263019"/>
                <a:gd name="connsiteY2" fmla="*/ 178250 h 183898"/>
                <a:gd name="connsiteX3" fmla="*/ 131510 w 263019"/>
                <a:gd name="connsiteY3" fmla="*/ 183898 h 183898"/>
                <a:gd name="connsiteX4" fmla="*/ 145225 w 263019"/>
                <a:gd name="connsiteY4" fmla="*/ 178250 h 183898"/>
                <a:gd name="connsiteX5" fmla="*/ 263019 w 263019"/>
                <a:gd name="connsiteY5" fmla="*/ 60454 h 183898"/>
                <a:gd name="connsiteX6" fmla="*/ 253914 w 263019"/>
                <a:gd name="connsiteY6" fmla="*/ 50657 h 183898"/>
                <a:gd name="connsiteX7" fmla="*/ 9221 w 263019"/>
                <a:gd name="connsiteY7" fmla="*/ 50657 h 183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019" h="183898">
                  <a:moveTo>
                    <a:pt x="9105" y="50657"/>
                  </a:moveTo>
                  <a:cubicBezTo>
                    <a:pt x="5878" y="53884"/>
                    <a:pt x="2881" y="57112"/>
                    <a:pt x="0" y="60454"/>
                  </a:cubicBezTo>
                  <a:lnTo>
                    <a:pt x="117794" y="178250"/>
                  </a:lnTo>
                  <a:cubicBezTo>
                    <a:pt x="121482" y="181939"/>
                    <a:pt x="126323" y="183898"/>
                    <a:pt x="131510" y="183898"/>
                  </a:cubicBezTo>
                  <a:cubicBezTo>
                    <a:pt x="136696" y="183898"/>
                    <a:pt x="141537" y="181939"/>
                    <a:pt x="145225" y="178250"/>
                  </a:cubicBezTo>
                  <a:lnTo>
                    <a:pt x="263019" y="60454"/>
                  </a:lnTo>
                  <a:cubicBezTo>
                    <a:pt x="260138" y="57112"/>
                    <a:pt x="257141" y="53769"/>
                    <a:pt x="253914" y="50657"/>
                  </a:cubicBezTo>
                  <a:cubicBezTo>
                    <a:pt x="186373" y="-16886"/>
                    <a:pt x="76762" y="-16886"/>
                    <a:pt x="9221" y="50657"/>
                  </a:cubicBezTo>
                  <a:close/>
                </a:path>
              </a:pathLst>
            </a:custGeom>
            <a:solidFill>
              <a:schemeClr val="accent4"/>
            </a:solidFill>
            <a:ln w="11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pic>
          <p:nvPicPr>
            <p:cNvPr id="18" name="Graphic 17" descr="Bullseye with solid fill">
              <a:extLst>
                <a:ext uri="{FF2B5EF4-FFF2-40B4-BE49-F238E27FC236}">
                  <a16:creationId xmlns:a16="http://schemas.microsoft.com/office/drawing/2014/main" id="{93789B70-6D5E-D91C-5FFC-A51A2294656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393934" y="4078527"/>
              <a:ext cx="365267" cy="365267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9809CD5-F848-0E55-3A72-ECB6A5F00AFE}"/>
              </a:ext>
            </a:extLst>
          </p:cNvPr>
          <p:cNvGrpSpPr/>
          <p:nvPr/>
        </p:nvGrpSpPr>
        <p:grpSpPr>
          <a:xfrm>
            <a:off x="6578125" y="2891330"/>
            <a:ext cx="2194560" cy="1106115"/>
            <a:chOff x="8921977" y="1170335"/>
            <a:chExt cx="2926080" cy="147481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DF5B72B-D902-B0E5-795B-833745871DC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7BC27C1-3088-329D-64B4-2623EDC117C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9E55E7-970C-20DF-9555-42CA98167826}"/>
              </a:ext>
            </a:extLst>
          </p:cNvPr>
          <p:cNvGrpSpPr/>
          <p:nvPr/>
        </p:nvGrpSpPr>
        <p:grpSpPr>
          <a:xfrm>
            <a:off x="371315" y="2891332"/>
            <a:ext cx="2194560" cy="1106115"/>
            <a:chOff x="332936" y="2555951"/>
            <a:chExt cx="2926080" cy="1474819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C370D2B-65D1-AA77-9688-0DDEA855BBB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1C442ED0-FE1D-03EE-6FC0-9F1C15F8619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3D8E014-FD18-66E9-C2E9-4940DAE8101A}"/>
              </a:ext>
            </a:extLst>
          </p:cNvPr>
          <p:cNvGrpSpPr/>
          <p:nvPr/>
        </p:nvGrpSpPr>
        <p:grpSpPr>
          <a:xfrm>
            <a:off x="1495443" y="4389159"/>
            <a:ext cx="2194560" cy="1106115"/>
            <a:chOff x="332936" y="2555951"/>
            <a:chExt cx="2926080" cy="147481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5A25EAD-A426-4334-0A3B-971B236B852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FB62A3D-14A7-D8D1-AAEE-9AA9575EB9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A35EE84-14F7-7027-90D9-12AC94450DAE}"/>
              </a:ext>
            </a:extLst>
          </p:cNvPr>
          <p:cNvGrpSpPr/>
          <p:nvPr/>
        </p:nvGrpSpPr>
        <p:grpSpPr>
          <a:xfrm>
            <a:off x="5453998" y="1520910"/>
            <a:ext cx="2194560" cy="1106115"/>
            <a:chOff x="8921977" y="1170335"/>
            <a:chExt cx="2926080" cy="147481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77789EB0-1F8B-A81A-45F4-4541ACB70FD8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B61C245-6D73-B05E-3882-2F61FF38606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B7B68EBA-1904-F15B-E14C-1A0FD3802CCD}"/>
              </a:ext>
            </a:extLst>
          </p:cNvPr>
          <p:cNvSpPr txBox="1"/>
          <p:nvPr/>
        </p:nvSpPr>
        <p:spPr>
          <a:xfrm>
            <a:off x="4062696" y="3106038"/>
            <a:ext cx="10186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b="1" cap="all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570600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10836</TotalTime>
  <Words>348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Cycle Circles – Slide Template</vt:lpstr>
      <vt:lpstr>Diamond Cycle Circles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Cycle Circles</dc:title>
  <dc:creator>PresentationGO.com</dc:creator>
  <dc:description>© Copyright PresentationGO.com - Do not distribute or sale without written permission.</dc:description>
  <cp:lastModifiedBy>Christophe Barroche</cp:lastModifiedBy>
  <cp:revision>36</cp:revision>
  <dcterms:created xsi:type="dcterms:W3CDTF">2014-11-26T05:14:11Z</dcterms:created>
  <dcterms:modified xsi:type="dcterms:W3CDTF">2024-09-20T00:57:13Z</dcterms:modified>
  <cp:category>Charts &amp; Diagrams</cp:category>
</cp:coreProperties>
</file>