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42" r:id="rId4"/>
    <p:sldId id="34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1214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26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66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Cycle Circles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6540FB-D271-2738-E1FA-6522C37FA769}"/>
              </a:ext>
            </a:extLst>
          </p:cNvPr>
          <p:cNvGrpSpPr/>
          <p:nvPr/>
        </p:nvGrpSpPr>
        <p:grpSpPr>
          <a:xfrm>
            <a:off x="3740661" y="3799728"/>
            <a:ext cx="1787201" cy="1787830"/>
            <a:chOff x="3740661" y="3799728"/>
            <a:chExt cx="1787201" cy="178783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B166E86-067E-71B9-55A9-91BB251C1D7F}"/>
                </a:ext>
              </a:extLst>
            </p:cNvPr>
            <p:cNvSpPr/>
            <p:nvPr/>
          </p:nvSpPr>
          <p:spPr>
            <a:xfrm>
              <a:off x="3740661" y="3799728"/>
              <a:ext cx="1785680" cy="1787830"/>
            </a:xfrm>
            <a:custGeom>
              <a:avLst/>
              <a:gdLst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14986 w 1785680"/>
                <a:gd name="connsiteY6" fmla="*/ 875207 h 1787830"/>
                <a:gd name="connsiteX7" fmla="*/ 914993 w 1785680"/>
                <a:gd name="connsiteY7" fmla="*/ 875207 h 1787830"/>
                <a:gd name="connsiteX8" fmla="*/ 924508 w 1785680"/>
                <a:gd name="connsiteY8" fmla="*/ 889115 h 1787830"/>
                <a:gd name="connsiteX9" fmla="*/ 948247 w 1785680"/>
                <a:gd name="connsiteY9" fmla="*/ 909069 h 1787830"/>
                <a:gd name="connsiteX10" fmla="*/ 941118 w 1785680"/>
                <a:gd name="connsiteY10" fmla="*/ 905206 h 1787830"/>
                <a:gd name="connsiteX11" fmla="*/ 914986 w 1785680"/>
                <a:gd name="connsiteY11" fmla="*/ 875207 h 1787830"/>
                <a:gd name="connsiteX12" fmla="*/ 893600 w 1785680"/>
                <a:gd name="connsiteY12" fmla="*/ 0 h 1787830"/>
                <a:gd name="connsiteX13" fmla="*/ 1029687 w 1785680"/>
                <a:gd name="connsiteY13" fmla="*/ 10300 h 1787830"/>
                <a:gd name="connsiteX14" fmla="*/ 1113249 w 1785680"/>
                <a:gd name="connsiteY14" fmla="*/ 29565 h 1787830"/>
                <a:gd name="connsiteX15" fmla="*/ 739899 w 1785680"/>
                <a:gd name="connsiteY15" fmla="*/ 676294 h 1787830"/>
                <a:gd name="connsiteX16" fmla="*/ 739899 w 1785680"/>
                <a:gd name="connsiteY16" fmla="*/ 976448 h 1787830"/>
                <a:gd name="connsiteX17" fmla="*/ 999554 w 1785680"/>
                <a:gd name="connsiteY17" fmla="*/ 1126522 h 1787830"/>
                <a:gd name="connsiteX18" fmla="*/ 1755564 w 1785680"/>
                <a:gd name="connsiteY18" fmla="*/ 1126522 h 1787830"/>
                <a:gd name="connsiteX19" fmla="*/ 1747026 w 1785680"/>
                <a:gd name="connsiteY19" fmla="*/ 1159738 h 1787830"/>
                <a:gd name="connsiteX20" fmla="*/ 893600 w 1785680"/>
                <a:gd name="connsiteY20" fmla="*/ 1787830 h 1787830"/>
                <a:gd name="connsiteX21" fmla="*/ 0 w 1785680"/>
                <a:gd name="connsiteY21" fmla="*/ 893915 h 1787830"/>
                <a:gd name="connsiteX22" fmla="*/ 893600 w 1785680"/>
                <a:gd name="connsiteY22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739899 w 1785680"/>
                <a:gd name="connsiteY16" fmla="*/ 676294 h 1787830"/>
                <a:gd name="connsiteX17" fmla="*/ 999554 w 1785680"/>
                <a:gd name="connsiteY17" fmla="*/ 1126522 h 1787830"/>
                <a:gd name="connsiteX18" fmla="*/ 1755564 w 1785680"/>
                <a:gd name="connsiteY18" fmla="*/ 1126522 h 1787830"/>
                <a:gd name="connsiteX19" fmla="*/ 1747026 w 1785680"/>
                <a:gd name="connsiteY19" fmla="*/ 1159738 h 1787830"/>
                <a:gd name="connsiteX20" fmla="*/ 893600 w 1785680"/>
                <a:gd name="connsiteY20" fmla="*/ 1787830 h 1787830"/>
                <a:gd name="connsiteX21" fmla="*/ 0 w 1785680"/>
                <a:gd name="connsiteY21" fmla="*/ 893915 h 1787830"/>
                <a:gd name="connsiteX22" fmla="*/ 893600 w 1785680"/>
                <a:gd name="connsiteY22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999554 w 1785680"/>
                <a:gd name="connsiteY16" fmla="*/ 1126522 h 1787830"/>
                <a:gd name="connsiteX17" fmla="*/ 1755564 w 1785680"/>
                <a:gd name="connsiteY17" fmla="*/ 1126522 h 1787830"/>
                <a:gd name="connsiteX18" fmla="*/ 1747026 w 1785680"/>
                <a:gd name="connsiteY18" fmla="*/ 1159738 h 1787830"/>
                <a:gd name="connsiteX19" fmla="*/ 893600 w 1785680"/>
                <a:gd name="connsiteY19" fmla="*/ 1787830 h 1787830"/>
                <a:gd name="connsiteX20" fmla="*/ 0 w 1785680"/>
                <a:gd name="connsiteY20" fmla="*/ 893915 h 1787830"/>
                <a:gd name="connsiteX21" fmla="*/ 893600 w 1785680"/>
                <a:gd name="connsiteY21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1755564 w 1785680"/>
                <a:gd name="connsiteY16" fmla="*/ 1126522 h 1787830"/>
                <a:gd name="connsiteX17" fmla="*/ 1747026 w 1785680"/>
                <a:gd name="connsiteY17" fmla="*/ 1159738 h 1787830"/>
                <a:gd name="connsiteX18" fmla="*/ 893600 w 1785680"/>
                <a:gd name="connsiteY18" fmla="*/ 1787830 h 1787830"/>
                <a:gd name="connsiteX19" fmla="*/ 0 w 1785680"/>
                <a:gd name="connsiteY19" fmla="*/ 893915 h 1787830"/>
                <a:gd name="connsiteX20" fmla="*/ 893600 w 1785680"/>
                <a:gd name="connsiteY20" fmla="*/ 0 h 178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85680" h="1787830">
                  <a:moveTo>
                    <a:pt x="956497" y="913539"/>
                  </a:moveTo>
                  <a:lnTo>
                    <a:pt x="998959" y="924038"/>
                  </a:lnTo>
                  <a:lnTo>
                    <a:pt x="1785680" y="924038"/>
                  </a:lnTo>
                  <a:lnTo>
                    <a:pt x="1785680" y="924039"/>
                  </a:lnTo>
                  <a:lnTo>
                    <a:pt x="998960" y="924039"/>
                  </a:lnTo>
                  <a:cubicBezTo>
                    <a:pt x="986305" y="924039"/>
                    <a:pt x="975250" y="921918"/>
                    <a:pt x="965656" y="918503"/>
                  </a:cubicBezTo>
                  <a:lnTo>
                    <a:pt x="956497" y="913539"/>
                  </a:lnTo>
                  <a:close/>
                  <a:moveTo>
                    <a:pt x="914986" y="875207"/>
                  </a:moveTo>
                  <a:lnTo>
                    <a:pt x="914993" y="875207"/>
                  </a:lnTo>
                  <a:lnTo>
                    <a:pt x="924508" y="889115"/>
                  </a:lnTo>
                  <a:lnTo>
                    <a:pt x="948247" y="909069"/>
                  </a:lnTo>
                  <a:lnTo>
                    <a:pt x="941118" y="905206"/>
                  </a:lnTo>
                  <a:cubicBezTo>
                    <a:pt x="927495" y="894858"/>
                    <a:pt x="919156" y="882650"/>
                    <a:pt x="914986" y="875207"/>
                  </a:cubicBezTo>
                  <a:close/>
                  <a:moveTo>
                    <a:pt x="893600" y="0"/>
                  </a:moveTo>
                  <a:cubicBezTo>
                    <a:pt x="939868" y="0"/>
                    <a:pt x="985314" y="3518"/>
                    <a:pt x="1029687" y="10300"/>
                  </a:cubicBezTo>
                  <a:lnTo>
                    <a:pt x="1113249" y="29565"/>
                  </a:lnTo>
                  <a:lnTo>
                    <a:pt x="1755564" y="1126522"/>
                  </a:lnTo>
                  <a:lnTo>
                    <a:pt x="1747026" y="1159738"/>
                  </a:lnTo>
                  <a:cubicBezTo>
                    <a:pt x="1633886" y="1523623"/>
                    <a:pt x="1294587" y="1787830"/>
                    <a:pt x="893600" y="1787830"/>
                  </a:cubicBezTo>
                  <a:cubicBezTo>
                    <a:pt x="400078" y="1787830"/>
                    <a:pt x="0" y="1387611"/>
                    <a:pt x="0" y="893915"/>
                  </a:cubicBezTo>
                  <a:cubicBezTo>
                    <a:pt x="0" y="400219"/>
                    <a:pt x="400078" y="0"/>
                    <a:pt x="893600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A743418-8A16-E22A-150B-83EDEEADDDC5}"/>
                </a:ext>
              </a:extLst>
            </p:cNvPr>
            <p:cNvSpPr/>
            <p:nvPr/>
          </p:nvSpPr>
          <p:spPr>
            <a:xfrm>
              <a:off x="4431752" y="3827451"/>
              <a:ext cx="1096110" cy="1106963"/>
            </a:xfrm>
            <a:custGeom>
              <a:avLst/>
              <a:gdLst>
                <a:gd name="connsiteX0" fmla="*/ 419770 w 1096110"/>
                <a:gd name="connsiteY0" fmla="*/ 0 h 1106963"/>
                <a:gd name="connsiteX1" fmla="*/ 468239 w 1096110"/>
                <a:gd name="connsiteY1" fmla="*/ 12467 h 1106963"/>
                <a:gd name="connsiteX2" fmla="*/ 1096110 w 1096110"/>
                <a:gd name="connsiteY2" fmla="*/ 866193 h 1106963"/>
                <a:gd name="connsiteX3" fmla="*/ 1094177 w 1096110"/>
                <a:gd name="connsiteY3" fmla="*/ 904479 h 1106963"/>
                <a:gd name="connsiteX4" fmla="*/ 299704 w 1096110"/>
                <a:gd name="connsiteY4" fmla="*/ 904479 h 1106963"/>
                <a:gd name="connsiteX5" fmla="*/ 257242 w 1096110"/>
                <a:gd name="connsiteY5" fmla="*/ 893980 h 1106963"/>
                <a:gd name="connsiteX6" fmla="*/ 266401 w 1096110"/>
                <a:gd name="connsiteY6" fmla="*/ 898944 h 1106963"/>
                <a:gd name="connsiteX7" fmla="*/ 299705 w 1096110"/>
                <a:gd name="connsiteY7" fmla="*/ 904480 h 1106963"/>
                <a:gd name="connsiteX8" fmla="*/ 1094177 w 1096110"/>
                <a:gd name="connsiteY8" fmla="*/ 904480 h 1106963"/>
                <a:gd name="connsiteX9" fmla="*/ 1091496 w 1096110"/>
                <a:gd name="connsiteY9" fmla="*/ 957591 h 1106963"/>
                <a:gd name="connsiteX10" fmla="*/ 1077955 w 1096110"/>
                <a:gd name="connsiteY10" fmla="*/ 1046348 h 1106963"/>
                <a:gd name="connsiteX11" fmla="*/ 1062376 w 1096110"/>
                <a:gd name="connsiteY11" fmla="*/ 1106963 h 1106963"/>
                <a:gd name="connsiteX12" fmla="*/ 300299 w 1096110"/>
                <a:gd name="connsiteY12" fmla="*/ 1106963 h 1106963"/>
                <a:gd name="connsiteX13" fmla="*/ 40644 w 1096110"/>
                <a:gd name="connsiteY13" fmla="*/ 956889 h 1106963"/>
                <a:gd name="connsiteX14" fmla="*/ 40644 w 1096110"/>
                <a:gd name="connsiteY14" fmla="*/ 656735 h 1106963"/>
                <a:gd name="connsiteX15" fmla="*/ 419770 w 1096110"/>
                <a:gd name="connsiteY15" fmla="*/ 0 h 1106963"/>
                <a:gd name="connsiteX16" fmla="*/ 215731 w 1096110"/>
                <a:gd name="connsiteY16" fmla="*/ 855648 h 1106963"/>
                <a:gd name="connsiteX17" fmla="*/ 241863 w 1096110"/>
                <a:gd name="connsiteY17" fmla="*/ 885647 h 1106963"/>
                <a:gd name="connsiteX18" fmla="*/ 248992 w 1096110"/>
                <a:gd name="connsiteY18" fmla="*/ 889510 h 1106963"/>
                <a:gd name="connsiteX19" fmla="*/ 225253 w 1096110"/>
                <a:gd name="connsiteY19" fmla="*/ 869556 h 1106963"/>
                <a:gd name="connsiteX20" fmla="*/ 215738 w 1096110"/>
                <a:gd name="connsiteY20" fmla="*/ 855648 h 1106963"/>
                <a:gd name="connsiteX21" fmla="*/ 215731 w 1096110"/>
                <a:gd name="connsiteY21" fmla="*/ 855648 h 1106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96110" h="1106963">
                  <a:moveTo>
                    <a:pt x="419770" y="0"/>
                  </a:moveTo>
                  <a:lnTo>
                    <a:pt x="468239" y="12467"/>
                  </a:lnTo>
                  <a:cubicBezTo>
                    <a:pt x="831996" y="125647"/>
                    <a:pt x="1096110" y="465065"/>
                    <a:pt x="1096110" y="866193"/>
                  </a:cubicBezTo>
                  <a:lnTo>
                    <a:pt x="1094177" y="904479"/>
                  </a:lnTo>
                  <a:lnTo>
                    <a:pt x="299704" y="904479"/>
                  </a:lnTo>
                  <a:lnTo>
                    <a:pt x="257242" y="893980"/>
                  </a:lnTo>
                  <a:lnTo>
                    <a:pt x="266401" y="898944"/>
                  </a:lnTo>
                  <a:cubicBezTo>
                    <a:pt x="275995" y="902359"/>
                    <a:pt x="287050" y="904480"/>
                    <a:pt x="299705" y="904480"/>
                  </a:cubicBezTo>
                  <a:lnTo>
                    <a:pt x="1094177" y="904480"/>
                  </a:lnTo>
                  <a:lnTo>
                    <a:pt x="1091496" y="957591"/>
                  </a:lnTo>
                  <a:cubicBezTo>
                    <a:pt x="1088446" y="987642"/>
                    <a:pt x="1083907" y="1017253"/>
                    <a:pt x="1077955" y="1046348"/>
                  </a:cubicBezTo>
                  <a:lnTo>
                    <a:pt x="1062376" y="1106963"/>
                  </a:lnTo>
                  <a:lnTo>
                    <a:pt x="300299" y="1106963"/>
                  </a:lnTo>
                  <a:cubicBezTo>
                    <a:pt x="191912" y="1106963"/>
                    <a:pt x="94840" y="1050984"/>
                    <a:pt x="40644" y="956889"/>
                  </a:cubicBezTo>
                  <a:cubicBezTo>
                    <a:pt x="-13548" y="862793"/>
                    <a:pt x="-13548" y="750831"/>
                    <a:pt x="40644" y="656735"/>
                  </a:cubicBezTo>
                  <a:lnTo>
                    <a:pt x="419770" y="0"/>
                  </a:lnTo>
                  <a:close/>
                  <a:moveTo>
                    <a:pt x="215731" y="855648"/>
                  </a:moveTo>
                  <a:cubicBezTo>
                    <a:pt x="219901" y="863091"/>
                    <a:pt x="228240" y="875299"/>
                    <a:pt x="241863" y="885647"/>
                  </a:cubicBezTo>
                  <a:lnTo>
                    <a:pt x="248992" y="889510"/>
                  </a:lnTo>
                  <a:lnTo>
                    <a:pt x="225253" y="869556"/>
                  </a:lnTo>
                  <a:lnTo>
                    <a:pt x="215738" y="855648"/>
                  </a:lnTo>
                  <a:lnTo>
                    <a:pt x="215731" y="8556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2FE5122-C125-6795-A275-390619A17B3B}"/>
                </a:ext>
              </a:extLst>
            </p:cNvPr>
            <p:cNvSpPr/>
            <p:nvPr/>
          </p:nvSpPr>
          <p:spPr>
            <a:xfrm>
              <a:off x="4634872" y="3899926"/>
              <a:ext cx="892990" cy="832004"/>
            </a:xfrm>
            <a:custGeom>
              <a:avLst/>
              <a:gdLst>
                <a:gd name="connsiteX0" fmla="*/ 409368 w 892990"/>
                <a:gd name="connsiteY0" fmla="*/ 0 h 832004"/>
                <a:gd name="connsiteX1" fmla="*/ 425333 w 892990"/>
                <a:gd name="connsiteY1" fmla="*/ 7694 h 832004"/>
                <a:gd name="connsiteX2" fmla="*/ 892990 w 892990"/>
                <a:gd name="connsiteY2" fmla="*/ 793718 h 832004"/>
                <a:gd name="connsiteX3" fmla="*/ 891058 w 892990"/>
                <a:gd name="connsiteY3" fmla="*/ 832004 h 832004"/>
                <a:gd name="connsiteX4" fmla="*/ 96585 w 892990"/>
                <a:gd name="connsiteY4" fmla="*/ 832004 h 832004"/>
                <a:gd name="connsiteX5" fmla="*/ 22134 w 892990"/>
                <a:gd name="connsiteY5" fmla="*/ 797081 h 832004"/>
                <a:gd name="connsiteX6" fmla="*/ 12619 w 892990"/>
                <a:gd name="connsiteY6" fmla="*/ 783173 h 832004"/>
                <a:gd name="connsiteX7" fmla="*/ 13212 w 892990"/>
                <a:gd name="connsiteY7" fmla="*/ 783173 h 832004"/>
                <a:gd name="connsiteX8" fmla="*/ 13212 w 892990"/>
                <a:gd name="connsiteY8" fmla="*/ 686096 h 83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2990" h="832004">
                  <a:moveTo>
                    <a:pt x="409368" y="0"/>
                  </a:moveTo>
                  <a:lnTo>
                    <a:pt x="425333" y="7694"/>
                  </a:lnTo>
                  <a:cubicBezTo>
                    <a:pt x="703891" y="159069"/>
                    <a:pt x="892990" y="454302"/>
                    <a:pt x="892990" y="793718"/>
                  </a:cubicBezTo>
                  <a:lnTo>
                    <a:pt x="891058" y="832004"/>
                  </a:lnTo>
                  <a:lnTo>
                    <a:pt x="96585" y="832004"/>
                  </a:lnTo>
                  <a:cubicBezTo>
                    <a:pt x="58620" y="832004"/>
                    <a:pt x="35059" y="812909"/>
                    <a:pt x="22134" y="797081"/>
                  </a:cubicBezTo>
                  <a:lnTo>
                    <a:pt x="12619" y="783173"/>
                  </a:lnTo>
                  <a:lnTo>
                    <a:pt x="13212" y="783173"/>
                  </a:lnTo>
                  <a:cubicBezTo>
                    <a:pt x="4872" y="768281"/>
                    <a:pt x="-11802" y="730170"/>
                    <a:pt x="13212" y="686096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pic>
          <p:nvPicPr>
            <p:cNvPr id="8" name="Graphic 7" descr="Gears with solid fill">
              <a:extLst>
                <a:ext uri="{FF2B5EF4-FFF2-40B4-BE49-F238E27FC236}">
                  <a16:creationId xmlns:a16="http://schemas.microsoft.com/office/drawing/2014/main" id="{EDDA8934-7F2A-0266-6011-78F5A389D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69690" y="4140743"/>
              <a:ext cx="487022" cy="487022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EAD0B13-D0A8-3DE9-CB00-7BDAD07F45C8}"/>
              </a:ext>
            </a:extLst>
          </p:cNvPr>
          <p:cNvGrpSpPr/>
          <p:nvPr/>
        </p:nvGrpSpPr>
        <p:grpSpPr>
          <a:xfrm>
            <a:off x="6662948" y="3800322"/>
            <a:ext cx="1788388" cy="1788424"/>
            <a:chOff x="6662948" y="3800322"/>
            <a:chExt cx="1788388" cy="1788424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E6C2F52-BAC3-5397-FE94-D1D85A26BE55}"/>
                </a:ext>
              </a:extLst>
            </p:cNvPr>
            <p:cNvSpPr/>
            <p:nvPr/>
          </p:nvSpPr>
          <p:spPr>
            <a:xfrm>
              <a:off x="6692666" y="3800322"/>
              <a:ext cx="1758670" cy="1788424"/>
            </a:xfrm>
            <a:custGeom>
              <a:avLst/>
              <a:gdLst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859711 w 1758670"/>
                <a:gd name="connsiteY4" fmla="*/ 861965 h 1788424"/>
                <a:gd name="connsiteX5" fmla="*/ 858289 w 1758670"/>
                <a:gd name="connsiteY5" fmla="*/ 867776 h 1788424"/>
                <a:gd name="connsiteX6" fmla="*/ 855546 w 1758670"/>
                <a:gd name="connsiteY6" fmla="*/ 873627 h 1788424"/>
                <a:gd name="connsiteX7" fmla="*/ 856737 w 1758670"/>
                <a:gd name="connsiteY7" fmla="*/ 870290 h 1788424"/>
                <a:gd name="connsiteX8" fmla="*/ 858287 w 1758670"/>
                <a:gd name="connsiteY8" fmla="*/ 866929 h 1788424"/>
                <a:gd name="connsiteX9" fmla="*/ 859049 w 1758670"/>
                <a:gd name="connsiteY9" fmla="*/ 863817 h 1788424"/>
                <a:gd name="connsiteX10" fmla="*/ 864476 w 1758670"/>
                <a:gd name="connsiteY10" fmla="*/ 0 h 1788424"/>
                <a:gd name="connsiteX11" fmla="*/ 1758670 w 1758670"/>
                <a:gd name="connsiteY11" fmla="*/ 894212 h 1788424"/>
                <a:gd name="connsiteX12" fmla="*/ 864476 w 1758670"/>
                <a:gd name="connsiteY12" fmla="*/ 1788424 h 1788424"/>
                <a:gd name="connsiteX13" fmla="*/ 40552 w 1758670"/>
                <a:gd name="connsiteY13" fmla="*/ 1242280 h 1788424"/>
                <a:gd name="connsiteX14" fmla="*/ 6970 w 1758670"/>
                <a:gd name="connsiteY14" fmla="*/ 1134092 h 1788424"/>
                <a:gd name="connsiteX15" fmla="*/ 766688 w 1758670"/>
                <a:gd name="connsiteY15" fmla="*/ 1134092 h 1788424"/>
                <a:gd name="connsiteX16" fmla="*/ 1026343 w 1758670"/>
                <a:gd name="connsiteY16" fmla="*/ 984018 h 1788424"/>
                <a:gd name="connsiteX17" fmla="*/ 1026343 w 1758670"/>
                <a:gd name="connsiteY17" fmla="*/ 683864 h 1788424"/>
                <a:gd name="connsiteX18" fmla="*/ 647501 w 1758670"/>
                <a:gd name="connsiteY18" fmla="*/ 27620 h 1788424"/>
                <a:gd name="connsiteX19" fmla="*/ 684265 w 1758670"/>
                <a:gd name="connsiteY19" fmla="*/ 18167 h 1788424"/>
                <a:gd name="connsiteX20" fmla="*/ 864476 w 1758670"/>
                <a:gd name="connsiteY20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766688 w 1758670"/>
                <a:gd name="connsiteY17" fmla="*/ 1134092 h 1788424"/>
                <a:gd name="connsiteX18" fmla="*/ 1026343 w 1758670"/>
                <a:gd name="connsiteY18" fmla="*/ 683864 h 1788424"/>
                <a:gd name="connsiteX19" fmla="*/ 647501 w 1758670"/>
                <a:gd name="connsiteY19" fmla="*/ 27620 h 1788424"/>
                <a:gd name="connsiteX20" fmla="*/ 684265 w 1758670"/>
                <a:gd name="connsiteY20" fmla="*/ 18167 h 1788424"/>
                <a:gd name="connsiteX21" fmla="*/ 864476 w 1758670"/>
                <a:gd name="connsiteY21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1026343 w 1758670"/>
                <a:gd name="connsiteY17" fmla="*/ 683864 h 1788424"/>
                <a:gd name="connsiteX18" fmla="*/ 647501 w 1758670"/>
                <a:gd name="connsiteY18" fmla="*/ 27620 h 1788424"/>
                <a:gd name="connsiteX19" fmla="*/ 684265 w 1758670"/>
                <a:gd name="connsiteY19" fmla="*/ 18167 h 1788424"/>
                <a:gd name="connsiteX20" fmla="*/ 864476 w 1758670"/>
                <a:gd name="connsiteY20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647501 w 1758670"/>
                <a:gd name="connsiteY17" fmla="*/ 27620 h 1788424"/>
                <a:gd name="connsiteX18" fmla="*/ 684265 w 1758670"/>
                <a:gd name="connsiteY18" fmla="*/ 18167 h 1788424"/>
                <a:gd name="connsiteX19" fmla="*/ 864476 w 1758670"/>
                <a:gd name="connsiteY19" fmla="*/ 0 h 1788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58670" h="1788424">
                  <a:moveTo>
                    <a:pt x="2198" y="1118720"/>
                  </a:moveTo>
                  <a:lnTo>
                    <a:pt x="6970" y="1134092"/>
                  </a:lnTo>
                  <a:lnTo>
                    <a:pt x="3790" y="1134092"/>
                  </a:lnTo>
                  <a:lnTo>
                    <a:pt x="0" y="1119351"/>
                  </a:lnTo>
                  <a:lnTo>
                    <a:pt x="2198" y="1118720"/>
                  </a:lnTo>
                  <a:close/>
                  <a:moveTo>
                    <a:pt x="859711" y="861965"/>
                  </a:moveTo>
                  <a:lnTo>
                    <a:pt x="858289" y="867776"/>
                  </a:lnTo>
                  <a:lnTo>
                    <a:pt x="855546" y="873627"/>
                  </a:lnTo>
                  <a:lnTo>
                    <a:pt x="856737" y="870290"/>
                  </a:lnTo>
                  <a:lnTo>
                    <a:pt x="858287" y="866929"/>
                  </a:lnTo>
                  <a:lnTo>
                    <a:pt x="859049" y="863817"/>
                  </a:lnTo>
                  <a:lnTo>
                    <a:pt x="859711" y="861965"/>
                  </a:lnTo>
                  <a:close/>
                  <a:moveTo>
                    <a:pt x="864476" y="0"/>
                  </a:moveTo>
                  <a:cubicBezTo>
                    <a:pt x="1358326" y="0"/>
                    <a:pt x="1758670" y="400352"/>
                    <a:pt x="1758670" y="894212"/>
                  </a:cubicBezTo>
                  <a:cubicBezTo>
                    <a:pt x="1758670" y="1388072"/>
                    <a:pt x="1358326" y="1788424"/>
                    <a:pt x="864476" y="1788424"/>
                  </a:cubicBezTo>
                  <a:cubicBezTo>
                    <a:pt x="494089" y="1788424"/>
                    <a:pt x="176298" y="1563226"/>
                    <a:pt x="40552" y="1242280"/>
                  </a:cubicBezTo>
                  <a:lnTo>
                    <a:pt x="6970" y="1134092"/>
                  </a:lnTo>
                  <a:lnTo>
                    <a:pt x="647501" y="27620"/>
                  </a:lnTo>
                  <a:lnTo>
                    <a:pt x="684265" y="18167"/>
                  </a:lnTo>
                  <a:cubicBezTo>
                    <a:pt x="742475" y="6256"/>
                    <a:pt x="802745" y="0"/>
                    <a:pt x="864476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6009B6-9972-C3CA-5F57-00C6FB2E4471}"/>
                </a:ext>
              </a:extLst>
            </p:cNvPr>
            <p:cNvSpPr/>
            <p:nvPr/>
          </p:nvSpPr>
          <p:spPr>
            <a:xfrm>
              <a:off x="6662948" y="3827942"/>
              <a:ext cx="1096704" cy="1106472"/>
            </a:xfrm>
            <a:custGeom>
              <a:avLst/>
              <a:gdLst>
                <a:gd name="connsiteX0" fmla="*/ 677219 w 1096704"/>
                <a:gd name="connsiteY0" fmla="*/ 0 h 1106472"/>
                <a:gd name="connsiteX1" fmla="*/ 1056061 w 1096704"/>
                <a:gd name="connsiteY1" fmla="*/ 656244 h 1106472"/>
                <a:gd name="connsiteX2" fmla="*/ 1056061 w 1096704"/>
                <a:gd name="connsiteY2" fmla="*/ 956398 h 1106472"/>
                <a:gd name="connsiteX3" fmla="*/ 796406 w 1096704"/>
                <a:gd name="connsiteY3" fmla="*/ 1106472 h 1106472"/>
                <a:gd name="connsiteX4" fmla="*/ 33508 w 1096704"/>
                <a:gd name="connsiteY4" fmla="*/ 1106472 h 1106472"/>
                <a:gd name="connsiteX5" fmla="*/ 18167 w 1096704"/>
                <a:gd name="connsiteY5" fmla="*/ 1046807 h 1106472"/>
                <a:gd name="connsiteX6" fmla="*/ 4617 w 1096704"/>
                <a:gd name="connsiteY6" fmla="*/ 958020 h 1106472"/>
                <a:gd name="connsiteX7" fmla="*/ 1889 w 1096704"/>
                <a:gd name="connsiteY7" fmla="*/ 903989 h 1106472"/>
                <a:gd name="connsiteX8" fmla="*/ 797000 w 1096704"/>
                <a:gd name="connsiteY8" fmla="*/ 903989 h 1106472"/>
                <a:gd name="connsiteX9" fmla="*/ 880973 w 1096704"/>
                <a:gd name="connsiteY9" fmla="*/ 855157 h 1106472"/>
                <a:gd name="connsiteX10" fmla="*/ 893479 w 1096704"/>
                <a:gd name="connsiteY10" fmla="*/ 817785 h 1106472"/>
                <a:gd name="connsiteX11" fmla="*/ 893458 w 1096704"/>
                <a:gd name="connsiteY11" fmla="*/ 817040 h 1106472"/>
                <a:gd name="connsiteX12" fmla="*/ 888005 w 1096704"/>
                <a:gd name="connsiteY12" fmla="*/ 839309 h 1106472"/>
                <a:gd name="connsiteX13" fmla="*/ 880972 w 1096704"/>
                <a:gd name="connsiteY13" fmla="*/ 854561 h 1106472"/>
                <a:gd name="connsiteX14" fmla="*/ 796999 w 1096704"/>
                <a:gd name="connsiteY14" fmla="*/ 903399 h 1106472"/>
                <a:gd name="connsiteX15" fmla="*/ 1859 w 1096704"/>
                <a:gd name="connsiteY15" fmla="*/ 903399 h 1106472"/>
                <a:gd name="connsiteX16" fmla="*/ 0 w 1096704"/>
                <a:gd name="connsiteY16" fmla="*/ 866592 h 1106472"/>
                <a:gd name="connsiteX17" fmla="*/ 628288 w 1096704"/>
                <a:gd name="connsiteY17" fmla="*/ 12582 h 1106472"/>
                <a:gd name="connsiteX18" fmla="*/ 677219 w 1096704"/>
                <a:gd name="connsiteY18" fmla="*/ 0 h 110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6704" h="1106472">
                  <a:moveTo>
                    <a:pt x="677219" y="0"/>
                  </a:moveTo>
                  <a:lnTo>
                    <a:pt x="1056061" y="656244"/>
                  </a:lnTo>
                  <a:cubicBezTo>
                    <a:pt x="1110252" y="750340"/>
                    <a:pt x="1110252" y="862302"/>
                    <a:pt x="1056061" y="956398"/>
                  </a:cubicBezTo>
                  <a:cubicBezTo>
                    <a:pt x="1001865" y="1050493"/>
                    <a:pt x="904793" y="1106472"/>
                    <a:pt x="796406" y="1106472"/>
                  </a:cubicBezTo>
                  <a:lnTo>
                    <a:pt x="33508" y="1106472"/>
                  </a:lnTo>
                  <a:lnTo>
                    <a:pt x="18167" y="1046807"/>
                  </a:lnTo>
                  <a:cubicBezTo>
                    <a:pt x="12211" y="1017702"/>
                    <a:pt x="7670" y="988081"/>
                    <a:pt x="4617" y="958020"/>
                  </a:cubicBezTo>
                  <a:lnTo>
                    <a:pt x="1889" y="903989"/>
                  </a:lnTo>
                  <a:lnTo>
                    <a:pt x="797000" y="903989"/>
                  </a:lnTo>
                  <a:cubicBezTo>
                    <a:pt x="847621" y="903989"/>
                    <a:pt x="872634" y="870043"/>
                    <a:pt x="880973" y="855157"/>
                  </a:cubicBezTo>
                  <a:cubicBezTo>
                    <a:pt x="885141" y="848009"/>
                    <a:pt x="891394" y="834758"/>
                    <a:pt x="893479" y="817785"/>
                  </a:cubicBezTo>
                  <a:lnTo>
                    <a:pt x="893458" y="817040"/>
                  </a:lnTo>
                  <a:lnTo>
                    <a:pt x="888005" y="839309"/>
                  </a:lnTo>
                  <a:cubicBezTo>
                    <a:pt x="885661" y="845664"/>
                    <a:pt x="883056" y="850838"/>
                    <a:pt x="880972" y="854561"/>
                  </a:cubicBezTo>
                  <a:cubicBezTo>
                    <a:pt x="872633" y="869447"/>
                    <a:pt x="847620" y="903399"/>
                    <a:pt x="796999" y="903399"/>
                  </a:cubicBezTo>
                  <a:lnTo>
                    <a:pt x="1859" y="903399"/>
                  </a:lnTo>
                  <a:lnTo>
                    <a:pt x="0" y="866592"/>
                  </a:lnTo>
                  <a:cubicBezTo>
                    <a:pt x="0" y="465331"/>
                    <a:pt x="264290" y="125800"/>
                    <a:pt x="628288" y="12582"/>
                  </a:cubicBezTo>
                  <a:lnTo>
                    <a:pt x="67721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2CEC4AB-C5F3-BB06-F974-E72C2C09D5B4}"/>
                </a:ext>
              </a:extLst>
            </p:cNvPr>
            <p:cNvSpPr/>
            <p:nvPr/>
          </p:nvSpPr>
          <p:spPr>
            <a:xfrm>
              <a:off x="6662948" y="3900089"/>
              <a:ext cx="893458" cy="831253"/>
            </a:xfrm>
            <a:custGeom>
              <a:avLst/>
              <a:gdLst>
                <a:gd name="connsiteX0" fmla="*/ 484907 w 893458"/>
                <a:gd name="connsiteY0" fmla="*/ 0 h 831253"/>
                <a:gd name="connsiteX1" fmla="*/ 880973 w 893458"/>
                <a:gd name="connsiteY1" fmla="*/ 685934 h 831253"/>
                <a:gd name="connsiteX2" fmla="*/ 892698 w 893458"/>
                <a:gd name="connsiteY2" fmla="*/ 717685 h 831253"/>
                <a:gd name="connsiteX3" fmla="*/ 893458 w 893458"/>
                <a:gd name="connsiteY3" fmla="*/ 744894 h 831253"/>
                <a:gd name="connsiteX4" fmla="*/ 888005 w 893458"/>
                <a:gd name="connsiteY4" fmla="*/ 767163 h 831253"/>
                <a:gd name="connsiteX5" fmla="*/ 880972 w 893458"/>
                <a:gd name="connsiteY5" fmla="*/ 782415 h 831253"/>
                <a:gd name="connsiteX6" fmla="*/ 796999 w 893458"/>
                <a:gd name="connsiteY6" fmla="*/ 831253 h 831253"/>
                <a:gd name="connsiteX7" fmla="*/ 1859 w 893458"/>
                <a:gd name="connsiteY7" fmla="*/ 831253 h 831253"/>
                <a:gd name="connsiteX8" fmla="*/ 0 w 893458"/>
                <a:gd name="connsiteY8" fmla="*/ 794446 h 831253"/>
                <a:gd name="connsiteX9" fmla="*/ 467968 w 893458"/>
                <a:gd name="connsiteY9" fmla="*/ 8160 h 831253"/>
                <a:gd name="connsiteX10" fmla="*/ 484907 w 893458"/>
                <a:gd name="connsiteY10" fmla="*/ 0 h 831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3458" h="831253">
                  <a:moveTo>
                    <a:pt x="484907" y="0"/>
                  </a:moveTo>
                  <a:lnTo>
                    <a:pt x="880973" y="685934"/>
                  </a:lnTo>
                  <a:cubicBezTo>
                    <a:pt x="887227" y="696953"/>
                    <a:pt x="890874" y="707636"/>
                    <a:pt x="892698" y="717685"/>
                  </a:cubicBezTo>
                  <a:lnTo>
                    <a:pt x="893458" y="744894"/>
                  </a:lnTo>
                  <a:lnTo>
                    <a:pt x="888005" y="767163"/>
                  </a:lnTo>
                  <a:cubicBezTo>
                    <a:pt x="885661" y="773518"/>
                    <a:pt x="883056" y="778692"/>
                    <a:pt x="880972" y="782415"/>
                  </a:cubicBezTo>
                  <a:cubicBezTo>
                    <a:pt x="872633" y="797301"/>
                    <a:pt x="847620" y="831253"/>
                    <a:pt x="796999" y="831253"/>
                  </a:cubicBezTo>
                  <a:lnTo>
                    <a:pt x="1859" y="831253"/>
                  </a:lnTo>
                  <a:lnTo>
                    <a:pt x="0" y="794446"/>
                  </a:lnTo>
                  <a:cubicBezTo>
                    <a:pt x="0" y="454917"/>
                    <a:pt x="189225" y="159586"/>
                    <a:pt x="467968" y="8160"/>
                  </a:cubicBezTo>
                  <a:lnTo>
                    <a:pt x="484907" y="0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pic>
          <p:nvPicPr>
            <p:cNvPr id="29" name="Graphic 28" descr="Bullseye with solid fill">
              <a:extLst>
                <a:ext uri="{FF2B5EF4-FFF2-40B4-BE49-F238E27FC236}">
                  <a16:creationId xmlns:a16="http://schemas.microsoft.com/office/drawing/2014/main" id="{F6DBA584-5123-1076-2271-11799131C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35289" y="4140743"/>
              <a:ext cx="487022" cy="48702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AA25152-5435-1EDF-4EC1-81DAE05F7350}"/>
              </a:ext>
            </a:extLst>
          </p:cNvPr>
          <p:cNvGrpSpPr/>
          <p:nvPr/>
        </p:nvGrpSpPr>
        <p:grpSpPr>
          <a:xfrm>
            <a:off x="5202400" y="1251064"/>
            <a:ext cx="1787200" cy="1787141"/>
            <a:chOff x="5202400" y="1251064"/>
            <a:chExt cx="1787200" cy="178714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86AD72-A73F-847C-4EFB-99A6B9EE763A}"/>
                </a:ext>
              </a:extLst>
            </p:cNvPr>
            <p:cNvSpPr/>
            <p:nvPr/>
          </p:nvSpPr>
          <p:spPr>
            <a:xfrm>
              <a:off x="5202400" y="1251064"/>
              <a:ext cx="1787200" cy="1529671"/>
            </a:xfrm>
            <a:custGeom>
              <a:avLst/>
              <a:gdLst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893600 w 1787200"/>
                <a:gd name="connsiteY3" fmla="*/ 0 h 1529671"/>
                <a:gd name="connsiteX4" fmla="*/ 1787200 w 1787200"/>
                <a:gd name="connsiteY4" fmla="*/ 893915 h 1529671"/>
                <a:gd name="connsiteX5" fmla="*/ 1634587 w 1787200"/>
                <a:gd name="connsiteY5" fmla="*/ 1393712 h 1529671"/>
                <a:gd name="connsiteX6" fmla="*/ 1536856 w 1787200"/>
                <a:gd name="connsiteY6" fmla="*/ 1512204 h 1529671"/>
                <a:gd name="connsiteX7" fmla="*/ 1152940 w 1787200"/>
                <a:gd name="connsiteY7" fmla="*/ 847312 h 1529671"/>
                <a:gd name="connsiteX8" fmla="*/ 892999 w 1787200"/>
                <a:gd name="connsiteY8" fmla="*/ 697235 h 1529671"/>
                <a:gd name="connsiteX9" fmla="*/ 633203 w 1787200"/>
                <a:gd name="connsiteY9" fmla="*/ 847066 h 1529671"/>
                <a:gd name="connsiteX10" fmla="*/ 249662 w 1787200"/>
                <a:gd name="connsiteY10" fmla="*/ 1511378 h 1529671"/>
                <a:gd name="connsiteX11" fmla="*/ 152613 w 1787200"/>
                <a:gd name="connsiteY11" fmla="*/ 1393712 h 1529671"/>
                <a:gd name="connsiteX12" fmla="*/ 0 w 1787200"/>
                <a:gd name="connsiteY12" fmla="*/ 893915 h 1529671"/>
                <a:gd name="connsiteX13" fmla="*/ 893600 w 1787200"/>
                <a:gd name="connsiteY13" fmla="*/ 0 h 1529671"/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260304 w 1787200"/>
                <a:gd name="connsiteY3" fmla="*/ 1524280 h 1529671"/>
                <a:gd name="connsiteX4" fmla="*/ 893600 w 1787200"/>
                <a:gd name="connsiteY4" fmla="*/ 0 h 1529671"/>
                <a:gd name="connsiteX5" fmla="*/ 1787200 w 1787200"/>
                <a:gd name="connsiteY5" fmla="*/ 893915 h 1529671"/>
                <a:gd name="connsiteX6" fmla="*/ 1634587 w 1787200"/>
                <a:gd name="connsiteY6" fmla="*/ 1393712 h 1529671"/>
                <a:gd name="connsiteX7" fmla="*/ 1536856 w 1787200"/>
                <a:gd name="connsiteY7" fmla="*/ 1512204 h 1529671"/>
                <a:gd name="connsiteX8" fmla="*/ 1152940 w 1787200"/>
                <a:gd name="connsiteY8" fmla="*/ 847312 h 1529671"/>
                <a:gd name="connsiteX9" fmla="*/ 892999 w 1787200"/>
                <a:gd name="connsiteY9" fmla="*/ 697235 h 1529671"/>
                <a:gd name="connsiteX10" fmla="*/ 249662 w 1787200"/>
                <a:gd name="connsiteY10" fmla="*/ 1511378 h 1529671"/>
                <a:gd name="connsiteX11" fmla="*/ 152613 w 1787200"/>
                <a:gd name="connsiteY11" fmla="*/ 1393712 h 1529671"/>
                <a:gd name="connsiteX12" fmla="*/ 0 w 1787200"/>
                <a:gd name="connsiteY12" fmla="*/ 893915 h 1529671"/>
                <a:gd name="connsiteX13" fmla="*/ 893600 w 1787200"/>
                <a:gd name="connsiteY13" fmla="*/ 0 h 1529671"/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260304 w 1787200"/>
                <a:gd name="connsiteY3" fmla="*/ 1524280 h 1529671"/>
                <a:gd name="connsiteX4" fmla="*/ 893600 w 1787200"/>
                <a:gd name="connsiteY4" fmla="*/ 0 h 1529671"/>
                <a:gd name="connsiteX5" fmla="*/ 1787200 w 1787200"/>
                <a:gd name="connsiteY5" fmla="*/ 893915 h 1529671"/>
                <a:gd name="connsiteX6" fmla="*/ 1634587 w 1787200"/>
                <a:gd name="connsiteY6" fmla="*/ 1393712 h 1529671"/>
                <a:gd name="connsiteX7" fmla="*/ 1536856 w 1787200"/>
                <a:gd name="connsiteY7" fmla="*/ 1512204 h 1529671"/>
                <a:gd name="connsiteX8" fmla="*/ 892999 w 1787200"/>
                <a:gd name="connsiteY8" fmla="*/ 697235 h 1529671"/>
                <a:gd name="connsiteX9" fmla="*/ 249662 w 1787200"/>
                <a:gd name="connsiteY9" fmla="*/ 1511378 h 1529671"/>
                <a:gd name="connsiteX10" fmla="*/ 152613 w 1787200"/>
                <a:gd name="connsiteY10" fmla="*/ 1393712 h 1529671"/>
                <a:gd name="connsiteX11" fmla="*/ 0 w 1787200"/>
                <a:gd name="connsiteY11" fmla="*/ 893915 h 1529671"/>
                <a:gd name="connsiteX12" fmla="*/ 893600 w 1787200"/>
                <a:gd name="connsiteY12" fmla="*/ 0 h 15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7200" h="1529671">
                  <a:moveTo>
                    <a:pt x="260304" y="1524280"/>
                  </a:moveTo>
                  <a:lnTo>
                    <a:pt x="266167" y="1529671"/>
                  </a:lnTo>
                  <a:lnTo>
                    <a:pt x="261730" y="1526009"/>
                  </a:lnTo>
                  <a:lnTo>
                    <a:pt x="260304" y="1524280"/>
                  </a:lnTo>
                  <a:close/>
                  <a:moveTo>
                    <a:pt x="893600" y="0"/>
                  </a:moveTo>
                  <a:cubicBezTo>
                    <a:pt x="1387122" y="0"/>
                    <a:pt x="1787200" y="400219"/>
                    <a:pt x="1787200" y="893915"/>
                  </a:cubicBezTo>
                  <a:cubicBezTo>
                    <a:pt x="1787200" y="1079051"/>
                    <a:pt x="1730939" y="1251042"/>
                    <a:pt x="1634587" y="1393712"/>
                  </a:cubicBezTo>
                  <a:lnTo>
                    <a:pt x="1536856" y="1512204"/>
                  </a:lnTo>
                  <a:lnTo>
                    <a:pt x="892999" y="697235"/>
                  </a:lnTo>
                  <a:cubicBezTo>
                    <a:pt x="742453" y="807913"/>
                    <a:pt x="373060" y="1395299"/>
                    <a:pt x="249662" y="1511378"/>
                  </a:cubicBezTo>
                  <a:lnTo>
                    <a:pt x="152613" y="1393712"/>
                  </a:lnTo>
                  <a:cubicBezTo>
                    <a:pt x="56261" y="1251042"/>
                    <a:pt x="0" y="1079051"/>
                    <a:pt x="0" y="893915"/>
                  </a:cubicBezTo>
                  <a:cubicBezTo>
                    <a:pt x="0" y="400219"/>
                    <a:pt x="400078" y="0"/>
                    <a:pt x="893600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1B923AA-055D-BEA6-62D5-936E319E974D}"/>
                </a:ext>
              </a:extLst>
            </p:cNvPr>
            <p:cNvSpPr/>
            <p:nvPr/>
          </p:nvSpPr>
          <p:spPr>
            <a:xfrm>
              <a:off x="5450887" y="1948299"/>
              <a:ext cx="1289231" cy="1089906"/>
            </a:xfrm>
            <a:custGeom>
              <a:avLst/>
              <a:gdLst>
                <a:gd name="connsiteX0" fmla="*/ 1130425 w 1289231"/>
                <a:gd name="connsiteY0" fmla="*/ 946206 h 1089906"/>
                <a:gd name="connsiteX1" fmla="*/ 1130234 w 1289231"/>
                <a:gd name="connsiteY1" fmla="*/ 946312 h 1089906"/>
                <a:gd name="connsiteX2" fmla="*/ 1130642 w 1289231"/>
                <a:gd name="connsiteY2" fmla="*/ 947018 h 1089906"/>
                <a:gd name="connsiteX3" fmla="*/ 586412 w 1289231"/>
                <a:gd name="connsiteY3" fmla="*/ 221663 h 1089906"/>
                <a:gd name="connsiteX4" fmla="*/ 581816 w 1289231"/>
                <a:gd name="connsiteY4" fmla="*/ 224485 h 1089906"/>
                <a:gd name="connsiteX5" fmla="*/ 579944 w 1289231"/>
                <a:gd name="connsiteY5" fmla="*/ 226761 h 1089906"/>
                <a:gd name="connsiteX6" fmla="*/ 644646 w 1289231"/>
                <a:gd name="connsiteY6" fmla="*/ 202251 h 1089906"/>
                <a:gd name="connsiteX7" fmla="*/ 605601 w 1289231"/>
                <a:gd name="connsiteY7" fmla="*/ 209882 h 1089906"/>
                <a:gd name="connsiteX8" fmla="*/ 598691 w 1289231"/>
                <a:gd name="connsiteY8" fmla="*/ 214124 h 1089906"/>
                <a:gd name="connsiteX9" fmla="*/ 627840 w 1289231"/>
                <a:gd name="connsiteY9" fmla="*/ 203543 h 1089906"/>
                <a:gd name="connsiteX10" fmla="*/ 644643 w 1289231"/>
                <a:gd name="connsiteY10" fmla="*/ 202256 h 1089906"/>
                <a:gd name="connsiteX11" fmla="*/ 644513 w 1289231"/>
                <a:gd name="connsiteY11" fmla="*/ 0 h 1089906"/>
                <a:gd name="connsiteX12" fmla="*/ 904454 w 1289231"/>
                <a:gd name="connsiteY12" fmla="*/ 150077 h 1089906"/>
                <a:gd name="connsiteX13" fmla="*/ 1289231 w 1289231"/>
                <a:gd name="connsiteY13" fmla="*/ 816460 h 1089906"/>
                <a:gd name="connsiteX14" fmla="*/ 1212687 w 1289231"/>
                <a:gd name="connsiteY14" fmla="*/ 887107 h 1089906"/>
                <a:gd name="connsiteX15" fmla="*/ 1130345 w 1289231"/>
                <a:gd name="connsiteY15" fmla="*/ 947533 h 1089906"/>
                <a:gd name="connsiteX16" fmla="*/ 1129784 w 1289231"/>
                <a:gd name="connsiteY16" fmla="*/ 946561 h 1089906"/>
                <a:gd name="connsiteX17" fmla="*/ 1024241 w 1289231"/>
                <a:gd name="connsiteY17" fmla="*/ 1005024 h 1089906"/>
                <a:gd name="connsiteX18" fmla="*/ 197280 w 1289231"/>
                <a:gd name="connsiteY18" fmla="*/ 969963 h 1089906"/>
                <a:gd name="connsiteX19" fmla="*/ 158683 w 1289231"/>
                <a:gd name="connsiteY19" fmla="*/ 946301 h 1089906"/>
                <a:gd name="connsiteX20" fmla="*/ 560370 w 1289231"/>
                <a:gd name="connsiteY20" fmla="*/ 250558 h 1089906"/>
                <a:gd name="connsiteX21" fmla="*/ 560381 w 1289231"/>
                <a:gd name="connsiteY21" fmla="*/ 250543 h 1089906"/>
                <a:gd name="connsiteX22" fmla="*/ 560369 w 1289231"/>
                <a:gd name="connsiteY22" fmla="*/ 250558 h 1089906"/>
                <a:gd name="connsiteX23" fmla="*/ 158682 w 1289231"/>
                <a:gd name="connsiteY23" fmla="*/ 946300 h 1089906"/>
                <a:gd name="connsiteX24" fmla="*/ 76365 w 1289231"/>
                <a:gd name="connsiteY24" fmla="*/ 886395 h 1089906"/>
                <a:gd name="connsiteX25" fmla="*/ 0 w 1289231"/>
                <a:gd name="connsiteY25" fmla="*/ 816179 h 1089906"/>
                <a:gd name="connsiteX26" fmla="*/ 384717 w 1289231"/>
                <a:gd name="connsiteY26" fmla="*/ 149831 h 1089906"/>
                <a:gd name="connsiteX27" fmla="*/ 644513 w 1289231"/>
                <a:gd name="connsiteY27" fmla="*/ 0 h 108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89231" h="1089906">
                  <a:moveTo>
                    <a:pt x="1130425" y="946206"/>
                  </a:moveTo>
                  <a:lnTo>
                    <a:pt x="1130234" y="946312"/>
                  </a:lnTo>
                  <a:lnTo>
                    <a:pt x="1130642" y="947018"/>
                  </a:lnTo>
                  <a:close/>
                  <a:moveTo>
                    <a:pt x="586412" y="221663"/>
                  </a:moveTo>
                  <a:lnTo>
                    <a:pt x="581816" y="224485"/>
                  </a:lnTo>
                  <a:lnTo>
                    <a:pt x="579944" y="226761"/>
                  </a:lnTo>
                  <a:close/>
                  <a:moveTo>
                    <a:pt x="644646" y="202251"/>
                  </a:moveTo>
                  <a:cubicBezTo>
                    <a:pt x="636115" y="202140"/>
                    <a:pt x="621374" y="203258"/>
                    <a:pt x="605601" y="209882"/>
                  </a:cubicBezTo>
                  <a:lnTo>
                    <a:pt x="598691" y="214124"/>
                  </a:lnTo>
                  <a:lnTo>
                    <a:pt x="627840" y="203543"/>
                  </a:lnTo>
                  <a:lnTo>
                    <a:pt x="644643" y="202256"/>
                  </a:lnTo>
                  <a:close/>
                  <a:moveTo>
                    <a:pt x="644513" y="0"/>
                  </a:moveTo>
                  <a:cubicBezTo>
                    <a:pt x="753097" y="117"/>
                    <a:pt x="850060" y="56098"/>
                    <a:pt x="904454" y="150077"/>
                  </a:cubicBezTo>
                  <a:lnTo>
                    <a:pt x="1289231" y="816460"/>
                  </a:lnTo>
                  <a:cubicBezTo>
                    <a:pt x="1265035" y="841690"/>
                    <a:pt x="1239081" y="865211"/>
                    <a:pt x="1212687" y="887107"/>
                  </a:cubicBezTo>
                  <a:cubicBezTo>
                    <a:pt x="1186289" y="909000"/>
                    <a:pt x="1158941" y="928973"/>
                    <a:pt x="1130345" y="947533"/>
                  </a:cubicBezTo>
                  <a:lnTo>
                    <a:pt x="1129784" y="946561"/>
                  </a:lnTo>
                  <a:lnTo>
                    <a:pt x="1024241" y="1005024"/>
                  </a:lnTo>
                  <a:cubicBezTo>
                    <a:pt x="768374" y="1124887"/>
                    <a:pt x="460382" y="1121865"/>
                    <a:pt x="197280" y="969963"/>
                  </a:cubicBezTo>
                  <a:cubicBezTo>
                    <a:pt x="184389" y="962520"/>
                    <a:pt x="171275" y="954263"/>
                    <a:pt x="158683" y="946301"/>
                  </a:cubicBezTo>
                  <a:lnTo>
                    <a:pt x="560370" y="250558"/>
                  </a:lnTo>
                  <a:lnTo>
                    <a:pt x="560381" y="250543"/>
                  </a:lnTo>
                  <a:lnTo>
                    <a:pt x="560369" y="250558"/>
                  </a:lnTo>
                  <a:lnTo>
                    <a:pt x="158682" y="946300"/>
                  </a:lnTo>
                  <a:cubicBezTo>
                    <a:pt x="130177" y="927779"/>
                    <a:pt x="102563" y="907713"/>
                    <a:pt x="76365" y="886395"/>
                  </a:cubicBezTo>
                  <a:cubicBezTo>
                    <a:pt x="49131" y="864484"/>
                    <a:pt x="23602" y="840807"/>
                    <a:pt x="0" y="816179"/>
                  </a:cubicBezTo>
                  <a:lnTo>
                    <a:pt x="384717" y="149831"/>
                  </a:lnTo>
                  <a:cubicBezTo>
                    <a:pt x="438911" y="55965"/>
                    <a:pt x="535926" y="-112"/>
                    <a:pt x="64451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CD9C935-D5E5-2301-6561-209D971AC6DD}"/>
                </a:ext>
              </a:extLst>
            </p:cNvPr>
            <p:cNvSpPr/>
            <p:nvPr/>
          </p:nvSpPr>
          <p:spPr>
            <a:xfrm>
              <a:off x="5609570" y="2150555"/>
              <a:ext cx="971101" cy="887650"/>
            </a:xfrm>
            <a:custGeom>
              <a:avLst/>
              <a:gdLst>
                <a:gd name="connsiteX0" fmla="*/ 485960 w 971101"/>
                <a:gd name="connsiteY0" fmla="*/ 0 h 887650"/>
                <a:gd name="connsiteX1" fmla="*/ 485664 w 971101"/>
                <a:gd name="connsiteY1" fmla="*/ 514 h 887650"/>
                <a:gd name="connsiteX2" fmla="*/ 569735 w 971101"/>
                <a:gd name="connsiteY2" fmla="*/ 49052 h 887650"/>
                <a:gd name="connsiteX3" fmla="*/ 971101 w 971101"/>
                <a:gd name="connsiteY3" fmla="*/ 744305 h 887650"/>
                <a:gd name="connsiteX4" fmla="*/ 865558 w 971101"/>
                <a:gd name="connsiteY4" fmla="*/ 802768 h 887650"/>
                <a:gd name="connsiteX5" fmla="*/ 38597 w 971101"/>
                <a:gd name="connsiteY5" fmla="*/ 767707 h 887650"/>
                <a:gd name="connsiteX6" fmla="*/ 0 w 971101"/>
                <a:gd name="connsiteY6" fmla="*/ 744045 h 887650"/>
                <a:gd name="connsiteX7" fmla="*/ 401687 w 971101"/>
                <a:gd name="connsiteY7" fmla="*/ 48302 h 887650"/>
                <a:gd name="connsiteX8" fmla="*/ 469157 w 971101"/>
                <a:gd name="connsiteY8" fmla="*/ 1287 h 887650"/>
                <a:gd name="connsiteX9" fmla="*/ 485960 w 971101"/>
                <a:gd name="connsiteY9" fmla="*/ 0 h 88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101" h="887650">
                  <a:moveTo>
                    <a:pt x="485960" y="0"/>
                  </a:moveTo>
                  <a:lnTo>
                    <a:pt x="485664" y="514"/>
                  </a:lnTo>
                  <a:cubicBezTo>
                    <a:pt x="502730" y="737"/>
                    <a:pt x="544072" y="5353"/>
                    <a:pt x="569735" y="49052"/>
                  </a:cubicBezTo>
                  <a:lnTo>
                    <a:pt x="971101" y="744305"/>
                  </a:lnTo>
                  <a:lnTo>
                    <a:pt x="865558" y="802768"/>
                  </a:lnTo>
                  <a:cubicBezTo>
                    <a:pt x="609691" y="922631"/>
                    <a:pt x="301699" y="919609"/>
                    <a:pt x="38597" y="767707"/>
                  </a:cubicBezTo>
                  <a:cubicBezTo>
                    <a:pt x="25706" y="760264"/>
                    <a:pt x="12592" y="752007"/>
                    <a:pt x="0" y="744045"/>
                  </a:cubicBezTo>
                  <a:lnTo>
                    <a:pt x="401687" y="48302"/>
                  </a:lnTo>
                  <a:cubicBezTo>
                    <a:pt x="420670" y="15423"/>
                    <a:pt x="448988" y="4566"/>
                    <a:pt x="469157" y="1287"/>
                  </a:cubicBezTo>
                  <a:lnTo>
                    <a:pt x="4859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5" name="Graphic 34" descr="Lightbulb with solid fill">
              <a:extLst>
                <a:ext uri="{FF2B5EF4-FFF2-40B4-BE49-F238E27FC236}">
                  <a16:creationId xmlns:a16="http://schemas.microsoft.com/office/drawing/2014/main" id="{B32BAD8C-6E27-5E9B-E2B9-AA99C0CB1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52489" y="2402579"/>
              <a:ext cx="487022" cy="487022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5B649EA-23BE-4AC8-69DA-9C3468C9A8B1}"/>
              </a:ext>
            </a:extLst>
          </p:cNvPr>
          <p:cNvGrpSpPr/>
          <p:nvPr/>
        </p:nvGrpSpPr>
        <p:grpSpPr>
          <a:xfrm>
            <a:off x="7551370" y="1372196"/>
            <a:ext cx="2926080" cy="1290153"/>
            <a:chOff x="8921977" y="1242150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F93FC44-2CDB-5339-4BF2-64CAE5B1172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1D4B58-8623-3EEB-94BD-CE63D5802B6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A7B6B9E-277E-0FF8-FBB5-2A589B0B9465}"/>
              </a:ext>
            </a:extLst>
          </p:cNvPr>
          <p:cNvGrpSpPr/>
          <p:nvPr/>
        </p:nvGrpSpPr>
        <p:grpSpPr>
          <a:xfrm>
            <a:off x="1714550" y="1370822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87B11A8-5746-640F-10F3-FFE6552735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D443F43-9961-6870-66ED-7F6A8E35B6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7CB64F-DD6B-0372-D2A8-1C5B91F5DFF7}"/>
              </a:ext>
            </a:extLst>
          </p:cNvPr>
          <p:cNvGrpSpPr/>
          <p:nvPr/>
        </p:nvGrpSpPr>
        <p:grpSpPr>
          <a:xfrm>
            <a:off x="465711" y="4057198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D717BB3-931D-E526-C101-D934EA943B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2FE2B17-79AB-83E8-5C07-3EE3A9C748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30E4C89-191C-5D54-959F-60EEA4257853}"/>
              </a:ext>
            </a:extLst>
          </p:cNvPr>
          <p:cNvGrpSpPr/>
          <p:nvPr/>
        </p:nvGrpSpPr>
        <p:grpSpPr>
          <a:xfrm>
            <a:off x="8800209" y="4057198"/>
            <a:ext cx="2926080" cy="1290153"/>
            <a:chOff x="8921977" y="1242150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BD0B0D2-4855-FB2D-C307-25E3696CB85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A4FECC-4041-27C7-8A2E-9B6153FA896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12C2D58-11D1-155D-288F-6A26D9F8EDAE}"/>
              </a:ext>
            </a:extLst>
          </p:cNvPr>
          <p:cNvSpPr txBox="1"/>
          <p:nvPr/>
        </p:nvSpPr>
        <p:spPr>
          <a:xfrm>
            <a:off x="4920776" y="3222670"/>
            <a:ext cx="23504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16952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Cycle Circles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CB27F0-F018-95CB-604E-FB2FBD2E43CA}"/>
              </a:ext>
            </a:extLst>
          </p:cNvPr>
          <p:cNvGrpSpPr/>
          <p:nvPr/>
        </p:nvGrpSpPr>
        <p:grpSpPr>
          <a:xfrm>
            <a:off x="3740661" y="3799728"/>
            <a:ext cx="1787201" cy="1787830"/>
            <a:chOff x="3740661" y="3799728"/>
            <a:chExt cx="1787201" cy="178783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B166E86-067E-71B9-55A9-91BB251C1D7F}"/>
                </a:ext>
              </a:extLst>
            </p:cNvPr>
            <p:cNvSpPr/>
            <p:nvPr/>
          </p:nvSpPr>
          <p:spPr>
            <a:xfrm>
              <a:off x="3740661" y="3799728"/>
              <a:ext cx="1785680" cy="1787830"/>
            </a:xfrm>
            <a:custGeom>
              <a:avLst/>
              <a:gdLst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14986 w 1785680"/>
                <a:gd name="connsiteY6" fmla="*/ 875207 h 1787830"/>
                <a:gd name="connsiteX7" fmla="*/ 914993 w 1785680"/>
                <a:gd name="connsiteY7" fmla="*/ 875207 h 1787830"/>
                <a:gd name="connsiteX8" fmla="*/ 924508 w 1785680"/>
                <a:gd name="connsiteY8" fmla="*/ 889115 h 1787830"/>
                <a:gd name="connsiteX9" fmla="*/ 948247 w 1785680"/>
                <a:gd name="connsiteY9" fmla="*/ 909069 h 1787830"/>
                <a:gd name="connsiteX10" fmla="*/ 941118 w 1785680"/>
                <a:gd name="connsiteY10" fmla="*/ 905206 h 1787830"/>
                <a:gd name="connsiteX11" fmla="*/ 914986 w 1785680"/>
                <a:gd name="connsiteY11" fmla="*/ 875207 h 1787830"/>
                <a:gd name="connsiteX12" fmla="*/ 893600 w 1785680"/>
                <a:gd name="connsiteY12" fmla="*/ 0 h 1787830"/>
                <a:gd name="connsiteX13" fmla="*/ 1029687 w 1785680"/>
                <a:gd name="connsiteY13" fmla="*/ 10300 h 1787830"/>
                <a:gd name="connsiteX14" fmla="*/ 1113249 w 1785680"/>
                <a:gd name="connsiteY14" fmla="*/ 29565 h 1787830"/>
                <a:gd name="connsiteX15" fmla="*/ 739899 w 1785680"/>
                <a:gd name="connsiteY15" fmla="*/ 676294 h 1787830"/>
                <a:gd name="connsiteX16" fmla="*/ 739899 w 1785680"/>
                <a:gd name="connsiteY16" fmla="*/ 976448 h 1787830"/>
                <a:gd name="connsiteX17" fmla="*/ 999554 w 1785680"/>
                <a:gd name="connsiteY17" fmla="*/ 1126522 h 1787830"/>
                <a:gd name="connsiteX18" fmla="*/ 1755564 w 1785680"/>
                <a:gd name="connsiteY18" fmla="*/ 1126522 h 1787830"/>
                <a:gd name="connsiteX19" fmla="*/ 1747026 w 1785680"/>
                <a:gd name="connsiteY19" fmla="*/ 1159738 h 1787830"/>
                <a:gd name="connsiteX20" fmla="*/ 893600 w 1785680"/>
                <a:gd name="connsiteY20" fmla="*/ 1787830 h 1787830"/>
                <a:gd name="connsiteX21" fmla="*/ 0 w 1785680"/>
                <a:gd name="connsiteY21" fmla="*/ 893915 h 1787830"/>
                <a:gd name="connsiteX22" fmla="*/ 893600 w 1785680"/>
                <a:gd name="connsiteY22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739899 w 1785680"/>
                <a:gd name="connsiteY16" fmla="*/ 676294 h 1787830"/>
                <a:gd name="connsiteX17" fmla="*/ 999554 w 1785680"/>
                <a:gd name="connsiteY17" fmla="*/ 1126522 h 1787830"/>
                <a:gd name="connsiteX18" fmla="*/ 1755564 w 1785680"/>
                <a:gd name="connsiteY18" fmla="*/ 1126522 h 1787830"/>
                <a:gd name="connsiteX19" fmla="*/ 1747026 w 1785680"/>
                <a:gd name="connsiteY19" fmla="*/ 1159738 h 1787830"/>
                <a:gd name="connsiteX20" fmla="*/ 893600 w 1785680"/>
                <a:gd name="connsiteY20" fmla="*/ 1787830 h 1787830"/>
                <a:gd name="connsiteX21" fmla="*/ 0 w 1785680"/>
                <a:gd name="connsiteY21" fmla="*/ 893915 h 1787830"/>
                <a:gd name="connsiteX22" fmla="*/ 893600 w 1785680"/>
                <a:gd name="connsiteY22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999554 w 1785680"/>
                <a:gd name="connsiteY16" fmla="*/ 1126522 h 1787830"/>
                <a:gd name="connsiteX17" fmla="*/ 1755564 w 1785680"/>
                <a:gd name="connsiteY17" fmla="*/ 1126522 h 1787830"/>
                <a:gd name="connsiteX18" fmla="*/ 1747026 w 1785680"/>
                <a:gd name="connsiteY18" fmla="*/ 1159738 h 1787830"/>
                <a:gd name="connsiteX19" fmla="*/ 893600 w 1785680"/>
                <a:gd name="connsiteY19" fmla="*/ 1787830 h 1787830"/>
                <a:gd name="connsiteX20" fmla="*/ 0 w 1785680"/>
                <a:gd name="connsiteY20" fmla="*/ 893915 h 1787830"/>
                <a:gd name="connsiteX21" fmla="*/ 893600 w 1785680"/>
                <a:gd name="connsiteY21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1755564 w 1785680"/>
                <a:gd name="connsiteY16" fmla="*/ 1126522 h 1787830"/>
                <a:gd name="connsiteX17" fmla="*/ 1747026 w 1785680"/>
                <a:gd name="connsiteY17" fmla="*/ 1159738 h 1787830"/>
                <a:gd name="connsiteX18" fmla="*/ 893600 w 1785680"/>
                <a:gd name="connsiteY18" fmla="*/ 1787830 h 1787830"/>
                <a:gd name="connsiteX19" fmla="*/ 0 w 1785680"/>
                <a:gd name="connsiteY19" fmla="*/ 893915 h 1787830"/>
                <a:gd name="connsiteX20" fmla="*/ 893600 w 1785680"/>
                <a:gd name="connsiteY20" fmla="*/ 0 h 178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85680" h="1787830">
                  <a:moveTo>
                    <a:pt x="956497" y="913539"/>
                  </a:moveTo>
                  <a:lnTo>
                    <a:pt x="998959" y="924038"/>
                  </a:lnTo>
                  <a:lnTo>
                    <a:pt x="1785680" y="924038"/>
                  </a:lnTo>
                  <a:lnTo>
                    <a:pt x="1785680" y="924039"/>
                  </a:lnTo>
                  <a:lnTo>
                    <a:pt x="998960" y="924039"/>
                  </a:lnTo>
                  <a:cubicBezTo>
                    <a:pt x="986305" y="924039"/>
                    <a:pt x="975250" y="921918"/>
                    <a:pt x="965656" y="918503"/>
                  </a:cubicBezTo>
                  <a:lnTo>
                    <a:pt x="956497" y="913539"/>
                  </a:lnTo>
                  <a:close/>
                  <a:moveTo>
                    <a:pt x="914986" y="875207"/>
                  </a:moveTo>
                  <a:lnTo>
                    <a:pt x="914993" y="875207"/>
                  </a:lnTo>
                  <a:lnTo>
                    <a:pt x="924508" y="889115"/>
                  </a:lnTo>
                  <a:lnTo>
                    <a:pt x="948247" y="909069"/>
                  </a:lnTo>
                  <a:lnTo>
                    <a:pt x="941118" y="905206"/>
                  </a:lnTo>
                  <a:cubicBezTo>
                    <a:pt x="927495" y="894858"/>
                    <a:pt x="919156" y="882650"/>
                    <a:pt x="914986" y="875207"/>
                  </a:cubicBezTo>
                  <a:close/>
                  <a:moveTo>
                    <a:pt x="893600" y="0"/>
                  </a:moveTo>
                  <a:cubicBezTo>
                    <a:pt x="939868" y="0"/>
                    <a:pt x="985314" y="3518"/>
                    <a:pt x="1029687" y="10300"/>
                  </a:cubicBezTo>
                  <a:lnTo>
                    <a:pt x="1113249" y="29565"/>
                  </a:lnTo>
                  <a:lnTo>
                    <a:pt x="1755564" y="1126522"/>
                  </a:lnTo>
                  <a:lnTo>
                    <a:pt x="1747026" y="1159738"/>
                  </a:lnTo>
                  <a:cubicBezTo>
                    <a:pt x="1633886" y="1523623"/>
                    <a:pt x="1294587" y="1787830"/>
                    <a:pt x="893600" y="1787830"/>
                  </a:cubicBezTo>
                  <a:cubicBezTo>
                    <a:pt x="400078" y="1787830"/>
                    <a:pt x="0" y="1387611"/>
                    <a:pt x="0" y="893915"/>
                  </a:cubicBezTo>
                  <a:cubicBezTo>
                    <a:pt x="0" y="400219"/>
                    <a:pt x="400078" y="0"/>
                    <a:pt x="893600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A743418-8A16-E22A-150B-83EDEEADDDC5}"/>
                </a:ext>
              </a:extLst>
            </p:cNvPr>
            <p:cNvSpPr/>
            <p:nvPr/>
          </p:nvSpPr>
          <p:spPr>
            <a:xfrm>
              <a:off x="4431752" y="3827451"/>
              <a:ext cx="1096110" cy="1106963"/>
            </a:xfrm>
            <a:custGeom>
              <a:avLst/>
              <a:gdLst>
                <a:gd name="connsiteX0" fmla="*/ 419770 w 1096110"/>
                <a:gd name="connsiteY0" fmla="*/ 0 h 1106963"/>
                <a:gd name="connsiteX1" fmla="*/ 468239 w 1096110"/>
                <a:gd name="connsiteY1" fmla="*/ 12467 h 1106963"/>
                <a:gd name="connsiteX2" fmla="*/ 1096110 w 1096110"/>
                <a:gd name="connsiteY2" fmla="*/ 866193 h 1106963"/>
                <a:gd name="connsiteX3" fmla="*/ 1094177 w 1096110"/>
                <a:gd name="connsiteY3" fmla="*/ 904479 h 1106963"/>
                <a:gd name="connsiteX4" fmla="*/ 299704 w 1096110"/>
                <a:gd name="connsiteY4" fmla="*/ 904479 h 1106963"/>
                <a:gd name="connsiteX5" fmla="*/ 257242 w 1096110"/>
                <a:gd name="connsiteY5" fmla="*/ 893980 h 1106963"/>
                <a:gd name="connsiteX6" fmla="*/ 266401 w 1096110"/>
                <a:gd name="connsiteY6" fmla="*/ 898944 h 1106963"/>
                <a:gd name="connsiteX7" fmla="*/ 299705 w 1096110"/>
                <a:gd name="connsiteY7" fmla="*/ 904480 h 1106963"/>
                <a:gd name="connsiteX8" fmla="*/ 1094177 w 1096110"/>
                <a:gd name="connsiteY8" fmla="*/ 904480 h 1106963"/>
                <a:gd name="connsiteX9" fmla="*/ 1091496 w 1096110"/>
                <a:gd name="connsiteY9" fmla="*/ 957591 h 1106963"/>
                <a:gd name="connsiteX10" fmla="*/ 1077955 w 1096110"/>
                <a:gd name="connsiteY10" fmla="*/ 1046348 h 1106963"/>
                <a:gd name="connsiteX11" fmla="*/ 1062376 w 1096110"/>
                <a:gd name="connsiteY11" fmla="*/ 1106963 h 1106963"/>
                <a:gd name="connsiteX12" fmla="*/ 300299 w 1096110"/>
                <a:gd name="connsiteY12" fmla="*/ 1106963 h 1106963"/>
                <a:gd name="connsiteX13" fmla="*/ 40644 w 1096110"/>
                <a:gd name="connsiteY13" fmla="*/ 956889 h 1106963"/>
                <a:gd name="connsiteX14" fmla="*/ 40644 w 1096110"/>
                <a:gd name="connsiteY14" fmla="*/ 656735 h 1106963"/>
                <a:gd name="connsiteX15" fmla="*/ 419770 w 1096110"/>
                <a:gd name="connsiteY15" fmla="*/ 0 h 1106963"/>
                <a:gd name="connsiteX16" fmla="*/ 215731 w 1096110"/>
                <a:gd name="connsiteY16" fmla="*/ 855648 h 1106963"/>
                <a:gd name="connsiteX17" fmla="*/ 241863 w 1096110"/>
                <a:gd name="connsiteY17" fmla="*/ 885647 h 1106963"/>
                <a:gd name="connsiteX18" fmla="*/ 248992 w 1096110"/>
                <a:gd name="connsiteY18" fmla="*/ 889510 h 1106963"/>
                <a:gd name="connsiteX19" fmla="*/ 225253 w 1096110"/>
                <a:gd name="connsiteY19" fmla="*/ 869556 h 1106963"/>
                <a:gd name="connsiteX20" fmla="*/ 215738 w 1096110"/>
                <a:gd name="connsiteY20" fmla="*/ 855648 h 1106963"/>
                <a:gd name="connsiteX21" fmla="*/ 215731 w 1096110"/>
                <a:gd name="connsiteY21" fmla="*/ 855648 h 1106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96110" h="1106963">
                  <a:moveTo>
                    <a:pt x="419770" y="0"/>
                  </a:moveTo>
                  <a:lnTo>
                    <a:pt x="468239" y="12467"/>
                  </a:lnTo>
                  <a:cubicBezTo>
                    <a:pt x="831996" y="125647"/>
                    <a:pt x="1096110" y="465065"/>
                    <a:pt x="1096110" y="866193"/>
                  </a:cubicBezTo>
                  <a:lnTo>
                    <a:pt x="1094177" y="904479"/>
                  </a:lnTo>
                  <a:lnTo>
                    <a:pt x="299704" y="904479"/>
                  </a:lnTo>
                  <a:lnTo>
                    <a:pt x="257242" y="893980"/>
                  </a:lnTo>
                  <a:lnTo>
                    <a:pt x="266401" y="898944"/>
                  </a:lnTo>
                  <a:cubicBezTo>
                    <a:pt x="275995" y="902359"/>
                    <a:pt x="287050" y="904480"/>
                    <a:pt x="299705" y="904480"/>
                  </a:cubicBezTo>
                  <a:lnTo>
                    <a:pt x="1094177" y="904480"/>
                  </a:lnTo>
                  <a:lnTo>
                    <a:pt x="1091496" y="957591"/>
                  </a:lnTo>
                  <a:cubicBezTo>
                    <a:pt x="1088446" y="987642"/>
                    <a:pt x="1083907" y="1017253"/>
                    <a:pt x="1077955" y="1046348"/>
                  </a:cubicBezTo>
                  <a:lnTo>
                    <a:pt x="1062376" y="1106963"/>
                  </a:lnTo>
                  <a:lnTo>
                    <a:pt x="300299" y="1106963"/>
                  </a:lnTo>
                  <a:cubicBezTo>
                    <a:pt x="191912" y="1106963"/>
                    <a:pt x="94840" y="1050984"/>
                    <a:pt x="40644" y="956889"/>
                  </a:cubicBezTo>
                  <a:cubicBezTo>
                    <a:pt x="-13548" y="862793"/>
                    <a:pt x="-13548" y="750831"/>
                    <a:pt x="40644" y="656735"/>
                  </a:cubicBezTo>
                  <a:lnTo>
                    <a:pt x="419770" y="0"/>
                  </a:lnTo>
                  <a:close/>
                  <a:moveTo>
                    <a:pt x="215731" y="855648"/>
                  </a:moveTo>
                  <a:cubicBezTo>
                    <a:pt x="219901" y="863091"/>
                    <a:pt x="228240" y="875299"/>
                    <a:pt x="241863" y="885647"/>
                  </a:cubicBezTo>
                  <a:lnTo>
                    <a:pt x="248992" y="889510"/>
                  </a:lnTo>
                  <a:lnTo>
                    <a:pt x="225253" y="869556"/>
                  </a:lnTo>
                  <a:lnTo>
                    <a:pt x="215738" y="855648"/>
                  </a:lnTo>
                  <a:lnTo>
                    <a:pt x="215731" y="8556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2FE5122-C125-6795-A275-390619A17B3B}"/>
                </a:ext>
              </a:extLst>
            </p:cNvPr>
            <p:cNvSpPr/>
            <p:nvPr/>
          </p:nvSpPr>
          <p:spPr>
            <a:xfrm>
              <a:off x="4634872" y="3899926"/>
              <a:ext cx="892990" cy="832004"/>
            </a:xfrm>
            <a:custGeom>
              <a:avLst/>
              <a:gdLst>
                <a:gd name="connsiteX0" fmla="*/ 409368 w 892990"/>
                <a:gd name="connsiteY0" fmla="*/ 0 h 832004"/>
                <a:gd name="connsiteX1" fmla="*/ 425333 w 892990"/>
                <a:gd name="connsiteY1" fmla="*/ 7694 h 832004"/>
                <a:gd name="connsiteX2" fmla="*/ 892990 w 892990"/>
                <a:gd name="connsiteY2" fmla="*/ 793718 h 832004"/>
                <a:gd name="connsiteX3" fmla="*/ 891058 w 892990"/>
                <a:gd name="connsiteY3" fmla="*/ 832004 h 832004"/>
                <a:gd name="connsiteX4" fmla="*/ 96585 w 892990"/>
                <a:gd name="connsiteY4" fmla="*/ 832004 h 832004"/>
                <a:gd name="connsiteX5" fmla="*/ 22134 w 892990"/>
                <a:gd name="connsiteY5" fmla="*/ 797081 h 832004"/>
                <a:gd name="connsiteX6" fmla="*/ 12619 w 892990"/>
                <a:gd name="connsiteY6" fmla="*/ 783173 h 832004"/>
                <a:gd name="connsiteX7" fmla="*/ 13212 w 892990"/>
                <a:gd name="connsiteY7" fmla="*/ 783173 h 832004"/>
                <a:gd name="connsiteX8" fmla="*/ 13212 w 892990"/>
                <a:gd name="connsiteY8" fmla="*/ 686096 h 83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2990" h="832004">
                  <a:moveTo>
                    <a:pt x="409368" y="0"/>
                  </a:moveTo>
                  <a:lnTo>
                    <a:pt x="425333" y="7694"/>
                  </a:lnTo>
                  <a:cubicBezTo>
                    <a:pt x="703891" y="159069"/>
                    <a:pt x="892990" y="454302"/>
                    <a:pt x="892990" y="793718"/>
                  </a:cubicBezTo>
                  <a:lnTo>
                    <a:pt x="891058" y="832004"/>
                  </a:lnTo>
                  <a:lnTo>
                    <a:pt x="96585" y="832004"/>
                  </a:lnTo>
                  <a:cubicBezTo>
                    <a:pt x="58620" y="832004"/>
                    <a:pt x="35059" y="812909"/>
                    <a:pt x="22134" y="797081"/>
                  </a:cubicBezTo>
                  <a:lnTo>
                    <a:pt x="12619" y="783173"/>
                  </a:lnTo>
                  <a:lnTo>
                    <a:pt x="13212" y="783173"/>
                  </a:lnTo>
                  <a:cubicBezTo>
                    <a:pt x="4872" y="768281"/>
                    <a:pt x="-11802" y="730170"/>
                    <a:pt x="13212" y="686096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pic>
          <p:nvPicPr>
            <p:cNvPr id="8" name="Graphic 7" descr="Gears with solid fill">
              <a:extLst>
                <a:ext uri="{FF2B5EF4-FFF2-40B4-BE49-F238E27FC236}">
                  <a16:creationId xmlns:a16="http://schemas.microsoft.com/office/drawing/2014/main" id="{EDDA8934-7F2A-0266-6011-78F5A389D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69690" y="4140743"/>
              <a:ext cx="487022" cy="487022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F17B2EF-FD7B-87F9-B5FD-8D1C82EFA6A7}"/>
              </a:ext>
            </a:extLst>
          </p:cNvPr>
          <p:cNvGrpSpPr/>
          <p:nvPr/>
        </p:nvGrpSpPr>
        <p:grpSpPr>
          <a:xfrm>
            <a:off x="6662948" y="3800322"/>
            <a:ext cx="1788388" cy="1788424"/>
            <a:chOff x="6662948" y="3800322"/>
            <a:chExt cx="1788388" cy="1788424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E6C2F52-BAC3-5397-FE94-D1D85A26BE55}"/>
                </a:ext>
              </a:extLst>
            </p:cNvPr>
            <p:cNvSpPr/>
            <p:nvPr/>
          </p:nvSpPr>
          <p:spPr>
            <a:xfrm>
              <a:off x="6692666" y="3800322"/>
              <a:ext cx="1758670" cy="1788424"/>
            </a:xfrm>
            <a:custGeom>
              <a:avLst/>
              <a:gdLst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859711 w 1758670"/>
                <a:gd name="connsiteY4" fmla="*/ 861965 h 1788424"/>
                <a:gd name="connsiteX5" fmla="*/ 858289 w 1758670"/>
                <a:gd name="connsiteY5" fmla="*/ 867776 h 1788424"/>
                <a:gd name="connsiteX6" fmla="*/ 855546 w 1758670"/>
                <a:gd name="connsiteY6" fmla="*/ 873627 h 1788424"/>
                <a:gd name="connsiteX7" fmla="*/ 856737 w 1758670"/>
                <a:gd name="connsiteY7" fmla="*/ 870290 h 1788424"/>
                <a:gd name="connsiteX8" fmla="*/ 858287 w 1758670"/>
                <a:gd name="connsiteY8" fmla="*/ 866929 h 1788424"/>
                <a:gd name="connsiteX9" fmla="*/ 859049 w 1758670"/>
                <a:gd name="connsiteY9" fmla="*/ 863817 h 1788424"/>
                <a:gd name="connsiteX10" fmla="*/ 864476 w 1758670"/>
                <a:gd name="connsiteY10" fmla="*/ 0 h 1788424"/>
                <a:gd name="connsiteX11" fmla="*/ 1758670 w 1758670"/>
                <a:gd name="connsiteY11" fmla="*/ 894212 h 1788424"/>
                <a:gd name="connsiteX12" fmla="*/ 864476 w 1758670"/>
                <a:gd name="connsiteY12" fmla="*/ 1788424 h 1788424"/>
                <a:gd name="connsiteX13" fmla="*/ 40552 w 1758670"/>
                <a:gd name="connsiteY13" fmla="*/ 1242280 h 1788424"/>
                <a:gd name="connsiteX14" fmla="*/ 6970 w 1758670"/>
                <a:gd name="connsiteY14" fmla="*/ 1134092 h 1788424"/>
                <a:gd name="connsiteX15" fmla="*/ 766688 w 1758670"/>
                <a:gd name="connsiteY15" fmla="*/ 1134092 h 1788424"/>
                <a:gd name="connsiteX16" fmla="*/ 1026343 w 1758670"/>
                <a:gd name="connsiteY16" fmla="*/ 984018 h 1788424"/>
                <a:gd name="connsiteX17" fmla="*/ 1026343 w 1758670"/>
                <a:gd name="connsiteY17" fmla="*/ 683864 h 1788424"/>
                <a:gd name="connsiteX18" fmla="*/ 647501 w 1758670"/>
                <a:gd name="connsiteY18" fmla="*/ 27620 h 1788424"/>
                <a:gd name="connsiteX19" fmla="*/ 684265 w 1758670"/>
                <a:gd name="connsiteY19" fmla="*/ 18167 h 1788424"/>
                <a:gd name="connsiteX20" fmla="*/ 864476 w 1758670"/>
                <a:gd name="connsiteY20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766688 w 1758670"/>
                <a:gd name="connsiteY17" fmla="*/ 1134092 h 1788424"/>
                <a:gd name="connsiteX18" fmla="*/ 1026343 w 1758670"/>
                <a:gd name="connsiteY18" fmla="*/ 683864 h 1788424"/>
                <a:gd name="connsiteX19" fmla="*/ 647501 w 1758670"/>
                <a:gd name="connsiteY19" fmla="*/ 27620 h 1788424"/>
                <a:gd name="connsiteX20" fmla="*/ 684265 w 1758670"/>
                <a:gd name="connsiteY20" fmla="*/ 18167 h 1788424"/>
                <a:gd name="connsiteX21" fmla="*/ 864476 w 1758670"/>
                <a:gd name="connsiteY21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1026343 w 1758670"/>
                <a:gd name="connsiteY17" fmla="*/ 683864 h 1788424"/>
                <a:gd name="connsiteX18" fmla="*/ 647501 w 1758670"/>
                <a:gd name="connsiteY18" fmla="*/ 27620 h 1788424"/>
                <a:gd name="connsiteX19" fmla="*/ 684265 w 1758670"/>
                <a:gd name="connsiteY19" fmla="*/ 18167 h 1788424"/>
                <a:gd name="connsiteX20" fmla="*/ 864476 w 1758670"/>
                <a:gd name="connsiteY20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647501 w 1758670"/>
                <a:gd name="connsiteY17" fmla="*/ 27620 h 1788424"/>
                <a:gd name="connsiteX18" fmla="*/ 684265 w 1758670"/>
                <a:gd name="connsiteY18" fmla="*/ 18167 h 1788424"/>
                <a:gd name="connsiteX19" fmla="*/ 864476 w 1758670"/>
                <a:gd name="connsiteY19" fmla="*/ 0 h 1788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58670" h="1788424">
                  <a:moveTo>
                    <a:pt x="2198" y="1118720"/>
                  </a:moveTo>
                  <a:lnTo>
                    <a:pt x="6970" y="1134092"/>
                  </a:lnTo>
                  <a:lnTo>
                    <a:pt x="3790" y="1134092"/>
                  </a:lnTo>
                  <a:lnTo>
                    <a:pt x="0" y="1119351"/>
                  </a:lnTo>
                  <a:lnTo>
                    <a:pt x="2198" y="1118720"/>
                  </a:lnTo>
                  <a:close/>
                  <a:moveTo>
                    <a:pt x="859711" y="861965"/>
                  </a:moveTo>
                  <a:lnTo>
                    <a:pt x="858289" y="867776"/>
                  </a:lnTo>
                  <a:lnTo>
                    <a:pt x="855546" y="873627"/>
                  </a:lnTo>
                  <a:lnTo>
                    <a:pt x="856737" y="870290"/>
                  </a:lnTo>
                  <a:lnTo>
                    <a:pt x="858287" y="866929"/>
                  </a:lnTo>
                  <a:lnTo>
                    <a:pt x="859049" y="863817"/>
                  </a:lnTo>
                  <a:lnTo>
                    <a:pt x="859711" y="861965"/>
                  </a:lnTo>
                  <a:close/>
                  <a:moveTo>
                    <a:pt x="864476" y="0"/>
                  </a:moveTo>
                  <a:cubicBezTo>
                    <a:pt x="1358326" y="0"/>
                    <a:pt x="1758670" y="400352"/>
                    <a:pt x="1758670" y="894212"/>
                  </a:cubicBezTo>
                  <a:cubicBezTo>
                    <a:pt x="1758670" y="1388072"/>
                    <a:pt x="1358326" y="1788424"/>
                    <a:pt x="864476" y="1788424"/>
                  </a:cubicBezTo>
                  <a:cubicBezTo>
                    <a:pt x="494089" y="1788424"/>
                    <a:pt x="176298" y="1563226"/>
                    <a:pt x="40552" y="1242280"/>
                  </a:cubicBezTo>
                  <a:lnTo>
                    <a:pt x="6970" y="1134092"/>
                  </a:lnTo>
                  <a:lnTo>
                    <a:pt x="647501" y="27620"/>
                  </a:lnTo>
                  <a:lnTo>
                    <a:pt x="684265" y="18167"/>
                  </a:lnTo>
                  <a:cubicBezTo>
                    <a:pt x="742475" y="6256"/>
                    <a:pt x="802745" y="0"/>
                    <a:pt x="864476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6009B6-9972-C3CA-5F57-00C6FB2E4471}"/>
                </a:ext>
              </a:extLst>
            </p:cNvPr>
            <p:cNvSpPr/>
            <p:nvPr/>
          </p:nvSpPr>
          <p:spPr>
            <a:xfrm>
              <a:off x="6662948" y="3827942"/>
              <a:ext cx="1096704" cy="1106472"/>
            </a:xfrm>
            <a:custGeom>
              <a:avLst/>
              <a:gdLst>
                <a:gd name="connsiteX0" fmla="*/ 677219 w 1096704"/>
                <a:gd name="connsiteY0" fmla="*/ 0 h 1106472"/>
                <a:gd name="connsiteX1" fmla="*/ 1056061 w 1096704"/>
                <a:gd name="connsiteY1" fmla="*/ 656244 h 1106472"/>
                <a:gd name="connsiteX2" fmla="*/ 1056061 w 1096704"/>
                <a:gd name="connsiteY2" fmla="*/ 956398 h 1106472"/>
                <a:gd name="connsiteX3" fmla="*/ 796406 w 1096704"/>
                <a:gd name="connsiteY3" fmla="*/ 1106472 h 1106472"/>
                <a:gd name="connsiteX4" fmla="*/ 33508 w 1096704"/>
                <a:gd name="connsiteY4" fmla="*/ 1106472 h 1106472"/>
                <a:gd name="connsiteX5" fmla="*/ 18167 w 1096704"/>
                <a:gd name="connsiteY5" fmla="*/ 1046807 h 1106472"/>
                <a:gd name="connsiteX6" fmla="*/ 4617 w 1096704"/>
                <a:gd name="connsiteY6" fmla="*/ 958020 h 1106472"/>
                <a:gd name="connsiteX7" fmla="*/ 1889 w 1096704"/>
                <a:gd name="connsiteY7" fmla="*/ 903989 h 1106472"/>
                <a:gd name="connsiteX8" fmla="*/ 797000 w 1096704"/>
                <a:gd name="connsiteY8" fmla="*/ 903989 h 1106472"/>
                <a:gd name="connsiteX9" fmla="*/ 880973 w 1096704"/>
                <a:gd name="connsiteY9" fmla="*/ 855157 h 1106472"/>
                <a:gd name="connsiteX10" fmla="*/ 893479 w 1096704"/>
                <a:gd name="connsiteY10" fmla="*/ 817785 h 1106472"/>
                <a:gd name="connsiteX11" fmla="*/ 893458 w 1096704"/>
                <a:gd name="connsiteY11" fmla="*/ 817040 h 1106472"/>
                <a:gd name="connsiteX12" fmla="*/ 888005 w 1096704"/>
                <a:gd name="connsiteY12" fmla="*/ 839309 h 1106472"/>
                <a:gd name="connsiteX13" fmla="*/ 880972 w 1096704"/>
                <a:gd name="connsiteY13" fmla="*/ 854561 h 1106472"/>
                <a:gd name="connsiteX14" fmla="*/ 796999 w 1096704"/>
                <a:gd name="connsiteY14" fmla="*/ 903399 h 1106472"/>
                <a:gd name="connsiteX15" fmla="*/ 1859 w 1096704"/>
                <a:gd name="connsiteY15" fmla="*/ 903399 h 1106472"/>
                <a:gd name="connsiteX16" fmla="*/ 0 w 1096704"/>
                <a:gd name="connsiteY16" fmla="*/ 866592 h 1106472"/>
                <a:gd name="connsiteX17" fmla="*/ 628288 w 1096704"/>
                <a:gd name="connsiteY17" fmla="*/ 12582 h 1106472"/>
                <a:gd name="connsiteX18" fmla="*/ 677219 w 1096704"/>
                <a:gd name="connsiteY18" fmla="*/ 0 h 110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6704" h="1106472">
                  <a:moveTo>
                    <a:pt x="677219" y="0"/>
                  </a:moveTo>
                  <a:lnTo>
                    <a:pt x="1056061" y="656244"/>
                  </a:lnTo>
                  <a:cubicBezTo>
                    <a:pt x="1110252" y="750340"/>
                    <a:pt x="1110252" y="862302"/>
                    <a:pt x="1056061" y="956398"/>
                  </a:cubicBezTo>
                  <a:cubicBezTo>
                    <a:pt x="1001865" y="1050493"/>
                    <a:pt x="904793" y="1106472"/>
                    <a:pt x="796406" y="1106472"/>
                  </a:cubicBezTo>
                  <a:lnTo>
                    <a:pt x="33508" y="1106472"/>
                  </a:lnTo>
                  <a:lnTo>
                    <a:pt x="18167" y="1046807"/>
                  </a:lnTo>
                  <a:cubicBezTo>
                    <a:pt x="12211" y="1017702"/>
                    <a:pt x="7670" y="988081"/>
                    <a:pt x="4617" y="958020"/>
                  </a:cubicBezTo>
                  <a:lnTo>
                    <a:pt x="1889" y="903989"/>
                  </a:lnTo>
                  <a:lnTo>
                    <a:pt x="797000" y="903989"/>
                  </a:lnTo>
                  <a:cubicBezTo>
                    <a:pt x="847621" y="903989"/>
                    <a:pt x="872634" y="870043"/>
                    <a:pt x="880973" y="855157"/>
                  </a:cubicBezTo>
                  <a:cubicBezTo>
                    <a:pt x="885141" y="848009"/>
                    <a:pt x="891394" y="834758"/>
                    <a:pt x="893479" y="817785"/>
                  </a:cubicBezTo>
                  <a:lnTo>
                    <a:pt x="893458" y="817040"/>
                  </a:lnTo>
                  <a:lnTo>
                    <a:pt x="888005" y="839309"/>
                  </a:lnTo>
                  <a:cubicBezTo>
                    <a:pt x="885661" y="845664"/>
                    <a:pt x="883056" y="850838"/>
                    <a:pt x="880972" y="854561"/>
                  </a:cubicBezTo>
                  <a:cubicBezTo>
                    <a:pt x="872633" y="869447"/>
                    <a:pt x="847620" y="903399"/>
                    <a:pt x="796999" y="903399"/>
                  </a:cubicBezTo>
                  <a:lnTo>
                    <a:pt x="1859" y="903399"/>
                  </a:lnTo>
                  <a:lnTo>
                    <a:pt x="0" y="866592"/>
                  </a:lnTo>
                  <a:cubicBezTo>
                    <a:pt x="0" y="465331"/>
                    <a:pt x="264290" y="125800"/>
                    <a:pt x="628288" y="12582"/>
                  </a:cubicBezTo>
                  <a:lnTo>
                    <a:pt x="67721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2CEC4AB-C5F3-BB06-F974-E72C2C09D5B4}"/>
                </a:ext>
              </a:extLst>
            </p:cNvPr>
            <p:cNvSpPr/>
            <p:nvPr/>
          </p:nvSpPr>
          <p:spPr>
            <a:xfrm>
              <a:off x="6662948" y="3900089"/>
              <a:ext cx="893458" cy="831253"/>
            </a:xfrm>
            <a:custGeom>
              <a:avLst/>
              <a:gdLst>
                <a:gd name="connsiteX0" fmla="*/ 484907 w 893458"/>
                <a:gd name="connsiteY0" fmla="*/ 0 h 831253"/>
                <a:gd name="connsiteX1" fmla="*/ 880973 w 893458"/>
                <a:gd name="connsiteY1" fmla="*/ 685934 h 831253"/>
                <a:gd name="connsiteX2" fmla="*/ 892698 w 893458"/>
                <a:gd name="connsiteY2" fmla="*/ 717685 h 831253"/>
                <a:gd name="connsiteX3" fmla="*/ 893458 w 893458"/>
                <a:gd name="connsiteY3" fmla="*/ 744894 h 831253"/>
                <a:gd name="connsiteX4" fmla="*/ 888005 w 893458"/>
                <a:gd name="connsiteY4" fmla="*/ 767163 h 831253"/>
                <a:gd name="connsiteX5" fmla="*/ 880972 w 893458"/>
                <a:gd name="connsiteY5" fmla="*/ 782415 h 831253"/>
                <a:gd name="connsiteX6" fmla="*/ 796999 w 893458"/>
                <a:gd name="connsiteY6" fmla="*/ 831253 h 831253"/>
                <a:gd name="connsiteX7" fmla="*/ 1859 w 893458"/>
                <a:gd name="connsiteY7" fmla="*/ 831253 h 831253"/>
                <a:gd name="connsiteX8" fmla="*/ 0 w 893458"/>
                <a:gd name="connsiteY8" fmla="*/ 794446 h 831253"/>
                <a:gd name="connsiteX9" fmla="*/ 467968 w 893458"/>
                <a:gd name="connsiteY9" fmla="*/ 8160 h 831253"/>
                <a:gd name="connsiteX10" fmla="*/ 484907 w 893458"/>
                <a:gd name="connsiteY10" fmla="*/ 0 h 831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3458" h="831253">
                  <a:moveTo>
                    <a:pt x="484907" y="0"/>
                  </a:moveTo>
                  <a:lnTo>
                    <a:pt x="880973" y="685934"/>
                  </a:lnTo>
                  <a:cubicBezTo>
                    <a:pt x="887227" y="696953"/>
                    <a:pt x="890874" y="707636"/>
                    <a:pt x="892698" y="717685"/>
                  </a:cubicBezTo>
                  <a:lnTo>
                    <a:pt x="893458" y="744894"/>
                  </a:lnTo>
                  <a:lnTo>
                    <a:pt x="888005" y="767163"/>
                  </a:lnTo>
                  <a:cubicBezTo>
                    <a:pt x="885661" y="773518"/>
                    <a:pt x="883056" y="778692"/>
                    <a:pt x="880972" y="782415"/>
                  </a:cubicBezTo>
                  <a:cubicBezTo>
                    <a:pt x="872633" y="797301"/>
                    <a:pt x="847620" y="831253"/>
                    <a:pt x="796999" y="831253"/>
                  </a:cubicBezTo>
                  <a:lnTo>
                    <a:pt x="1859" y="831253"/>
                  </a:lnTo>
                  <a:lnTo>
                    <a:pt x="0" y="794446"/>
                  </a:lnTo>
                  <a:cubicBezTo>
                    <a:pt x="0" y="454917"/>
                    <a:pt x="189225" y="159586"/>
                    <a:pt x="467968" y="8160"/>
                  </a:cubicBezTo>
                  <a:lnTo>
                    <a:pt x="484907" y="0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pic>
          <p:nvPicPr>
            <p:cNvPr id="29" name="Graphic 28" descr="Bullseye with solid fill">
              <a:extLst>
                <a:ext uri="{FF2B5EF4-FFF2-40B4-BE49-F238E27FC236}">
                  <a16:creationId xmlns:a16="http://schemas.microsoft.com/office/drawing/2014/main" id="{F6DBA584-5123-1076-2271-11799131C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35289" y="4140743"/>
              <a:ext cx="487022" cy="48702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4E68AE9-1BCF-CF71-DBCF-68A9876C512B}"/>
              </a:ext>
            </a:extLst>
          </p:cNvPr>
          <p:cNvGrpSpPr/>
          <p:nvPr/>
        </p:nvGrpSpPr>
        <p:grpSpPr>
          <a:xfrm>
            <a:off x="5202400" y="1251064"/>
            <a:ext cx="1787200" cy="1787141"/>
            <a:chOff x="5202400" y="1251064"/>
            <a:chExt cx="1787200" cy="178714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86AD72-A73F-847C-4EFB-99A6B9EE763A}"/>
                </a:ext>
              </a:extLst>
            </p:cNvPr>
            <p:cNvSpPr/>
            <p:nvPr/>
          </p:nvSpPr>
          <p:spPr>
            <a:xfrm>
              <a:off x="5202400" y="1251064"/>
              <a:ext cx="1787200" cy="1529671"/>
            </a:xfrm>
            <a:custGeom>
              <a:avLst/>
              <a:gdLst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893600 w 1787200"/>
                <a:gd name="connsiteY3" fmla="*/ 0 h 1529671"/>
                <a:gd name="connsiteX4" fmla="*/ 1787200 w 1787200"/>
                <a:gd name="connsiteY4" fmla="*/ 893915 h 1529671"/>
                <a:gd name="connsiteX5" fmla="*/ 1634587 w 1787200"/>
                <a:gd name="connsiteY5" fmla="*/ 1393712 h 1529671"/>
                <a:gd name="connsiteX6" fmla="*/ 1536856 w 1787200"/>
                <a:gd name="connsiteY6" fmla="*/ 1512204 h 1529671"/>
                <a:gd name="connsiteX7" fmla="*/ 1152940 w 1787200"/>
                <a:gd name="connsiteY7" fmla="*/ 847312 h 1529671"/>
                <a:gd name="connsiteX8" fmla="*/ 892999 w 1787200"/>
                <a:gd name="connsiteY8" fmla="*/ 697235 h 1529671"/>
                <a:gd name="connsiteX9" fmla="*/ 633203 w 1787200"/>
                <a:gd name="connsiteY9" fmla="*/ 847066 h 1529671"/>
                <a:gd name="connsiteX10" fmla="*/ 249662 w 1787200"/>
                <a:gd name="connsiteY10" fmla="*/ 1511378 h 1529671"/>
                <a:gd name="connsiteX11" fmla="*/ 152613 w 1787200"/>
                <a:gd name="connsiteY11" fmla="*/ 1393712 h 1529671"/>
                <a:gd name="connsiteX12" fmla="*/ 0 w 1787200"/>
                <a:gd name="connsiteY12" fmla="*/ 893915 h 1529671"/>
                <a:gd name="connsiteX13" fmla="*/ 893600 w 1787200"/>
                <a:gd name="connsiteY13" fmla="*/ 0 h 1529671"/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260304 w 1787200"/>
                <a:gd name="connsiteY3" fmla="*/ 1524280 h 1529671"/>
                <a:gd name="connsiteX4" fmla="*/ 893600 w 1787200"/>
                <a:gd name="connsiteY4" fmla="*/ 0 h 1529671"/>
                <a:gd name="connsiteX5" fmla="*/ 1787200 w 1787200"/>
                <a:gd name="connsiteY5" fmla="*/ 893915 h 1529671"/>
                <a:gd name="connsiteX6" fmla="*/ 1634587 w 1787200"/>
                <a:gd name="connsiteY6" fmla="*/ 1393712 h 1529671"/>
                <a:gd name="connsiteX7" fmla="*/ 1536856 w 1787200"/>
                <a:gd name="connsiteY7" fmla="*/ 1512204 h 1529671"/>
                <a:gd name="connsiteX8" fmla="*/ 1152940 w 1787200"/>
                <a:gd name="connsiteY8" fmla="*/ 847312 h 1529671"/>
                <a:gd name="connsiteX9" fmla="*/ 892999 w 1787200"/>
                <a:gd name="connsiteY9" fmla="*/ 697235 h 1529671"/>
                <a:gd name="connsiteX10" fmla="*/ 249662 w 1787200"/>
                <a:gd name="connsiteY10" fmla="*/ 1511378 h 1529671"/>
                <a:gd name="connsiteX11" fmla="*/ 152613 w 1787200"/>
                <a:gd name="connsiteY11" fmla="*/ 1393712 h 1529671"/>
                <a:gd name="connsiteX12" fmla="*/ 0 w 1787200"/>
                <a:gd name="connsiteY12" fmla="*/ 893915 h 1529671"/>
                <a:gd name="connsiteX13" fmla="*/ 893600 w 1787200"/>
                <a:gd name="connsiteY13" fmla="*/ 0 h 1529671"/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260304 w 1787200"/>
                <a:gd name="connsiteY3" fmla="*/ 1524280 h 1529671"/>
                <a:gd name="connsiteX4" fmla="*/ 893600 w 1787200"/>
                <a:gd name="connsiteY4" fmla="*/ 0 h 1529671"/>
                <a:gd name="connsiteX5" fmla="*/ 1787200 w 1787200"/>
                <a:gd name="connsiteY5" fmla="*/ 893915 h 1529671"/>
                <a:gd name="connsiteX6" fmla="*/ 1634587 w 1787200"/>
                <a:gd name="connsiteY6" fmla="*/ 1393712 h 1529671"/>
                <a:gd name="connsiteX7" fmla="*/ 1536856 w 1787200"/>
                <a:gd name="connsiteY7" fmla="*/ 1512204 h 1529671"/>
                <a:gd name="connsiteX8" fmla="*/ 892999 w 1787200"/>
                <a:gd name="connsiteY8" fmla="*/ 697235 h 1529671"/>
                <a:gd name="connsiteX9" fmla="*/ 249662 w 1787200"/>
                <a:gd name="connsiteY9" fmla="*/ 1511378 h 1529671"/>
                <a:gd name="connsiteX10" fmla="*/ 152613 w 1787200"/>
                <a:gd name="connsiteY10" fmla="*/ 1393712 h 1529671"/>
                <a:gd name="connsiteX11" fmla="*/ 0 w 1787200"/>
                <a:gd name="connsiteY11" fmla="*/ 893915 h 1529671"/>
                <a:gd name="connsiteX12" fmla="*/ 893600 w 1787200"/>
                <a:gd name="connsiteY12" fmla="*/ 0 h 15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7200" h="1529671">
                  <a:moveTo>
                    <a:pt x="260304" y="1524280"/>
                  </a:moveTo>
                  <a:lnTo>
                    <a:pt x="266167" y="1529671"/>
                  </a:lnTo>
                  <a:lnTo>
                    <a:pt x="261730" y="1526009"/>
                  </a:lnTo>
                  <a:lnTo>
                    <a:pt x="260304" y="1524280"/>
                  </a:lnTo>
                  <a:close/>
                  <a:moveTo>
                    <a:pt x="893600" y="0"/>
                  </a:moveTo>
                  <a:cubicBezTo>
                    <a:pt x="1387122" y="0"/>
                    <a:pt x="1787200" y="400219"/>
                    <a:pt x="1787200" y="893915"/>
                  </a:cubicBezTo>
                  <a:cubicBezTo>
                    <a:pt x="1787200" y="1079051"/>
                    <a:pt x="1730939" y="1251042"/>
                    <a:pt x="1634587" y="1393712"/>
                  </a:cubicBezTo>
                  <a:lnTo>
                    <a:pt x="1536856" y="1512204"/>
                  </a:lnTo>
                  <a:lnTo>
                    <a:pt x="892999" y="697235"/>
                  </a:lnTo>
                  <a:cubicBezTo>
                    <a:pt x="742453" y="807913"/>
                    <a:pt x="373060" y="1395299"/>
                    <a:pt x="249662" y="1511378"/>
                  </a:cubicBezTo>
                  <a:lnTo>
                    <a:pt x="152613" y="1393712"/>
                  </a:lnTo>
                  <a:cubicBezTo>
                    <a:pt x="56261" y="1251042"/>
                    <a:pt x="0" y="1079051"/>
                    <a:pt x="0" y="893915"/>
                  </a:cubicBezTo>
                  <a:cubicBezTo>
                    <a:pt x="0" y="400219"/>
                    <a:pt x="400078" y="0"/>
                    <a:pt x="893600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1B923AA-055D-BEA6-62D5-936E319E974D}"/>
                </a:ext>
              </a:extLst>
            </p:cNvPr>
            <p:cNvSpPr/>
            <p:nvPr/>
          </p:nvSpPr>
          <p:spPr>
            <a:xfrm>
              <a:off x="5450887" y="1948299"/>
              <a:ext cx="1289231" cy="1089906"/>
            </a:xfrm>
            <a:custGeom>
              <a:avLst/>
              <a:gdLst>
                <a:gd name="connsiteX0" fmla="*/ 1130425 w 1289231"/>
                <a:gd name="connsiteY0" fmla="*/ 946206 h 1089906"/>
                <a:gd name="connsiteX1" fmla="*/ 1130234 w 1289231"/>
                <a:gd name="connsiteY1" fmla="*/ 946312 h 1089906"/>
                <a:gd name="connsiteX2" fmla="*/ 1130642 w 1289231"/>
                <a:gd name="connsiteY2" fmla="*/ 947018 h 1089906"/>
                <a:gd name="connsiteX3" fmla="*/ 586412 w 1289231"/>
                <a:gd name="connsiteY3" fmla="*/ 221663 h 1089906"/>
                <a:gd name="connsiteX4" fmla="*/ 581816 w 1289231"/>
                <a:gd name="connsiteY4" fmla="*/ 224485 h 1089906"/>
                <a:gd name="connsiteX5" fmla="*/ 579944 w 1289231"/>
                <a:gd name="connsiteY5" fmla="*/ 226761 h 1089906"/>
                <a:gd name="connsiteX6" fmla="*/ 644646 w 1289231"/>
                <a:gd name="connsiteY6" fmla="*/ 202251 h 1089906"/>
                <a:gd name="connsiteX7" fmla="*/ 605601 w 1289231"/>
                <a:gd name="connsiteY7" fmla="*/ 209882 h 1089906"/>
                <a:gd name="connsiteX8" fmla="*/ 598691 w 1289231"/>
                <a:gd name="connsiteY8" fmla="*/ 214124 h 1089906"/>
                <a:gd name="connsiteX9" fmla="*/ 627840 w 1289231"/>
                <a:gd name="connsiteY9" fmla="*/ 203543 h 1089906"/>
                <a:gd name="connsiteX10" fmla="*/ 644643 w 1289231"/>
                <a:gd name="connsiteY10" fmla="*/ 202256 h 1089906"/>
                <a:gd name="connsiteX11" fmla="*/ 644513 w 1289231"/>
                <a:gd name="connsiteY11" fmla="*/ 0 h 1089906"/>
                <a:gd name="connsiteX12" fmla="*/ 904454 w 1289231"/>
                <a:gd name="connsiteY12" fmla="*/ 150077 h 1089906"/>
                <a:gd name="connsiteX13" fmla="*/ 1289231 w 1289231"/>
                <a:gd name="connsiteY13" fmla="*/ 816460 h 1089906"/>
                <a:gd name="connsiteX14" fmla="*/ 1212687 w 1289231"/>
                <a:gd name="connsiteY14" fmla="*/ 887107 h 1089906"/>
                <a:gd name="connsiteX15" fmla="*/ 1130345 w 1289231"/>
                <a:gd name="connsiteY15" fmla="*/ 947533 h 1089906"/>
                <a:gd name="connsiteX16" fmla="*/ 1129784 w 1289231"/>
                <a:gd name="connsiteY16" fmla="*/ 946561 h 1089906"/>
                <a:gd name="connsiteX17" fmla="*/ 1024241 w 1289231"/>
                <a:gd name="connsiteY17" fmla="*/ 1005024 h 1089906"/>
                <a:gd name="connsiteX18" fmla="*/ 197280 w 1289231"/>
                <a:gd name="connsiteY18" fmla="*/ 969963 h 1089906"/>
                <a:gd name="connsiteX19" fmla="*/ 158683 w 1289231"/>
                <a:gd name="connsiteY19" fmla="*/ 946301 h 1089906"/>
                <a:gd name="connsiteX20" fmla="*/ 560370 w 1289231"/>
                <a:gd name="connsiteY20" fmla="*/ 250558 h 1089906"/>
                <a:gd name="connsiteX21" fmla="*/ 560381 w 1289231"/>
                <a:gd name="connsiteY21" fmla="*/ 250543 h 1089906"/>
                <a:gd name="connsiteX22" fmla="*/ 560369 w 1289231"/>
                <a:gd name="connsiteY22" fmla="*/ 250558 h 1089906"/>
                <a:gd name="connsiteX23" fmla="*/ 158682 w 1289231"/>
                <a:gd name="connsiteY23" fmla="*/ 946300 h 1089906"/>
                <a:gd name="connsiteX24" fmla="*/ 76365 w 1289231"/>
                <a:gd name="connsiteY24" fmla="*/ 886395 h 1089906"/>
                <a:gd name="connsiteX25" fmla="*/ 0 w 1289231"/>
                <a:gd name="connsiteY25" fmla="*/ 816179 h 1089906"/>
                <a:gd name="connsiteX26" fmla="*/ 384717 w 1289231"/>
                <a:gd name="connsiteY26" fmla="*/ 149831 h 1089906"/>
                <a:gd name="connsiteX27" fmla="*/ 644513 w 1289231"/>
                <a:gd name="connsiteY27" fmla="*/ 0 h 108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89231" h="1089906">
                  <a:moveTo>
                    <a:pt x="1130425" y="946206"/>
                  </a:moveTo>
                  <a:lnTo>
                    <a:pt x="1130234" y="946312"/>
                  </a:lnTo>
                  <a:lnTo>
                    <a:pt x="1130642" y="947018"/>
                  </a:lnTo>
                  <a:close/>
                  <a:moveTo>
                    <a:pt x="586412" y="221663"/>
                  </a:moveTo>
                  <a:lnTo>
                    <a:pt x="581816" y="224485"/>
                  </a:lnTo>
                  <a:lnTo>
                    <a:pt x="579944" y="226761"/>
                  </a:lnTo>
                  <a:close/>
                  <a:moveTo>
                    <a:pt x="644646" y="202251"/>
                  </a:moveTo>
                  <a:cubicBezTo>
                    <a:pt x="636115" y="202140"/>
                    <a:pt x="621374" y="203258"/>
                    <a:pt x="605601" y="209882"/>
                  </a:cubicBezTo>
                  <a:lnTo>
                    <a:pt x="598691" y="214124"/>
                  </a:lnTo>
                  <a:lnTo>
                    <a:pt x="627840" y="203543"/>
                  </a:lnTo>
                  <a:lnTo>
                    <a:pt x="644643" y="202256"/>
                  </a:lnTo>
                  <a:close/>
                  <a:moveTo>
                    <a:pt x="644513" y="0"/>
                  </a:moveTo>
                  <a:cubicBezTo>
                    <a:pt x="753097" y="117"/>
                    <a:pt x="850060" y="56098"/>
                    <a:pt x="904454" y="150077"/>
                  </a:cubicBezTo>
                  <a:lnTo>
                    <a:pt x="1289231" y="816460"/>
                  </a:lnTo>
                  <a:cubicBezTo>
                    <a:pt x="1265035" y="841690"/>
                    <a:pt x="1239081" y="865211"/>
                    <a:pt x="1212687" y="887107"/>
                  </a:cubicBezTo>
                  <a:cubicBezTo>
                    <a:pt x="1186289" y="909000"/>
                    <a:pt x="1158941" y="928973"/>
                    <a:pt x="1130345" y="947533"/>
                  </a:cubicBezTo>
                  <a:lnTo>
                    <a:pt x="1129784" y="946561"/>
                  </a:lnTo>
                  <a:lnTo>
                    <a:pt x="1024241" y="1005024"/>
                  </a:lnTo>
                  <a:cubicBezTo>
                    <a:pt x="768374" y="1124887"/>
                    <a:pt x="460382" y="1121865"/>
                    <a:pt x="197280" y="969963"/>
                  </a:cubicBezTo>
                  <a:cubicBezTo>
                    <a:pt x="184389" y="962520"/>
                    <a:pt x="171275" y="954263"/>
                    <a:pt x="158683" y="946301"/>
                  </a:cubicBezTo>
                  <a:lnTo>
                    <a:pt x="560370" y="250558"/>
                  </a:lnTo>
                  <a:lnTo>
                    <a:pt x="560381" y="250543"/>
                  </a:lnTo>
                  <a:lnTo>
                    <a:pt x="560369" y="250558"/>
                  </a:lnTo>
                  <a:lnTo>
                    <a:pt x="158682" y="946300"/>
                  </a:lnTo>
                  <a:cubicBezTo>
                    <a:pt x="130177" y="927779"/>
                    <a:pt x="102563" y="907713"/>
                    <a:pt x="76365" y="886395"/>
                  </a:cubicBezTo>
                  <a:cubicBezTo>
                    <a:pt x="49131" y="864484"/>
                    <a:pt x="23602" y="840807"/>
                    <a:pt x="0" y="816179"/>
                  </a:cubicBezTo>
                  <a:lnTo>
                    <a:pt x="384717" y="149831"/>
                  </a:lnTo>
                  <a:cubicBezTo>
                    <a:pt x="438911" y="55965"/>
                    <a:pt x="535926" y="-112"/>
                    <a:pt x="64451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CD9C935-D5E5-2301-6561-209D971AC6DD}"/>
                </a:ext>
              </a:extLst>
            </p:cNvPr>
            <p:cNvSpPr/>
            <p:nvPr/>
          </p:nvSpPr>
          <p:spPr>
            <a:xfrm>
              <a:off x="5609570" y="2150555"/>
              <a:ext cx="971101" cy="887650"/>
            </a:xfrm>
            <a:custGeom>
              <a:avLst/>
              <a:gdLst>
                <a:gd name="connsiteX0" fmla="*/ 485960 w 971101"/>
                <a:gd name="connsiteY0" fmla="*/ 0 h 887650"/>
                <a:gd name="connsiteX1" fmla="*/ 485664 w 971101"/>
                <a:gd name="connsiteY1" fmla="*/ 514 h 887650"/>
                <a:gd name="connsiteX2" fmla="*/ 569735 w 971101"/>
                <a:gd name="connsiteY2" fmla="*/ 49052 h 887650"/>
                <a:gd name="connsiteX3" fmla="*/ 971101 w 971101"/>
                <a:gd name="connsiteY3" fmla="*/ 744305 h 887650"/>
                <a:gd name="connsiteX4" fmla="*/ 865558 w 971101"/>
                <a:gd name="connsiteY4" fmla="*/ 802768 h 887650"/>
                <a:gd name="connsiteX5" fmla="*/ 38597 w 971101"/>
                <a:gd name="connsiteY5" fmla="*/ 767707 h 887650"/>
                <a:gd name="connsiteX6" fmla="*/ 0 w 971101"/>
                <a:gd name="connsiteY6" fmla="*/ 744045 h 887650"/>
                <a:gd name="connsiteX7" fmla="*/ 401687 w 971101"/>
                <a:gd name="connsiteY7" fmla="*/ 48302 h 887650"/>
                <a:gd name="connsiteX8" fmla="*/ 469157 w 971101"/>
                <a:gd name="connsiteY8" fmla="*/ 1287 h 887650"/>
                <a:gd name="connsiteX9" fmla="*/ 485960 w 971101"/>
                <a:gd name="connsiteY9" fmla="*/ 0 h 88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101" h="887650">
                  <a:moveTo>
                    <a:pt x="485960" y="0"/>
                  </a:moveTo>
                  <a:lnTo>
                    <a:pt x="485664" y="514"/>
                  </a:lnTo>
                  <a:cubicBezTo>
                    <a:pt x="502730" y="737"/>
                    <a:pt x="544072" y="5353"/>
                    <a:pt x="569735" y="49052"/>
                  </a:cubicBezTo>
                  <a:lnTo>
                    <a:pt x="971101" y="744305"/>
                  </a:lnTo>
                  <a:lnTo>
                    <a:pt x="865558" y="802768"/>
                  </a:lnTo>
                  <a:cubicBezTo>
                    <a:pt x="609691" y="922631"/>
                    <a:pt x="301699" y="919609"/>
                    <a:pt x="38597" y="767707"/>
                  </a:cubicBezTo>
                  <a:cubicBezTo>
                    <a:pt x="25706" y="760264"/>
                    <a:pt x="12592" y="752007"/>
                    <a:pt x="0" y="744045"/>
                  </a:cubicBezTo>
                  <a:lnTo>
                    <a:pt x="401687" y="48302"/>
                  </a:lnTo>
                  <a:cubicBezTo>
                    <a:pt x="420670" y="15423"/>
                    <a:pt x="448988" y="4566"/>
                    <a:pt x="469157" y="1287"/>
                  </a:cubicBezTo>
                  <a:lnTo>
                    <a:pt x="4859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5" name="Graphic 34" descr="Lightbulb with solid fill">
              <a:extLst>
                <a:ext uri="{FF2B5EF4-FFF2-40B4-BE49-F238E27FC236}">
                  <a16:creationId xmlns:a16="http://schemas.microsoft.com/office/drawing/2014/main" id="{B32BAD8C-6E27-5E9B-E2B9-AA99C0CB1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52489" y="2402579"/>
              <a:ext cx="487022" cy="487022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5B649EA-23BE-4AC8-69DA-9C3468C9A8B1}"/>
              </a:ext>
            </a:extLst>
          </p:cNvPr>
          <p:cNvGrpSpPr/>
          <p:nvPr/>
        </p:nvGrpSpPr>
        <p:grpSpPr>
          <a:xfrm>
            <a:off x="7551370" y="1372196"/>
            <a:ext cx="2926080" cy="1290153"/>
            <a:chOff x="8921977" y="1242150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F93FC44-2CDB-5339-4BF2-64CAE5B1172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1D4B58-8623-3EEB-94BD-CE63D5802B6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A7B6B9E-277E-0FF8-FBB5-2A589B0B9465}"/>
              </a:ext>
            </a:extLst>
          </p:cNvPr>
          <p:cNvGrpSpPr/>
          <p:nvPr/>
        </p:nvGrpSpPr>
        <p:grpSpPr>
          <a:xfrm>
            <a:off x="1714550" y="1370822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87B11A8-5746-640F-10F3-FFE6552735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D443F43-9961-6870-66ED-7F6A8E35B6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7CB64F-DD6B-0372-D2A8-1C5B91F5DFF7}"/>
              </a:ext>
            </a:extLst>
          </p:cNvPr>
          <p:cNvGrpSpPr/>
          <p:nvPr/>
        </p:nvGrpSpPr>
        <p:grpSpPr>
          <a:xfrm>
            <a:off x="465711" y="4057198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D717BB3-931D-E526-C101-D934EA943B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2FE2B17-79AB-83E8-5C07-3EE3A9C748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30E4C89-191C-5D54-959F-60EEA4257853}"/>
              </a:ext>
            </a:extLst>
          </p:cNvPr>
          <p:cNvGrpSpPr/>
          <p:nvPr/>
        </p:nvGrpSpPr>
        <p:grpSpPr>
          <a:xfrm>
            <a:off x="8800209" y="4057198"/>
            <a:ext cx="2926080" cy="1290153"/>
            <a:chOff x="8921977" y="1242150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BD0B0D2-4855-FB2D-C307-25E3696CB85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A4FECC-4041-27C7-8A2E-9B6153FA896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12C2D58-11D1-155D-288F-6A26D9F8EDAE}"/>
              </a:ext>
            </a:extLst>
          </p:cNvPr>
          <p:cNvSpPr txBox="1"/>
          <p:nvPr/>
        </p:nvSpPr>
        <p:spPr>
          <a:xfrm>
            <a:off x="4920776" y="3222670"/>
            <a:ext cx="23504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37105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9926</TotalTime>
  <Words>388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Triangle Cycle Circles – Slide Template</vt:lpstr>
      <vt:lpstr>Triangle Cycle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Cycle Circles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2024-09-20T00:56:35Z</dcterms:modified>
  <cp:category>Charts &amp; Diagrams</cp:category>
</cp:coreProperties>
</file>