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17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Crescent Step Flow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F8B27F-5419-E396-41EC-3579105FC359}"/>
              </a:ext>
            </a:extLst>
          </p:cNvPr>
          <p:cNvSpPr/>
          <p:nvPr/>
        </p:nvSpPr>
        <p:spPr>
          <a:xfrm>
            <a:off x="746136" y="2756402"/>
            <a:ext cx="1913368" cy="1622694"/>
          </a:xfrm>
          <a:custGeom>
            <a:avLst/>
            <a:gdLst>
              <a:gd name="connsiteX0" fmla="*/ 249649 w 250340"/>
              <a:gd name="connsiteY0" fmla="*/ 85639 h 212309"/>
              <a:gd name="connsiteX1" fmla="*/ 249649 w 250340"/>
              <a:gd name="connsiteY1" fmla="*/ 88174 h 212309"/>
              <a:gd name="connsiteX2" fmla="*/ 249534 w 250340"/>
              <a:gd name="connsiteY2" fmla="*/ 90019 h 212309"/>
              <a:gd name="connsiteX3" fmla="*/ 249534 w 250340"/>
              <a:gd name="connsiteY3" fmla="*/ 90019 h 212309"/>
              <a:gd name="connsiteX4" fmla="*/ 245615 w 250340"/>
              <a:gd name="connsiteY4" fmla="*/ 109382 h 212309"/>
              <a:gd name="connsiteX5" fmla="*/ 245615 w 250340"/>
              <a:gd name="connsiteY5" fmla="*/ 109382 h 212309"/>
              <a:gd name="connsiteX6" fmla="*/ 245039 w 250340"/>
              <a:gd name="connsiteY6" fmla="*/ 110996 h 212309"/>
              <a:gd name="connsiteX7" fmla="*/ 245039 w 250340"/>
              <a:gd name="connsiteY7" fmla="*/ 111226 h 212309"/>
              <a:gd name="connsiteX8" fmla="*/ 244463 w 250340"/>
              <a:gd name="connsiteY8" fmla="*/ 112725 h 212309"/>
              <a:gd name="connsiteX9" fmla="*/ 244347 w 250340"/>
              <a:gd name="connsiteY9" fmla="*/ 113071 h 212309"/>
              <a:gd name="connsiteX10" fmla="*/ 243771 w 250340"/>
              <a:gd name="connsiteY10" fmla="*/ 114454 h 212309"/>
              <a:gd name="connsiteX11" fmla="*/ 243656 w 250340"/>
              <a:gd name="connsiteY11" fmla="*/ 114800 h 212309"/>
              <a:gd name="connsiteX12" fmla="*/ 243080 w 250340"/>
              <a:gd name="connsiteY12" fmla="*/ 116183 h 212309"/>
              <a:gd name="connsiteX13" fmla="*/ 242849 w 250340"/>
              <a:gd name="connsiteY13" fmla="*/ 116644 h 212309"/>
              <a:gd name="connsiteX14" fmla="*/ 242273 w 250340"/>
              <a:gd name="connsiteY14" fmla="*/ 117912 h 212309"/>
              <a:gd name="connsiteX15" fmla="*/ 242042 w 250340"/>
              <a:gd name="connsiteY15" fmla="*/ 118372 h 212309"/>
              <a:gd name="connsiteX16" fmla="*/ 241466 w 250340"/>
              <a:gd name="connsiteY16" fmla="*/ 119640 h 212309"/>
              <a:gd name="connsiteX17" fmla="*/ 241236 w 250340"/>
              <a:gd name="connsiteY17" fmla="*/ 120101 h 212309"/>
              <a:gd name="connsiteX18" fmla="*/ 240659 w 250340"/>
              <a:gd name="connsiteY18" fmla="*/ 121254 h 212309"/>
              <a:gd name="connsiteX19" fmla="*/ 240429 w 250340"/>
              <a:gd name="connsiteY19" fmla="*/ 121830 h 212309"/>
              <a:gd name="connsiteX20" fmla="*/ 239852 w 250340"/>
              <a:gd name="connsiteY20" fmla="*/ 122983 h 212309"/>
              <a:gd name="connsiteX21" fmla="*/ 239507 w 250340"/>
              <a:gd name="connsiteY21" fmla="*/ 123559 h 212309"/>
              <a:gd name="connsiteX22" fmla="*/ 238815 w 250340"/>
              <a:gd name="connsiteY22" fmla="*/ 124712 h 212309"/>
              <a:gd name="connsiteX23" fmla="*/ 238469 w 250340"/>
              <a:gd name="connsiteY23" fmla="*/ 125288 h 212309"/>
              <a:gd name="connsiteX24" fmla="*/ 237778 w 250340"/>
              <a:gd name="connsiteY24" fmla="*/ 126326 h 212309"/>
              <a:gd name="connsiteX25" fmla="*/ 237432 w 250340"/>
              <a:gd name="connsiteY25" fmla="*/ 126902 h 212309"/>
              <a:gd name="connsiteX26" fmla="*/ 236741 w 250340"/>
              <a:gd name="connsiteY26" fmla="*/ 127939 h 212309"/>
              <a:gd name="connsiteX27" fmla="*/ 236395 w 250340"/>
              <a:gd name="connsiteY27" fmla="*/ 128515 h 212309"/>
              <a:gd name="connsiteX28" fmla="*/ 235703 w 250340"/>
              <a:gd name="connsiteY28" fmla="*/ 129553 h 212309"/>
              <a:gd name="connsiteX29" fmla="*/ 235242 w 250340"/>
              <a:gd name="connsiteY29" fmla="*/ 130129 h 212309"/>
              <a:gd name="connsiteX30" fmla="*/ 234550 w 250340"/>
              <a:gd name="connsiteY30" fmla="*/ 131051 h 212309"/>
              <a:gd name="connsiteX31" fmla="*/ 234090 w 250340"/>
              <a:gd name="connsiteY31" fmla="*/ 131627 h 212309"/>
              <a:gd name="connsiteX32" fmla="*/ 233398 w 250340"/>
              <a:gd name="connsiteY32" fmla="*/ 132550 h 212309"/>
              <a:gd name="connsiteX33" fmla="*/ 232937 w 250340"/>
              <a:gd name="connsiteY33" fmla="*/ 133126 h 212309"/>
              <a:gd name="connsiteX34" fmla="*/ 232245 w 250340"/>
              <a:gd name="connsiteY34" fmla="*/ 134048 h 212309"/>
              <a:gd name="connsiteX35" fmla="*/ 231784 w 250340"/>
              <a:gd name="connsiteY35" fmla="*/ 134624 h 212309"/>
              <a:gd name="connsiteX36" fmla="*/ 231093 w 250340"/>
              <a:gd name="connsiteY36" fmla="*/ 135546 h 212309"/>
              <a:gd name="connsiteX37" fmla="*/ 230632 w 250340"/>
              <a:gd name="connsiteY37" fmla="*/ 136123 h 212309"/>
              <a:gd name="connsiteX38" fmla="*/ 229940 w 250340"/>
              <a:gd name="connsiteY38" fmla="*/ 136930 h 212309"/>
              <a:gd name="connsiteX39" fmla="*/ 229364 w 250340"/>
              <a:gd name="connsiteY39" fmla="*/ 137506 h 212309"/>
              <a:gd name="connsiteX40" fmla="*/ 228672 w 250340"/>
              <a:gd name="connsiteY40" fmla="*/ 138313 h 212309"/>
              <a:gd name="connsiteX41" fmla="*/ 228096 w 250340"/>
              <a:gd name="connsiteY41" fmla="*/ 138889 h 212309"/>
              <a:gd name="connsiteX42" fmla="*/ 227289 w 250340"/>
              <a:gd name="connsiteY42" fmla="*/ 139696 h 212309"/>
              <a:gd name="connsiteX43" fmla="*/ 226713 w 250340"/>
              <a:gd name="connsiteY43" fmla="*/ 140272 h 212309"/>
              <a:gd name="connsiteX44" fmla="*/ 225906 w 250340"/>
              <a:gd name="connsiteY44" fmla="*/ 141079 h 212309"/>
              <a:gd name="connsiteX45" fmla="*/ 225330 w 250340"/>
              <a:gd name="connsiteY45" fmla="*/ 141655 h 212309"/>
              <a:gd name="connsiteX46" fmla="*/ 224523 w 250340"/>
              <a:gd name="connsiteY46" fmla="*/ 142462 h 212309"/>
              <a:gd name="connsiteX47" fmla="*/ 223947 w 250340"/>
              <a:gd name="connsiteY47" fmla="*/ 143038 h 212309"/>
              <a:gd name="connsiteX48" fmla="*/ 223140 w 250340"/>
              <a:gd name="connsiteY48" fmla="*/ 143730 h 212309"/>
              <a:gd name="connsiteX49" fmla="*/ 222564 w 250340"/>
              <a:gd name="connsiteY49" fmla="*/ 144306 h 212309"/>
              <a:gd name="connsiteX50" fmla="*/ 221757 w 250340"/>
              <a:gd name="connsiteY50" fmla="*/ 144998 h 212309"/>
              <a:gd name="connsiteX51" fmla="*/ 221065 w 250340"/>
              <a:gd name="connsiteY51" fmla="*/ 145574 h 212309"/>
              <a:gd name="connsiteX52" fmla="*/ 220259 w 250340"/>
              <a:gd name="connsiteY52" fmla="*/ 146266 h 212309"/>
              <a:gd name="connsiteX53" fmla="*/ 219567 w 250340"/>
              <a:gd name="connsiteY53" fmla="*/ 146842 h 212309"/>
              <a:gd name="connsiteX54" fmla="*/ 218760 w 250340"/>
              <a:gd name="connsiteY54" fmla="*/ 147533 h 212309"/>
              <a:gd name="connsiteX55" fmla="*/ 218069 w 250340"/>
              <a:gd name="connsiteY55" fmla="*/ 148110 h 212309"/>
              <a:gd name="connsiteX56" fmla="*/ 217262 w 250340"/>
              <a:gd name="connsiteY56" fmla="*/ 148801 h 212309"/>
              <a:gd name="connsiteX57" fmla="*/ 216570 w 250340"/>
              <a:gd name="connsiteY57" fmla="*/ 149378 h 212309"/>
              <a:gd name="connsiteX58" fmla="*/ 215763 w 250340"/>
              <a:gd name="connsiteY58" fmla="*/ 149954 h 212309"/>
              <a:gd name="connsiteX59" fmla="*/ 215072 w 250340"/>
              <a:gd name="connsiteY59" fmla="*/ 150530 h 212309"/>
              <a:gd name="connsiteX60" fmla="*/ 214265 w 250340"/>
              <a:gd name="connsiteY60" fmla="*/ 151107 h 212309"/>
              <a:gd name="connsiteX61" fmla="*/ 213458 w 250340"/>
              <a:gd name="connsiteY61" fmla="*/ 151568 h 212309"/>
              <a:gd name="connsiteX62" fmla="*/ 212651 w 250340"/>
              <a:gd name="connsiteY62" fmla="*/ 152144 h 212309"/>
              <a:gd name="connsiteX63" fmla="*/ 211845 w 250340"/>
              <a:gd name="connsiteY63" fmla="*/ 152605 h 212309"/>
              <a:gd name="connsiteX64" fmla="*/ 210923 w 250340"/>
              <a:gd name="connsiteY64" fmla="*/ 153181 h 212309"/>
              <a:gd name="connsiteX65" fmla="*/ 210116 w 250340"/>
              <a:gd name="connsiteY65" fmla="*/ 153642 h 212309"/>
              <a:gd name="connsiteX66" fmla="*/ 209194 w 250340"/>
              <a:gd name="connsiteY66" fmla="*/ 154219 h 212309"/>
              <a:gd name="connsiteX67" fmla="*/ 208387 w 250340"/>
              <a:gd name="connsiteY67" fmla="*/ 154680 h 212309"/>
              <a:gd name="connsiteX68" fmla="*/ 207465 w 250340"/>
              <a:gd name="connsiteY68" fmla="*/ 155141 h 212309"/>
              <a:gd name="connsiteX69" fmla="*/ 206658 w 250340"/>
              <a:gd name="connsiteY69" fmla="*/ 155602 h 212309"/>
              <a:gd name="connsiteX70" fmla="*/ 205736 w 250340"/>
              <a:gd name="connsiteY70" fmla="*/ 156063 h 212309"/>
              <a:gd name="connsiteX71" fmla="*/ 204929 w 250340"/>
              <a:gd name="connsiteY71" fmla="*/ 156524 h 212309"/>
              <a:gd name="connsiteX72" fmla="*/ 204007 w 250340"/>
              <a:gd name="connsiteY72" fmla="*/ 156985 h 212309"/>
              <a:gd name="connsiteX73" fmla="*/ 203200 w 250340"/>
              <a:gd name="connsiteY73" fmla="*/ 157446 h 212309"/>
              <a:gd name="connsiteX74" fmla="*/ 202278 w 250340"/>
              <a:gd name="connsiteY74" fmla="*/ 157907 h 212309"/>
              <a:gd name="connsiteX75" fmla="*/ 201356 w 250340"/>
              <a:gd name="connsiteY75" fmla="*/ 158253 h 212309"/>
              <a:gd name="connsiteX76" fmla="*/ 200434 w 250340"/>
              <a:gd name="connsiteY76" fmla="*/ 158714 h 212309"/>
              <a:gd name="connsiteX77" fmla="*/ 199512 w 250340"/>
              <a:gd name="connsiteY77" fmla="*/ 159060 h 212309"/>
              <a:gd name="connsiteX78" fmla="*/ 198590 w 250340"/>
              <a:gd name="connsiteY78" fmla="*/ 159405 h 212309"/>
              <a:gd name="connsiteX79" fmla="*/ 197668 w 250340"/>
              <a:gd name="connsiteY79" fmla="*/ 159751 h 212309"/>
              <a:gd name="connsiteX80" fmla="*/ 196746 w 250340"/>
              <a:gd name="connsiteY80" fmla="*/ 160097 h 212309"/>
              <a:gd name="connsiteX81" fmla="*/ 195824 w 250340"/>
              <a:gd name="connsiteY81" fmla="*/ 160443 h 212309"/>
              <a:gd name="connsiteX82" fmla="*/ 194902 w 250340"/>
              <a:gd name="connsiteY82" fmla="*/ 160788 h 212309"/>
              <a:gd name="connsiteX83" fmla="*/ 193980 w 250340"/>
              <a:gd name="connsiteY83" fmla="*/ 161134 h 212309"/>
              <a:gd name="connsiteX84" fmla="*/ 193058 w 250340"/>
              <a:gd name="connsiteY84" fmla="*/ 161480 h 212309"/>
              <a:gd name="connsiteX85" fmla="*/ 192135 w 250340"/>
              <a:gd name="connsiteY85" fmla="*/ 161826 h 212309"/>
              <a:gd name="connsiteX86" fmla="*/ 191214 w 250340"/>
              <a:gd name="connsiteY86" fmla="*/ 162171 h 212309"/>
              <a:gd name="connsiteX87" fmla="*/ 190291 w 250340"/>
              <a:gd name="connsiteY87" fmla="*/ 162402 h 212309"/>
              <a:gd name="connsiteX88" fmla="*/ 189369 w 250340"/>
              <a:gd name="connsiteY88" fmla="*/ 162633 h 212309"/>
              <a:gd name="connsiteX89" fmla="*/ 188332 w 250340"/>
              <a:gd name="connsiteY89" fmla="*/ 162863 h 212309"/>
              <a:gd name="connsiteX90" fmla="*/ 187410 w 250340"/>
              <a:gd name="connsiteY90" fmla="*/ 163094 h 212309"/>
              <a:gd name="connsiteX91" fmla="*/ 186373 w 250340"/>
              <a:gd name="connsiteY91" fmla="*/ 163324 h 212309"/>
              <a:gd name="connsiteX92" fmla="*/ 185451 w 250340"/>
              <a:gd name="connsiteY92" fmla="*/ 163555 h 212309"/>
              <a:gd name="connsiteX93" fmla="*/ 184413 w 250340"/>
              <a:gd name="connsiteY93" fmla="*/ 163785 h 212309"/>
              <a:gd name="connsiteX94" fmla="*/ 183491 w 250340"/>
              <a:gd name="connsiteY94" fmla="*/ 164016 h 212309"/>
              <a:gd name="connsiteX95" fmla="*/ 182454 w 250340"/>
              <a:gd name="connsiteY95" fmla="*/ 164246 h 212309"/>
              <a:gd name="connsiteX96" fmla="*/ 181532 w 250340"/>
              <a:gd name="connsiteY96" fmla="*/ 164362 h 212309"/>
              <a:gd name="connsiteX97" fmla="*/ 180495 w 250340"/>
              <a:gd name="connsiteY97" fmla="*/ 164592 h 212309"/>
              <a:gd name="connsiteX98" fmla="*/ 179572 w 250340"/>
              <a:gd name="connsiteY98" fmla="*/ 164707 h 212309"/>
              <a:gd name="connsiteX99" fmla="*/ 178535 w 250340"/>
              <a:gd name="connsiteY99" fmla="*/ 164823 h 212309"/>
              <a:gd name="connsiteX100" fmla="*/ 177613 w 250340"/>
              <a:gd name="connsiteY100" fmla="*/ 164938 h 212309"/>
              <a:gd name="connsiteX101" fmla="*/ 176460 w 250340"/>
              <a:gd name="connsiteY101" fmla="*/ 165053 h 212309"/>
              <a:gd name="connsiteX102" fmla="*/ 175538 w 250340"/>
              <a:gd name="connsiteY102" fmla="*/ 165053 h 212309"/>
              <a:gd name="connsiteX103" fmla="*/ 174386 w 250340"/>
              <a:gd name="connsiteY103" fmla="*/ 165053 h 212309"/>
              <a:gd name="connsiteX104" fmla="*/ 173464 w 250340"/>
              <a:gd name="connsiteY104" fmla="*/ 165053 h 212309"/>
              <a:gd name="connsiteX105" fmla="*/ 172196 w 250340"/>
              <a:gd name="connsiteY105" fmla="*/ 165053 h 212309"/>
              <a:gd name="connsiteX106" fmla="*/ 171389 w 250340"/>
              <a:gd name="connsiteY106" fmla="*/ 165053 h 212309"/>
              <a:gd name="connsiteX107" fmla="*/ 170006 w 250340"/>
              <a:gd name="connsiteY107" fmla="*/ 165053 h 212309"/>
              <a:gd name="connsiteX108" fmla="*/ 169315 w 250340"/>
              <a:gd name="connsiteY108" fmla="*/ 165053 h 212309"/>
              <a:gd name="connsiteX109" fmla="*/ 167240 w 250340"/>
              <a:gd name="connsiteY109" fmla="*/ 165053 h 212309"/>
              <a:gd name="connsiteX110" fmla="*/ 165165 w 250340"/>
              <a:gd name="connsiteY110" fmla="*/ 165053 h 212309"/>
              <a:gd name="connsiteX111" fmla="*/ 164473 w 250340"/>
              <a:gd name="connsiteY111" fmla="*/ 165053 h 212309"/>
              <a:gd name="connsiteX112" fmla="*/ 163090 w 250340"/>
              <a:gd name="connsiteY112" fmla="*/ 165053 h 212309"/>
              <a:gd name="connsiteX113" fmla="*/ 162284 w 250340"/>
              <a:gd name="connsiteY113" fmla="*/ 165053 h 212309"/>
              <a:gd name="connsiteX114" fmla="*/ 161016 w 250340"/>
              <a:gd name="connsiteY114" fmla="*/ 165053 h 212309"/>
              <a:gd name="connsiteX115" fmla="*/ 160094 w 250340"/>
              <a:gd name="connsiteY115" fmla="*/ 165053 h 212309"/>
              <a:gd name="connsiteX116" fmla="*/ 158941 w 250340"/>
              <a:gd name="connsiteY116" fmla="*/ 165053 h 212309"/>
              <a:gd name="connsiteX117" fmla="*/ 158019 w 250340"/>
              <a:gd name="connsiteY117" fmla="*/ 165053 h 212309"/>
              <a:gd name="connsiteX118" fmla="*/ 156867 w 250340"/>
              <a:gd name="connsiteY118" fmla="*/ 164938 h 212309"/>
              <a:gd name="connsiteX119" fmla="*/ 155944 w 250340"/>
              <a:gd name="connsiteY119" fmla="*/ 164823 h 212309"/>
              <a:gd name="connsiteX120" fmla="*/ 154792 w 250340"/>
              <a:gd name="connsiteY120" fmla="*/ 164707 h 212309"/>
              <a:gd name="connsiteX121" fmla="*/ 153870 w 250340"/>
              <a:gd name="connsiteY121" fmla="*/ 164592 h 212309"/>
              <a:gd name="connsiteX122" fmla="*/ 152833 w 250340"/>
              <a:gd name="connsiteY122" fmla="*/ 164362 h 212309"/>
              <a:gd name="connsiteX123" fmla="*/ 151910 w 250340"/>
              <a:gd name="connsiteY123" fmla="*/ 164131 h 212309"/>
              <a:gd name="connsiteX124" fmla="*/ 150873 w 250340"/>
              <a:gd name="connsiteY124" fmla="*/ 163900 h 212309"/>
              <a:gd name="connsiteX125" fmla="*/ 149951 w 250340"/>
              <a:gd name="connsiteY125" fmla="*/ 163670 h 212309"/>
              <a:gd name="connsiteX126" fmla="*/ 148914 w 250340"/>
              <a:gd name="connsiteY126" fmla="*/ 163439 h 212309"/>
              <a:gd name="connsiteX127" fmla="*/ 147992 w 250340"/>
              <a:gd name="connsiteY127" fmla="*/ 163209 h 212309"/>
              <a:gd name="connsiteX128" fmla="*/ 146954 w 250340"/>
              <a:gd name="connsiteY128" fmla="*/ 162979 h 212309"/>
              <a:gd name="connsiteX129" fmla="*/ 146032 w 250340"/>
              <a:gd name="connsiteY129" fmla="*/ 162748 h 212309"/>
              <a:gd name="connsiteX130" fmla="*/ 144995 w 250340"/>
              <a:gd name="connsiteY130" fmla="*/ 162517 h 212309"/>
              <a:gd name="connsiteX131" fmla="*/ 144073 w 250340"/>
              <a:gd name="connsiteY131" fmla="*/ 162287 h 212309"/>
              <a:gd name="connsiteX132" fmla="*/ 143036 w 250340"/>
              <a:gd name="connsiteY132" fmla="*/ 161941 h 212309"/>
              <a:gd name="connsiteX133" fmla="*/ 142113 w 250340"/>
              <a:gd name="connsiteY133" fmla="*/ 161595 h 212309"/>
              <a:gd name="connsiteX134" fmla="*/ 141191 w 250340"/>
              <a:gd name="connsiteY134" fmla="*/ 161250 h 212309"/>
              <a:gd name="connsiteX135" fmla="*/ 140269 w 250340"/>
              <a:gd name="connsiteY135" fmla="*/ 160904 h 212309"/>
              <a:gd name="connsiteX136" fmla="*/ 139347 w 250340"/>
              <a:gd name="connsiteY136" fmla="*/ 160558 h 212309"/>
              <a:gd name="connsiteX137" fmla="*/ 138425 w 250340"/>
              <a:gd name="connsiteY137" fmla="*/ 160212 h 212309"/>
              <a:gd name="connsiteX138" fmla="*/ 137503 w 250340"/>
              <a:gd name="connsiteY138" fmla="*/ 159866 h 212309"/>
              <a:gd name="connsiteX139" fmla="*/ 136581 w 250340"/>
              <a:gd name="connsiteY139" fmla="*/ 159521 h 212309"/>
              <a:gd name="connsiteX140" fmla="*/ 135659 w 250340"/>
              <a:gd name="connsiteY140" fmla="*/ 159175 h 212309"/>
              <a:gd name="connsiteX141" fmla="*/ 134737 w 250340"/>
              <a:gd name="connsiteY141" fmla="*/ 158829 h 212309"/>
              <a:gd name="connsiteX142" fmla="*/ 133815 w 250340"/>
              <a:gd name="connsiteY142" fmla="*/ 158483 h 212309"/>
              <a:gd name="connsiteX143" fmla="*/ 132893 w 250340"/>
              <a:gd name="connsiteY143" fmla="*/ 158022 h 212309"/>
              <a:gd name="connsiteX144" fmla="*/ 131971 w 250340"/>
              <a:gd name="connsiteY144" fmla="*/ 157561 h 212309"/>
              <a:gd name="connsiteX145" fmla="*/ 131049 w 250340"/>
              <a:gd name="connsiteY145" fmla="*/ 157100 h 212309"/>
              <a:gd name="connsiteX146" fmla="*/ 130242 w 250340"/>
              <a:gd name="connsiteY146" fmla="*/ 156639 h 212309"/>
              <a:gd name="connsiteX147" fmla="*/ 129320 w 250340"/>
              <a:gd name="connsiteY147" fmla="*/ 156178 h 212309"/>
              <a:gd name="connsiteX148" fmla="*/ 128513 w 250340"/>
              <a:gd name="connsiteY148" fmla="*/ 155717 h 212309"/>
              <a:gd name="connsiteX149" fmla="*/ 127591 w 250340"/>
              <a:gd name="connsiteY149" fmla="*/ 155256 h 212309"/>
              <a:gd name="connsiteX150" fmla="*/ 126784 w 250340"/>
              <a:gd name="connsiteY150" fmla="*/ 154795 h 212309"/>
              <a:gd name="connsiteX151" fmla="*/ 125862 w 250340"/>
              <a:gd name="connsiteY151" fmla="*/ 154334 h 212309"/>
              <a:gd name="connsiteX152" fmla="*/ 125055 w 250340"/>
              <a:gd name="connsiteY152" fmla="*/ 153873 h 212309"/>
              <a:gd name="connsiteX153" fmla="*/ 124133 w 250340"/>
              <a:gd name="connsiteY153" fmla="*/ 153296 h 212309"/>
              <a:gd name="connsiteX154" fmla="*/ 123326 w 250340"/>
              <a:gd name="connsiteY154" fmla="*/ 152836 h 212309"/>
              <a:gd name="connsiteX155" fmla="*/ 122404 w 250340"/>
              <a:gd name="connsiteY155" fmla="*/ 152259 h 212309"/>
              <a:gd name="connsiteX156" fmla="*/ 121713 w 250340"/>
              <a:gd name="connsiteY156" fmla="*/ 151798 h 212309"/>
              <a:gd name="connsiteX157" fmla="*/ 120791 w 250340"/>
              <a:gd name="connsiteY157" fmla="*/ 151222 h 212309"/>
              <a:gd name="connsiteX158" fmla="*/ 120099 w 250340"/>
              <a:gd name="connsiteY158" fmla="*/ 150761 h 212309"/>
              <a:gd name="connsiteX159" fmla="*/ 119177 w 250340"/>
              <a:gd name="connsiteY159" fmla="*/ 150069 h 212309"/>
              <a:gd name="connsiteX160" fmla="*/ 118601 w 250340"/>
              <a:gd name="connsiteY160" fmla="*/ 149608 h 212309"/>
              <a:gd name="connsiteX161" fmla="*/ 117679 w 250340"/>
              <a:gd name="connsiteY161" fmla="*/ 148917 h 212309"/>
              <a:gd name="connsiteX162" fmla="*/ 117218 w 250340"/>
              <a:gd name="connsiteY162" fmla="*/ 148571 h 212309"/>
              <a:gd name="connsiteX163" fmla="*/ 116180 w 250340"/>
              <a:gd name="connsiteY163" fmla="*/ 147764 h 212309"/>
              <a:gd name="connsiteX164" fmla="*/ 115835 w 250340"/>
              <a:gd name="connsiteY164" fmla="*/ 147533 h 212309"/>
              <a:gd name="connsiteX165" fmla="*/ 110417 w 250340"/>
              <a:gd name="connsiteY165" fmla="*/ 142808 h 212309"/>
              <a:gd name="connsiteX166" fmla="*/ 110417 w 250340"/>
              <a:gd name="connsiteY166" fmla="*/ 142808 h 212309"/>
              <a:gd name="connsiteX167" fmla="*/ 109265 w 250340"/>
              <a:gd name="connsiteY167" fmla="*/ 141770 h 212309"/>
              <a:gd name="connsiteX168" fmla="*/ 109034 w 250340"/>
              <a:gd name="connsiteY168" fmla="*/ 141540 h 212309"/>
              <a:gd name="connsiteX169" fmla="*/ 107997 w 250340"/>
              <a:gd name="connsiteY169" fmla="*/ 140503 h 212309"/>
              <a:gd name="connsiteX170" fmla="*/ 107651 w 250340"/>
              <a:gd name="connsiteY170" fmla="*/ 140157 h 212309"/>
              <a:gd name="connsiteX171" fmla="*/ 106729 w 250340"/>
              <a:gd name="connsiteY171" fmla="*/ 139119 h 212309"/>
              <a:gd name="connsiteX172" fmla="*/ 106383 w 250340"/>
              <a:gd name="connsiteY172" fmla="*/ 138658 h 212309"/>
              <a:gd name="connsiteX173" fmla="*/ 105461 w 250340"/>
              <a:gd name="connsiteY173" fmla="*/ 137621 h 212309"/>
              <a:gd name="connsiteX174" fmla="*/ 105115 w 250340"/>
              <a:gd name="connsiteY174" fmla="*/ 137160 h 212309"/>
              <a:gd name="connsiteX175" fmla="*/ 104309 w 250340"/>
              <a:gd name="connsiteY175" fmla="*/ 136123 h 212309"/>
              <a:gd name="connsiteX176" fmla="*/ 103848 w 250340"/>
              <a:gd name="connsiteY176" fmla="*/ 135662 h 212309"/>
              <a:gd name="connsiteX177" fmla="*/ 103041 w 250340"/>
              <a:gd name="connsiteY177" fmla="*/ 134624 h 212309"/>
              <a:gd name="connsiteX178" fmla="*/ 102695 w 250340"/>
              <a:gd name="connsiteY178" fmla="*/ 134163 h 212309"/>
              <a:gd name="connsiteX179" fmla="*/ 101888 w 250340"/>
              <a:gd name="connsiteY179" fmla="*/ 133126 h 212309"/>
              <a:gd name="connsiteX180" fmla="*/ 101543 w 250340"/>
              <a:gd name="connsiteY180" fmla="*/ 132665 h 212309"/>
              <a:gd name="connsiteX181" fmla="*/ 100736 w 250340"/>
              <a:gd name="connsiteY181" fmla="*/ 131627 h 212309"/>
              <a:gd name="connsiteX182" fmla="*/ 100390 w 250340"/>
              <a:gd name="connsiteY182" fmla="*/ 131051 h 212309"/>
              <a:gd name="connsiteX183" fmla="*/ 99698 w 250340"/>
              <a:gd name="connsiteY183" fmla="*/ 130014 h 212309"/>
              <a:gd name="connsiteX184" fmla="*/ 99353 w 250340"/>
              <a:gd name="connsiteY184" fmla="*/ 129438 h 212309"/>
              <a:gd name="connsiteX185" fmla="*/ 98661 w 250340"/>
              <a:gd name="connsiteY185" fmla="*/ 128400 h 212309"/>
              <a:gd name="connsiteX186" fmla="*/ 98315 w 250340"/>
              <a:gd name="connsiteY186" fmla="*/ 127824 h 212309"/>
              <a:gd name="connsiteX187" fmla="*/ 97624 w 250340"/>
              <a:gd name="connsiteY187" fmla="*/ 126671 h 212309"/>
              <a:gd name="connsiteX188" fmla="*/ 97278 w 250340"/>
              <a:gd name="connsiteY188" fmla="*/ 126095 h 212309"/>
              <a:gd name="connsiteX189" fmla="*/ 96586 w 250340"/>
              <a:gd name="connsiteY189" fmla="*/ 124943 h 212309"/>
              <a:gd name="connsiteX190" fmla="*/ 96241 w 250340"/>
              <a:gd name="connsiteY190" fmla="*/ 124366 h 212309"/>
              <a:gd name="connsiteX191" fmla="*/ 95549 w 250340"/>
              <a:gd name="connsiteY191" fmla="*/ 123214 h 212309"/>
              <a:gd name="connsiteX192" fmla="*/ 95203 w 250340"/>
              <a:gd name="connsiteY192" fmla="*/ 122637 h 212309"/>
              <a:gd name="connsiteX193" fmla="*/ 94512 w 250340"/>
              <a:gd name="connsiteY193" fmla="*/ 121485 h 212309"/>
              <a:gd name="connsiteX194" fmla="*/ 94166 w 250340"/>
              <a:gd name="connsiteY194" fmla="*/ 120908 h 212309"/>
              <a:gd name="connsiteX195" fmla="*/ 93590 w 250340"/>
              <a:gd name="connsiteY195" fmla="*/ 119756 h 212309"/>
              <a:gd name="connsiteX196" fmla="*/ 93359 w 250340"/>
              <a:gd name="connsiteY196" fmla="*/ 119180 h 212309"/>
              <a:gd name="connsiteX197" fmla="*/ 92783 w 250340"/>
              <a:gd name="connsiteY197" fmla="*/ 117912 h 212309"/>
              <a:gd name="connsiteX198" fmla="*/ 92552 w 250340"/>
              <a:gd name="connsiteY198" fmla="*/ 117335 h 212309"/>
              <a:gd name="connsiteX199" fmla="*/ 91976 w 250340"/>
              <a:gd name="connsiteY199" fmla="*/ 116067 h 212309"/>
              <a:gd name="connsiteX200" fmla="*/ 91746 w 250340"/>
              <a:gd name="connsiteY200" fmla="*/ 115606 h 212309"/>
              <a:gd name="connsiteX201" fmla="*/ 91169 w 250340"/>
              <a:gd name="connsiteY201" fmla="*/ 114338 h 212309"/>
              <a:gd name="connsiteX202" fmla="*/ 90939 w 250340"/>
              <a:gd name="connsiteY202" fmla="*/ 113877 h 212309"/>
              <a:gd name="connsiteX203" fmla="*/ 90363 w 250340"/>
              <a:gd name="connsiteY203" fmla="*/ 112494 h 212309"/>
              <a:gd name="connsiteX204" fmla="*/ 90132 w 250340"/>
              <a:gd name="connsiteY204" fmla="*/ 112033 h 212309"/>
              <a:gd name="connsiteX205" fmla="*/ 89671 w 250340"/>
              <a:gd name="connsiteY205" fmla="*/ 110650 h 212309"/>
              <a:gd name="connsiteX206" fmla="*/ 89556 w 250340"/>
              <a:gd name="connsiteY206" fmla="*/ 110189 h 212309"/>
              <a:gd name="connsiteX207" fmla="*/ 89095 w 250340"/>
              <a:gd name="connsiteY207" fmla="*/ 108691 h 212309"/>
              <a:gd name="connsiteX208" fmla="*/ 88979 w 250340"/>
              <a:gd name="connsiteY208" fmla="*/ 108345 h 212309"/>
              <a:gd name="connsiteX209" fmla="*/ 88518 w 250340"/>
              <a:gd name="connsiteY209" fmla="*/ 106846 h 212309"/>
              <a:gd name="connsiteX210" fmla="*/ 88518 w 250340"/>
              <a:gd name="connsiteY210" fmla="*/ 106501 h 212309"/>
              <a:gd name="connsiteX211" fmla="*/ 88057 w 250340"/>
              <a:gd name="connsiteY211" fmla="*/ 104887 h 212309"/>
              <a:gd name="connsiteX212" fmla="*/ 88057 w 250340"/>
              <a:gd name="connsiteY212" fmla="*/ 104657 h 212309"/>
              <a:gd name="connsiteX213" fmla="*/ 87596 w 250340"/>
              <a:gd name="connsiteY213" fmla="*/ 102928 h 212309"/>
              <a:gd name="connsiteX214" fmla="*/ 87596 w 250340"/>
              <a:gd name="connsiteY214" fmla="*/ 102928 h 212309"/>
              <a:gd name="connsiteX215" fmla="*/ 85176 w 250340"/>
              <a:gd name="connsiteY215" fmla="*/ 87137 h 212309"/>
              <a:gd name="connsiteX216" fmla="*/ 85176 w 250340"/>
              <a:gd name="connsiteY216" fmla="*/ 87137 h 212309"/>
              <a:gd name="connsiteX217" fmla="*/ 85061 w 250340"/>
              <a:gd name="connsiteY217" fmla="*/ 82642 h 212309"/>
              <a:gd name="connsiteX218" fmla="*/ 165857 w 250340"/>
              <a:gd name="connsiteY218" fmla="*/ 0 h 212309"/>
              <a:gd name="connsiteX219" fmla="*/ 163090 w 250340"/>
              <a:gd name="connsiteY219" fmla="*/ 0 h 212309"/>
              <a:gd name="connsiteX220" fmla="*/ 75955 w 250340"/>
              <a:gd name="connsiteY220" fmla="*/ 87137 h 212309"/>
              <a:gd name="connsiteX221" fmla="*/ 0 w 250340"/>
              <a:gd name="connsiteY221" fmla="*/ 87137 h 212309"/>
              <a:gd name="connsiteX222" fmla="*/ 125171 w 250340"/>
              <a:gd name="connsiteY222" fmla="*/ 212310 h 212309"/>
              <a:gd name="connsiteX223" fmla="*/ 250341 w 250340"/>
              <a:gd name="connsiteY223" fmla="*/ 87137 h 212309"/>
              <a:gd name="connsiteX224" fmla="*/ 250341 w 250340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5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6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2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8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899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4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5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0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6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7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2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3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4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2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69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5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7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5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3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39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7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8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2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3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8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09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0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6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5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0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1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7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8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3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79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2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DC24C77-2A40-F81B-A2AC-970FDF313411}"/>
              </a:ext>
            </a:extLst>
          </p:cNvPr>
          <p:cNvSpPr/>
          <p:nvPr/>
        </p:nvSpPr>
        <p:spPr>
          <a:xfrm>
            <a:off x="2658625" y="2478905"/>
            <a:ext cx="1913368" cy="1622694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6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7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5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80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6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4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1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5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1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70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6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7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3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10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6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1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5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40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1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2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7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4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80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6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8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9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5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6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3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4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1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6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7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9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90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7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1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9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6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2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9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5" y="103619"/>
                </a:cubicBezTo>
                <a:cubicBezTo>
                  <a:pt x="89095" y="103734"/>
                  <a:pt x="89095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1" y="128170"/>
                  <a:pt x="85061" y="129668"/>
                </a:cubicBezTo>
                <a:cubicBezTo>
                  <a:pt x="85061" y="174735"/>
                  <a:pt x="121136" y="211273"/>
                  <a:pt x="165856" y="212310"/>
                </a:cubicBezTo>
                <a:cubicBezTo>
                  <a:pt x="164934" y="212310"/>
                  <a:pt x="164013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F9EBFE3-1CF3-539F-1B9B-1128142933A3}"/>
              </a:ext>
            </a:extLst>
          </p:cNvPr>
          <p:cNvSpPr/>
          <p:nvPr/>
        </p:nvSpPr>
        <p:spPr>
          <a:xfrm>
            <a:off x="4571122" y="2756402"/>
            <a:ext cx="1913375" cy="1622694"/>
          </a:xfrm>
          <a:custGeom>
            <a:avLst/>
            <a:gdLst>
              <a:gd name="connsiteX0" fmla="*/ 249649 w 250341"/>
              <a:gd name="connsiteY0" fmla="*/ 85639 h 212309"/>
              <a:gd name="connsiteX1" fmla="*/ 249649 w 250341"/>
              <a:gd name="connsiteY1" fmla="*/ 88174 h 212309"/>
              <a:gd name="connsiteX2" fmla="*/ 249534 w 250341"/>
              <a:gd name="connsiteY2" fmla="*/ 90019 h 212309"/>
              <a:gd name="connsiteX3" fmla="*/ 249534 w 250341"/>
              <a:gd name="connsiteY3" fmla="*/ 90019 h 212309"/>
              <a:gd name="connsiteX4" fmla="*/ 245615 w 250341"/>
              <a:gd name="connsiteY4" fmla="*/ 109382 h 212309"/>
              <a:gd name="connsiteX5" fmla="*/ 245615 w 250341"/>
              <a:gd name="connsiteY5" fmla="*/ 109382 h 212309"/>
              <a:gd name="connsiteX6" fmla="*/ 245039 w 250341"/>
              <a:gd name="connsiteY6" fmla="*/ 110996 h 212309"/>
              <a:gd name="connsiteX7" fmla="*/ 245039 w 250341"/>
              <a:gd name="connsiteY7" fmla="*/ 111226 h 212309"/>
              <a:gd name="connsiteX8" fmla="*/ 244463 w 250341"/>
              <a:gd name="connsiteY8" fmla="*/ 112725 h 212309"/>
              <a:gd name="connsiteX9" fmla="*/ 244347 w 250341"/>
              <a:gd name="connsiteY9" fmla="*/ 113071 h 212309"/>
              <a:gd name="connsiteX10" fmla="*/ 243771 w 250341"/>
              <a:gd name="connsiteY10" fmla="*/ 114454 h 212309"/>
              <a:gd name="connsiteX11" fmla="*/ 243656 w 250341"/>
              <a:gd name="connsiteY11" fmla="*/ 114800 h 212309"/>
              <a:gd name="connsiteX12" fmla="*/ 243080 w 250341"/>
              <a:gd name="connsiteY12" fmla="*/ 116183 h 212309"/>
              <a:gd name="connsiteX13" fmla="*/ 242849 w 250341"/>
              <a:gd name="connsiteY13" fmla="*/ 116644 h 212309"/>
              <a:gd name="connsiteX14" fmla="*/ 242273 w 250341"/>
              <a:gd name="connsiteY14" fmla="*/ 117912 h 212309"/>
              <a:gd name="connsiteX15" fmla="*/ 242042 w 250341"/>
              <a:gd name="connsiteY15" fmla="*/ 118372 h 212309"/>
              <a:gd name="connsiteX16" fmla="*/ 241466 w 250341"/>
              <a:gd name="connsiteY16" fmla="*/ 119640 h 212309"/>
              <a:gd name="connsiteX17" fmla="*/ 241236 w 250341"/>
              <a:gd name="connsiteY17" fmla="*/ 120101 h 212309"/>
              <a:gd name="connsiteX18" fmla="*/ 240659 w 250341"/>
              <a:gd name="connsiteY18" fmla="*/ 121254 h 212309"/>
              <a:gd name="connsiteX19" fmla="*/ 240429 w 250341"/>
              <a:gd name="connsiteY19" fmla="*/ 121830 h 212309"/>
              <a:gd name="connsiteX20" fmla="*/ 239852 w 250341"/>
              <a:gd name="connsiteY20" fmla="*/ 122983 h 212309"/>
              <a:gd name="connsiteX21" fmla="*/ 239507 w 250341"/>
              <a:gd name="connsiteY21" fmla="*/ 123559 h 212309"/>
              <a:gd name="connsiteX22" fmla="*/ 238815 w 250341"/>
              <a:gd name="connsiteY22" fmla="*/ 124712 h 212309"/>
              <a:gd name="connsiteX23" fmla="*/ 238469 w 250341"/>
              <a:gd name="connsiteY23" fmla="*/ 125288 h 212309"/>
              <a:gd name="connsiteX24" fmla="*/ 237778 w 250341"/>
              <a:gd name="connsiteY24" fmla="*/ 126326 h 212309"/>
              <a:gd name="connsiteX25" fmla="*/ 237432 w 250341"/>
              <a:gd name="connsiteY25" fmla="*/ 126902 h 212309"/>
              <a:gd name="connsiteX26" fmla="*/ 236741 w 250341"/>
              <a:gd name="connsiteY26" fmla="*/ 127939 h 212309"/>
              <a:gd name="connsiteX27" fmla="*/ 236395 w 250341"/>
              <a:gd name="connsiteY27" fmla="*/ 128515 h 212309"/>
              <a:gd name="connsiteX28" fmla="*/ 235703 w 250341"/>
              <a:gd name="connsiteY28" fmla="*/ 129553 h 212309"/>
              <a:gd name="connsiteX29" fmla="*/ 235242 w 250341"/>
              <a:gd name="connsiteY29" fmla="*/ 130129 h 212309"/>
              <a:gd name="connsiteX30" fmla="*/ 234550 w 250341"/>
              <a:gd name="connsiteY30" fmla="*/ 131051 h 212309"/>
              <a:gd name="connsiteX31" fmla="*/ 234090 w 250341"/>
              <a:gd name="connsiteY31" fmla="*/ 131627 h 212309"/>
              <a:gd name="connsiteX32" fmla="*/ 233398 w 250341"/>
              <a:gd name="connsiteY32" fmla="*/ 132550 h 212309"/>
              <a:gd name="connsiteX33" fmla="*/ 232937 w 250341"/>
              <a:gd name="connsiteY33" fmla="*/ 133126 h 212309"/>
              <a:gd name="connsiteX34" fmla="*/ 232245 w 250341"/>
              <a:gd name="connsiteY34" fmla="*/ 134048 h 212309"/>
              <a:gd name="connsiteX35" fmla="*/ 231784 w 250341"/>
              <a:gd name="connsiteY35" fmla="*/ 134624 h 212309"/>
              <a:gd name="connsiteX36" fmla="*/ 231093 w 250341"/>
              <a:gd name="connsiteY36" fmla="*/ 135546 h 212309"/>
              <a:gd name="connsiteX37" fmla="*/ 230632 w 250341"/>
              <a:gd name="connsiteY37" fmla="*/ 136123 h 212309"/>
              <a:gd name="connsiteX38" fmla="*/ 229940 w 250341"/>
              <a:gd name="connsiteY38" fmla="*/ 136930 h 212309"/>
              <a:gd name="connsiteX39" fmla="*/ 229364 w 250341"/>
              <a:gd name="connsiteY39" fmla="*/ 137506 h 212309"/>
              <a:gd name="connsiteX40" fmla="*/ 228672 w 250341"/>
              <a:gd name="connsiteY40" fmla="*/ 138313 h 212309"/>
              <a:gd name="connsiteX41" fmla="*/ 228096 w 250341"/>
              <a:gd name="connsiteY41" fmla="*/ 138889 h 212309"/>
              <a:gd name="connsiteX42" fmla="*/ 227289 w 250341"/>
              <a:gd name="connsiteY42" fmla="*/ 139696 h 212309"/>
              <a:gd name="connsiteX43" fmla="*/ 226713 w 250341"/>
              <a:gd name="connsiteY43" fmla="*/ 140272 h 212309"/>
              <a:gd name="connsiteX44" fmla="*/ 225906 w 250341"/>
              <a:gd name="connsiteY44" fmla="*/ 141079 h 212309"/>
              <a:gd name="connsiteX45" fmla="*/ 225330 w 250341"/>
              <a:gd name="connsiteY45" fmla="*/ 141655 h 212309"/>
              <a:gd name="connsiteX46" fmla="*/ 224523 w 250341"/>
              <a:gd name="connsiteY46" fmla="*/ 142462 h 212309"/>
              <a:gd name="connsiteX47" fmla="*/ 223947 w 250341"/>
              <a:gd name="connsiteY47" fmla="*/ 143038 h 212309"/>
              <a:gd name="connsiteX48" fmla="*/ 223140 w 250341"/>
              <a:gd name="connsiteY48" fmla="*/ 143730 h 212309"/>
              <a:gd name="connsiteX49" fmla="*/ 222564 w 250341"/>
              <a:gd name="connsiteY49" fmla="*/ 144306 h 212309"/>
              <a:gd name="connsiteX50" fmla="*/ 221757 w 250341"/>
              <a:gd name="connsiteY50" fmla="*/ 144998 h 212309"/>
              <a:gd name="connsiteX51" fmla="*/ 221065 w 250341"/>
              <a:gd name="connsiteY51" fmla="*/ 145574 h 212309"/>
              <a:gd name="connsiteX52" fmla="*/ 220259 w 250341"/>
              <a:gd name="connsiteY52" fmla="*/ 146266 h 212309"/>
              <a:gd name="connsiteX53" fmla="*/ 219567 w 250341"/>
              <a:gd name="connsiteY53" fmla="*/ 146842 h 212309"/>
              <a:gd name="connsiteX54" fmla="*/ 218760 w 250341"/>
              <a:gd name="connsiteY54" fmla="*/ 147533 h 212309"/>
              <a:gd name="connsiteX55" fmla="*/ 218069 w 250341"/>
              <a:gd name="connsiteY55" fmla="*/ 148110 h 212309"/>
              <a:gd name="connsiteX56" fmla="*/ 217262 w 250341"/>
              <a:gd name="connsiteY56" fmla="*/ 148801 h 212309"/>
              <a:gd name="connsiteX57" fmla="*/ 216570 w 250341"/>
              <a:gd name="connsiteY57" fmla="*/ 149378 h 212309"/>
              <a:gd name="connsiteX58" fmla="*/ 215764 w 250341"/>
              <a:gd name="connsiteY58" fmla="*/ 149954 h 212309"/>
              <a:gd name="connsiteX59" fmla="*/ 215072 w 250341"/>
              <a:gd name="connsiteY59" fmla="*/ 150530 h 212309"/>
              <a:gd name="connsiteX60" fmla="*/ 214265 w 250341"/>
              <a:gd name="connsiteY60" fmla="*/ 151107 h 212309"/>
              <a:gd name="connsiteX61" fmla="*/ 213458 w 250341"/>
              <a:gd name="connsiteY61" fmla="*/ 151568 h 212309"/>
              <a:gd name="connsiteX62" fmla="*/ 212651 w 250341"/>
              <a:gd name="connsiteY62" fmla="*/ 152144 h 212309"/>
              <a:gd name="connsiteX63" fmla="*/ 211845 w 250341"/>
              <a:gd name="connsiteY63" fmla="*/ 152605 h 212309"/>
              <a:gd name="connsiteX64" fmla="*/ 210923 w 250341"/>
              <a:gd name="connsiteY64" fmla="*/ 153181 h 212309"/>
              <a:gd name="connsiteX65" fmla="*/ 210116 w 250341"/>
              <a:gd name="connsiteY65" fmla="*/ 153642 h 212309"/>
              <a:gd name="connsiteX66" fmla="*/ 209194 w 250341"/>
              <a:gd name="connsiteY66" fmla="*/ 154219 h 212309"/>
              <a:gd name="connsiteX67" fmla="*/ 208387 w 250341"/>
              <a:gd name="connsiteY67" fmla="*/ 154680 h 212309"/>
              <a:gd name="connsiteX68" fmla="*/ 207465 w 250341"/>
              <a:gd name="connsiteY68" fmla="*/ 155141 h 212309"/>
              <a:gd name="connsiteX69" fmla="*/ 206658 w 250341"/>
              <a:gd name="connsiteY69" fmla="*/ 155602 h 212309"/>
              <a:gd name="connsiteX70" fmla="*/ 205736 w 250341"/>
              <a:gd name="connsiteY70" fmla="*/ 156063 h 212309"/>
              <a:gd name="connsiteX71" fmla="*/ 204929 w 250341"/>
              <a:gd name="connsiteY71" fmla="*/ 156524 h 212309"/>
              <a:gd name="connsiteX72" fmla="*/ 204007 w 250341"/>
              <a:gd name="connsiteY72" fmla="*/ 156985 h 212309"/>
              <a:gd name="connsiteX73" fmla="*/ 203200 w 250341"/>
              <a:gd name="connsiteY73" fmla="*/ 157446 h 212309"/>
              <a:gd name="connsiteX74" fmla="*/ 202278 w 250341"/>
              <a:gd name="connsiteY74" fmla="*/ 157907 h 212309"/>
              <a:gd name="connsiteX75" fmla="*/ 201356 w 250341"/>
              <a:gd name="connsiteY75" fmla="*/ 158253 h 212309"/>
              <a:gd name="connsiteX76" fmla="*/ 200434 w 250341"/>
              <a:gd name="connsiteY76" fmla="*/ 158714 h 212309"/>
              <a:gd name="connsiteX77" fmla="*/ 199512 w 250341"/>
              <a:gd name="connsiteY77" fmla="*/ 159060 h 212309"/>
              <a:gd name="connsiteX78" fmla="*/ 198590 w 250341"/>
              <a:gd name="connsiteY78" fmla="*/ 159405 h 212309"/>
              <a:gd name="connsiteX79" fmla="*/ 197668 w 250341"/>
              <a:gd name="connsiteY79" fmla="*/ 159751 h 212309"/>
              <a:gd name="connsiteX80" fmla="*/ 196746 w 250341"/>
              <a:gd name="connsiteY80" fmla="*/ 160097 h 212309"/>
              <a:gd name="connsiteX81" fmla="*/ 195824 w 250341"/>
              <a:gd name="connsiteY81" fmla="*/ 160443 h 212309"/>
              <a:gd name="connsiteX82" fmla="*/ 194902 w 250341"/>
              <a:gd name="connsiteY82" fmla="*/ 160788 h 212309"/>
              <a:gd name="connsiteX83" fmla="*/ 193980 w 250341"/>
              <a:gd name="connsiteY83" fmla="*/ 161134 h 212309"/>
              <a:gd name="connsiteX84" fmla="*/ 193058 w 250341"/>
              <a:gd name="connsiteY84" fmla="*/ 161480 h 212309"/>
              <a:gd name="connsiteX85" fmla="*/ 192136 w 250341"/>
              <a:gd name="connsiteY85" fmla="*/ 161826 h 212309"/>
              <a:gd name="connsiteX86" fmla="*/ 191214 w 250341"/>
              <a:gd name="connsiteY86" fmla="*/ 162171 h 212309"/>
              <a:gd name="connsiteX87" fmla="*/ 190291 w 250341"/>
              <a:gd name="connsiteY87" fmla="*/ 162402 h 212309"/>
              <a:gd name="connsiteX88" fmla="*/ 189369 w 250341"/>
              <a:gd name="connsiteY88" fmla="*/ 162633 h 212309"/>
              <a:gd name="connsiteX89" fmla="*/ 188332 w 250341"/>
              <a:gd name="connsiteY89" fmla="*/ 162863 h 212309"/>
              <a:gd name="connsiteX90" fmla="*/ 187410 w 250341"/>
              <a:gd name="connsiteY90" fmla="*/ 163094 h 212309"/>
              <a:gd name="connsiteX91" fmla="*/ 186373 w 250341"/>
              <a:gd name="connsiteY91" fmla="*/ 163324 h 212309"/>
              <a:gd name="connsiteX92" fmla="*/ 185451 w 250341"/>
              <a:gd name="connsiteY92" fmla="*/ 163555 h 212309"/>
              <a:gd name="connsiteX93" fmla="*/ 184413 w 250341"/>
              <a:gd name="connsiteY93" fmla="*/ 163785 h 212309"/>
              <a:gd name="connsiteX94" fmla="*/ 183491 w 250341"/>
              <a:gd name="connsiteY94" fmla="*/ 164016 h 212309"/>
              <a:gd name="connsiteX95" fmla="*/ 182454 w 250341"/>
              <a:gd name="connsiteY95" fmla="*/ 164246 h 212309"/>
              <a:gd name="connsiteX96" fmla="*/ 181532 w 250341"/>
              <a:gd name="connsiteY96" fmla="*/ 164362 h 212309"/>
              <a:gd name="connsiteX97" fmla="*/ 180495 w 250341"/>
              <a:gd name="connsiteY97" fmla="*/ 164592 h 212309"/>
              <a:gd name="connsiteX98" fmla="*/ 179572 w 250341"/>
              <a:gd name="connsiteY98" fmla="*/ 164707 h 212309"/>
              <a:gd name="connsiteX99" fmla="*/ 178535 w 250341"/>
              <a:gd name="connsiteY99" fmla="*/ 164823 h 212309"/>
              <a:gd name="connsiteX100" fmla="*/ 177613 w 250341"/>
              <a:gd name="connsiteY100" fmla="*/ 164938 h 212309"/>
              <a:gd name="connsiteX101" fmla="*/ 176460 w 250341"/>
              <a:gd name="connsiteY101" fmla="*/ 165053 h 212309"/>
              <a:gd name="connsiteX102" fmla="*/ 175538 w 250341"/>
              <a:gd name="connsiteY102" fmla="*/ 165053 h 212309"/>
              <a:gd name="connsiteX103" fmla="*/ 174386 w 250341"/>
              <a:gd name="connsiteY103" fmla="*/ 165053 h 212309"/>
              <a:gd name="connsiteX104" fmla="*/ 173464 w 250341"/>
              <a:gd name="connsiteY104" fmla="*/ 165053 h 212309"/>
              <a:gd name="connsiteX105" fmla="*/ 172196 w 250341"/>
              <a:gd name="connsiteY105" fmla="*/ 165053 h 212309"/>
              <a:gd name="connsiteX106" fmla="*/ 171389 w 250341"/>
              <a:gd name="connsiteY106" fmla="*/ 165053 h 212309"/>
              <a:gd name="connsiteX107" fmla="*/ 170006 w 250341"/>
              <a:gd name="connsiteY107" fmla="*/ 165053 h 212309"/>
              <a:gd name="connsiteX108" fmla="*/ 169315 w 250341"/>
              <a:gd name="connsiteY108" fmla="*/ 165053 h 212309"/>
              <a:gd name="connsiteX109" fmla="*/ 167240 w 250341"/>
              <a:gd name="connsiteY109" fmla="*/ 165053 h 212309"/>
              <a:gd name="connsiteX110" fmla="*/ 165165 w 250341"/>
              <a:gd name="connsiteY110" fmla="*/ 165053 h 212309"/>
              <a:gd name="connsiteX111" fmla="*/ 164474 w 250341"/>
              <a:gd name="connsiteY111" fmla="*/ 165053 h 212309"/>
              <a:gd name="connsiteX112" fmla="*/ 163090 w 250341"/>
              <a:gd name="connsiteY112" fmla="*/ 165053 h 212309"/>
              <a:gd name="connsiteX113" fmla="*/ 162284 w 250341"/>
              <a:gd name="connsiteY113" fmla="*/ 165053 h 212309"/>
              <a:gd name="connsiteX114" fmla="*/ 161016 w 250341"/>
              <a:gd name="connsiteY114" fmla="*/ 165053 h 212309"/>
              <a:gd name="connsiteX115" fmla="*/ 160094 w 250341"/>
              <a:gd name="connsiteY115" fmla="*/ 165053 h 212309"/>
              <a:gd name="connsiteX116" fmla="*/ 158941 w 250341"/>
              <a:gd name="connsiteY116" fmla="*/ 165053 h 212309"/>
              <a:gd name="connsiteX117" fmla="*/ 158019 w 250341"/>
              <a:gd name="connsiteY117" fmla="*/ 165053 h 212309"/>
              <a:gd name="connsiteX118" fmla="*/ 156867 w 250341"/>
              <a:gd name="connsiteY118" fmla="*/ 164938 h 212309"/>
              <a:gd name="connsiteX119" fmla="*/ 155944 w 250341"/>
              <a:gd name="connsiteY119" fmla="*/ 164823 h 212309"/>
              <a:gd name="connsiteX120" fmla="*/ 154792 w 250341"/>
              <a:gd name="connsiteY120" fmla="*/ 164707 h 212309"/>
              <a:gd name="connsiteX121" fmla="*/ 153870 w 250341"/>
              <a:gd name="connsiteY121" fmla="*/ 164592 h 212309"/>
              <a:gd name="connsiteX122" fmla="*/ 152833 w 250341"/>
              <a:gd name="connsiteY122" fmla="*/ 164362 h 212309"/>
              <a:gd name="connsiteX123" fmla="*/ 151910 w 250341"/>
              <a:gd name="connsiteY123" fmla="*/ 164131 h 212309"/>
              <a:gd name="connsiteX124" fmla="*/ 150873 w 250341"/>
              <a:gd name="connsiteY124" fmla="*/ 163900 h 212309"/>
              <a:gd name="connsiteX125" fmla="*/ 149951 w 250341"/>
              <a:gd name="connsiteY125" fmla="*/ 163670 h 212309"/>
              <a:gd name="connsiteX126" fmla="*/ 148914 w 250341"/>
              <a:gd name="connsiteY126" fmla="*/ 163439 h 212309"/>
              <a:gd name="connsiteX127" fmla="*/ 147992 w 250341"/>
              <a:gd name="connsiteY127" fmla="*/ 163209 h 212309"/>
              <a:gd name="connsiteX128" fmla="*/ 146954 w 250341"/>
              <a:gd name="connsiteY128" fmla="*/ 162979 h 212309"/>
              <a:gd name="connsiteX129" fmla="*/ 146032 w 250341"/>
              <a:gd name="connsiteY129" fmla="*/ 162748 h 212309"/>
              <a:gd name="connsiteX130" fmla="*/ 144995 w 250341"/>
              <a:gd name="connsiteY130" fmla="*/ 162517 h 212309"/>
              <a:gd name="connsiteX131" fmla="*/ 144073 w 250341"/>
              <a:gd name="connsiteY131" fmla="*/ 162287 h 212309"/>
              <a:gd name="connsiteX132" fmla="*/ 143036 w 250341"/>
              <a:gd name="connsiteY132" fmla="*/ 161941 h 212309"/>
              <a:gd name="connsiteX133" fmla="*/ 142113 w 250341"/>
              <a:gd name="connsiteY133" fmla="*/ 161595 h 212309"/>
              <a:gd name="connsiteX134" fmla="*/ 141191 w 250341"/>
              <a:gd name="connsiteY134" fmla="*/ 161250 h 212309"/>
              <a:gd name="connsiteX135" fmla="*/ 140269 w 250341"/>
              <a:gd name="connsiteY135" fmla="*/ 160904 h 212309"/>
              <a:gd name="connsiteX136" fmla="*/ 139347 w 250341"/>
              <a:gd name="connsiteY136" fmla="*/ 160558 h 212309"/>
              <a:gd name="connsiteX137" fmla="*/ 138425 w 250341"/>
              <a:gd name="connsiteY137" fmla="*/ 160212 h 212309"/>
              <a:gd name="connsiteX138" fmla="*/ 137503 w 250341"/>
              <a:gd name="connsiteY138" fmla="*/ 159866 h 212309"/>
              <a:gd name="connsiteX139" fmla="*/ 136581 w 250341"/>
              <a:gd name="connsiteY139" fmla="*/ 159521 h 212309"/>
              <a:gd name="connsiteX140" fmla="*/ 135659 w 250341"/>
              <a:gd name="connsiteY140" fmla="*/ 159175 h 212309"/>
              <a:gd name="connsiteX141" fmla="*/ 134737 w 250341"/>
              <a:gd name="connsiteY141" fmla="*/ 158829 h 212309"/>
              <a:gd name="connsiteX142" fmla="*/ 133815 w 250341"/>
              <a:gd name="connsiteY142" fmla="*/ 158483 h 212309"/>
              <a:gd name="connsiteX143" fmla="*/ 132893 w 250341"/>
              <a:gd name="connsiteY143" fmla="*/ 158022 h 212309"/>
              <a:gd name="connsiteX144" fmla="*/ 131971 w 250341"/>
              <a:gd name="connsiteY144" fmla="*/ 157561 h 212309"/>
              <a:gd name="connsiteX145" fmla="*/ 131049 w 250341"/>
              <a:gd name="connsiteY145" fmla="*/ 157100 h 212309"/>
              <a:gd name="connsiteX146" fmla="*/ 130242 w 250341"/>
              <a:gd name="connsiteY146" fmla="*/ 156639 h 212309"/>
              <a:gd name="connsiteX147" fmla="*/ 129320 w 250341"/>
              <a:gd name="connsiteY147" fmla="*/ 156178 h 212309"/>
              <a:gd name="connsiteX148" fmla="*/ 128513 w 250341"/>
              <a:gd name="connsiteY148" fmla="*/ 155717 h 212309"/>
              <a:gd name="connsiteX149" fmla="*/ 127591 w 250341"/>
              <a:gd name="connsiteY149" fmla="*/ 155256 h 212309"/>
              <a:gd name="connsiteX150" fmla="*/ 126784 w 250341"/>
              <a:gd name="connsiteY150" fmla="*/ 154795 h 212309"/>
              <a:gd name="connsiteX151" fmla="*/ 125862 w 250341"/>
              <a:gd name="connsiteY151" fmla="*/ 154334 h 212309"/>
              <a:gd name="connsiteX152" fmla="*/ 125055 w 250341"/>
              <a:gd name="connsiteY152" fmla="*/ 153873 h 212309"/>
              <a:gd name="connsiteX153" fmla="*/ 124133 w 250341"/>
              <a:gd name="connsiteY153" fmla="*/ 153296 h 212309"/>
              <a:gd name="connsiteX154" fmla="*/ 123326 w 250341"/>
              <a:gd name="connsiteY154" fmla="*/ 152836 h 212309"/>
              <a:gd name="connsiteX155" fmla="*/ 122404 w 250341"/>
              <a:gd name="connsiteY155" fmla="*/ 152259 h 212309"/>
              <a:gd name="connsiteX156" fmla="*/ 121713 w 250341"/>
              <a:gd name="connsiteY156" fmla="*/ 151798 h 212309"/>
              <a:gd name="connsiteX157" fmla="*/ 120791 w 250341"/>
              <a:gd name="connsiteY157" fmla="*/ 151222 h 212309"/>
              <a:gd name="connsiteX158" fmla="*/ 120099 w 250341"/>
              <a:gd name="connsiteY158" fmla="*/ 150761 h 212309"/>
              <a:gd name="connsiteX159" fmla="*/ 119177 w 250341"/>
              <a:gd name="connsiteY159" fmla="*/ 150069 h 212309"/>
              <a:gd name="connsiteX160" fmla="*/ 118601 w 250341"/>
              <a:gd name="connsiteY160" fmla="*/ 149608 h 212309"/>
              <a:gd name="connsiteX161" fmla="*/ 117679 w 250341"/>
              <a:gd name="connsiteY161" fmla="*/ 148917 h 212309"/>
              <a:gd name="connsiteX162" fmla="*/ 117218 w 250341"/>
              <a:gd name="connsiteY162" fmla="*/ 148571 h 212309"/>
              <a:gd name="connsiteX163" fmla="*/ 116180 w 250341"/>
              <a:gd name="connsiteY163" fmla="*/ 147764 h 212309"/>
              <a:gd name="connsiteX164" fmla="*/ 115835 w 250341"/>
              <a:gd name="connsiteY164" fmla="*/ 147533 h 212309"/>
              <a:gd name="connsiteX165" fmla="*/ 110417 w 250341"/>
              <a:gd name="connsiteY165" fmla="*/ 142808 h 212309"/>
              <a:gd name="connsiteX166" fmla="*/ 110417 w 250341"/>
              <a:gd name="connsiteY166" fmla="*/ 142808 h 212309"/>
              <a:gd name="connsiteX167" fmla="*/ 109265 w 250341"/>
              <a:gd name="connsiteY167" fmla="*/ 141770 h 212309"/>
              <a:gd name="connsiteX168" fmla="*/ 109034 w 250341"/>
              <a:gd name="connsiteY168" fmla="*/ 141540 h 212309"/>
              <a:gd name="connsiteX169" fmla="*/ 107997 w 250341"/>
              <a:gd name="connsiteY169" fmla="*/ 140503 h 212309"/>
              <a:gd name="connsiteX170" fmla="*/ 107651 w 250341"/>
              <a:gd name="connsiteY170" fmla="*/ 140157 h 212309"/>
              <a:gd name="connsiteX171" fmla="*/ 106729 w 250341"/>
              <a:gd name="connsiteY171" fmla="*/ 139119 h 212309"/>
              <a:gd name="connsiteX172" fmla="*/ 106383 w 250341"/>
              <a:gd name="connsiteY172" fmla="*/ 138658 h 212309"/>
              <a:gd name="connsiteX173" fmla="*/ 105461 w 250341"/>
              <a:gd name="connsiteY173" fmla="*/ 137621 h 212309"/>
              <a:gd name="connsiteX174" fmla="*/ 105116 w 250341"/>
              <a:gd name="connsiteY174" fmla="*/ 137160 h 212309"/>
              <a:gd name="connsiteX175" fmla="*/ 104309 w 250341"/>
              <a:gd name="connsiteY175" fmla="*/ 136123 h 212309"/>
              <a:gd name="connsiteX176" fmla="*/ 103848 w 250341"/>
              <a:gd name="connsiteY176" fmla="*/ 135662 h 212309"/>
              <a:gd name="connsiteX177" fmla="*/ 103041 w 250341"/>
              <a:gd name="connsiteY177" fmla="*/ 134624 h 212309"/>
              <a:gd name="connsiteX178" fmla="*/ 102695 w 250341"/>
              <a:gd name="connsiteY178" fmla="*/ 134163 h 212309"/>
              <a:gd name="connsiteX179" fmla="*/ 101888 w 250341"/>
              <a:gd name="connsiteY179" fmla="*/ 133126 h 212309"/>
              <a:gd name="connsiteX180" fmla="*/ 101543 w 250341"/>
              <a:gd name="connsiteY180" fmla="*/ 132665 h 212309"/>
              <a:gd name="connsiteX181" fmla="*/ 100736 w 250341"/>
              <a:gd name="connsiteY181" fmla="*/ 131627 h 212309"/>
              <a:gd name="connsiteX182" fmla="*/ 100390 w 250341"/>
              <a:gd name="connsiteY182" fmla="*/ 131051 h 212309"/>
              <a:gd name="connsiteX183" fmla="*/ 99698 w 250341"/>
              <a:gd name="connsiteY183" fmla="*/ 130014 h 212309"/>
              <a:gd name="connsiteX184" fmla="*/ 99353 w 250341"/>
              <a:gd name="connsiteY184" fmla="*/ 129438 h 212309"/>
              <a:gd name="connsiteX185" fmla="*/ 98661 w 250341"/>
              <a:gd name="connsiteY185" fmla="*/ 128400 h 212309"/>
              <a:gd name="connsiteX186" fmla="*/ 98315 w 250341"/>
              <a:gd name="connsiteY186" fmla="*/ 127824 h 212309"/>
              <a:gd name="connsiteX187" fmla="*/ 97624 w 250341"/>
              <a:gd name="connsiteY187" fmla="*/ 126671 h 212309"/>
              <a:gd name="connsiteX188" fmla="*/ 97278 w 250341"/>
              <a:gd name="connsiteY188" fmla="*/ 126095 h 212309"/>
              <a:gd name="connsiteX189" fmla="*/ 96586 w 250341"/>
              <a:gd name="connsiteY189" fmla="*/ 124943 h 212309"/>
              <a:gd name="connsiteX190" fmla="*/ 96241 w 250341"/>
              <a:gd name="connsiteY190" fmla="*/ 124366 h 212309"/>
              <a:gd name="connsiteX191" fmla="*/ 95549 w 250341"/>
              <a:gd name="connsiteY191" fmla="*/ 123214 h 212309"/>
              <a:gd name="connsiteX192" fmla="*/ 95203 w 250341"/>
              <a:gd name="connsiteY192" fmla="*/ 122637 h 212309"/>
              <a:gd name="connsiteX193" fmla="*/ 94512 w 250341"/>
              <a:gd name="connsiteY193" fmla="*/ 121485 h 212309"/>
              <a:gd name="connsiteX194" fmla="*/ 94166 w 250341"/>
              <a:gd name="connsiteY194" fmla="*/ 120908 h 212309"/>
              <a:gd name="connsiteX195" fmla="*/ 93590 w 250341"/>
              <a:gd name="connsiteY195" fmla="*/ 119756 h 212309"/>
              <a:gd name="connsiteX196" fmla="*/ 93359 w 250341"/>
              <a:gd name="connsiteY196" fmla="*/ 119180 h 212309"/>
              <a:gd name="connsiteX197" fmla="*/ 92783 w 250341"/>
              <a:gd name="connsiteY197" fmla="*/ 117912 h 212309"/>
              <a:gd name="connsiteX198" fmla="*/ 92552 w 250341"/>
              <a:gd name="connsiteY198" fmla="*/ 117335 h 212309"/>
              <a:gd name="connsiteX199" fmla="*/ 91976 w 250341"/>
              <a:gd name="connsiteY199" fmla="*/ 116067 h 212309"/>
              <a:gd name="connsiteX200" fmla="*/ 91746 w 250341"/>
              <a:gd name="connsiteY200" fmla="*/ 115606 h 212309"/>
              <a:gd name="connsiteX201" fmla="*/ 91169 w 250341"/>
              <a:gd name="connsiteY201" fmla="*/ 114338 h 212309"/>
              <a:gd name="connsiteX202" fmla="*/ 90939 w 250341"/>
              <a:gd name="connsiteY202" fmla="*/ 113877 h 212309"/>
              <a:gd name="connsiteX203" fmla="*/ 90363 w 250341"/>
              <a:gd name="connsiteY203" fmla="*/ 112494 h 212309"/>
              <a:gd name="connsiteX204" fmla="*/ 90132 w 250341"/>
              <a:gd name="connsiteY204" fmla="*/ 112033 h 212309"/>
              <a:gd name="connsiteX205" fmla="*/ 89671 w 250341"/>
              <a:gd name="connsiteY205" fmla="*/ 110650 h 212309"/>
              <a:gd name="connsiteX206" fmla="*/ 89556 w 250341"/>
              <a:gd name="connsiteY206" fmla="*/ 110189 h 212309"/>
              <a:gd name="connsiteX207" fmla="*/ 89095 w 250341"/>
              <a:gd name="connsiteY207" fmla="*/ 108691 h 212309"/>
              <a:gd name="connsiteX208" fmla="*/ 88980 w 250341"/>
              <a:gd name="connsiteY208" fmla="*/ 108345 h 212309"/>
              <a:gd name="connsiteX209" fmla="*/ 88518 w 250341"/>
              <a:gd name="connsiteY209" fmla="*/ 106846 h 212309"/>
              <a:gd name="connsiteX210" fmla="*/ 88518 w 250341"/>
              <a:gd name="connsiteY210" fmla="*/ 106501 h 212309"/>
              <a:gd name="connsiteX211" fmla="*/ 88057 w 250341"/>
              <a:gd name="connsiteY211" fmla="*/ 104887 h 212309"/>
              <a:gd name="connsiteX212" fmla="*/ 88057 w 250341"/>
              <a:gd name="connsiteY212" fmla="*/ 104657 h 212309"/>
              <a:gd name="connsiteX213" fmla="*/ 87596 w 250341"/>
              <a:gd name="connsiteY213" fmla="*/ 102928 h 212309"/>
              <a:gd name="connsiteX214" fmla="*/ 87596 w 250341"/>
              <a:gd name="connsiteY214" fmla="*/ 102928 h 212309"/>
              <a:gd name="connsiteX215" fmla="*/ 85176 w 250341"/>
              <a:gd name="connsiteY215" fmla="*/ 87137 h 212309"/>
              <a:gd name="connsiteX216" fmla="*/ 85176 w 250341"/>
              <a:gd name="connsiteY216" fmla="*/ 87137 h 212309"/>
              <a:gd name="connsiteX217" fmla="*/ 85061 w 250341"/>
              <a:gd name="connsiteY217" fmla="*/ 82642 h 212309"/>
              <a:gd name="connsiteX218" fmla="*/ 165857 w 250341"/>
              <a:gd name="connsiteY218" fmla="*/ 0 h 212309"/>
              <a:gd name="connsiteX219" fmla="*/ 163090 w 250341"/>
              <a:gd name="connsiteY219" fmla="*/ 0 h 212309"/>
              <a:gd name="connsiteX220" fmla="*/ 75955 w 250341"/>
              <a:gd name="connsiteY220" fmla="*/ 87137 h 212309"/>
              <a:gd name="connsiteX221" fmla="*/ 0 w 250341"/>
              <a:gd name="connsiteY221" fmla="*/ 87137 h 212309"/>
              <a:gd name="connsiteX222" fmla="*/ 125171 w 250341"/>
              <a:gd name="connsiteY222" fmla="*/ 212310 h 212309"/>
              <a:gd name="connsiteX223" fmla="*/ 250341 w 250341"/>
              <a:gd name="connsiteY223" fmla="*/ 87137 h 212309"/>
              <a:gd name="connsiteX224" fmla="*/ 250341 w 250341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1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6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7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3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9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900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5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6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1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7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8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3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4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5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3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70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6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8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6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4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40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8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9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3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4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9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10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1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7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6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1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2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8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9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4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80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3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A737CCE-D3D8-9A09-AE57-79F9C6208CCD}"/>
              </a:ext>
            </a:extLst>
          </p:cNvPr>
          <p:cNvSpPr/>
          <p:nvPr/>
        </p:nvSpPr>
        <p:spPr>
          <a:xfrm>
            <a:off x="6484497" y="2478905"/>
            <a:ext cx="1913368" cy="1622694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5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6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4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79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5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3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0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4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0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69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5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6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2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09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5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0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4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39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0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1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6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3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79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5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7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8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4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5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2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3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0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5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6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8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89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6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0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8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5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1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8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4" y="103619"/>
                </a:cubicBezTo>
                <a:cubicBezTo>
                  <a:pt x="89094" y="103734"/>
                  <a:pt x="89094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0" y="128170"/>
                  <a:pt x="85060" y="129668"/>
                </a:cubicBezTo>
                <a:cubicBezTo>
                  <a:pt x="85060" y="174735"/>
                  <a:pt x="121136" y="211273"/>
                  <a:pt x="165856" y="212310"/>
                </a:cubicBezTo>
                <a:cubicBezTo>
                  <a:pt x="164934" y="212310"/>
                  <a:pt x="164012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7A528A-D5D8-2FEB-7C60-0643D081C125}"/>
              </a:ext>
            </a:extLst>
          </p:cNvPr>
          <p:cNvGrpSpPr/>
          <p:nvPr/>
        </p:nvGrpSpPr>
        <p:grpSpPr>
          <a:xfrm>
            <a:off x="2655664" y="4382121"/>
            <a:ext cx="1919887" cy="1100597"/>
            <a:chOff x="8921977" y="1453429"/>
            <a:chExt cx="2737677" cy="3732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F92858-7A4B-9BF6-31D6-037378E2D417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46FB6C-B393-C860-CE6F-AC2E61DA4AA6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98DC99-4D0F-EF92-4037-1D6ADE4F65DE}"/>
              </a:ext>
            </a:extLst>
          </p:cNvPr>
          <p:cNvGrpSpPr/>
          <p:nvPr/>
        </p:nvGrpSpPr>
        <p:grpSpPr>
          <a:xfrm>
            <a:off x="6482133" y="4382121"/>
            <a:ext cx="1919887" cy="1100597"/>
            <a:chOff x="8921977" y="1453429"/>
            <a:chExt cx="2737677" cy="37324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A49B26-780F-43B2-E179-047F01A0DB22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536FE9-AE70-C4B7-A8E0-C85375A7246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D2F0EE-EFAF-FA94-ABC8-3AB166846ABB}"/>
              </a:ext>
            </a:extLst>
          </p:cNvPr>
          <p:cNvGrpSpPr/>
          <p:nvPr/>
        </p:nvGrpSpPr>
        <p:grpSpPr>
          <a:xfrm>
            <a:off x="742430" y="1366945"/>
            <a:ext cx="1919887" cy="1100597"/>
            <a:chOff x="8921977" y="1453429"/>
            <a:chExt cx="2737677" cy="37324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A3A89D9-E890-DF31-5F91-841376C7B4FC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499E65-5996-3DFC-1F7B-4B880E9C90D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C5E4D9-7662-72BA-4055-72BCE544D3FB}"/>
              </a:ext>
            </a:extLst>
          </p:cNvPr>
          <p:cNvGrpSpPr/>
          <p:nvPr/>
        </p:nvGrpSpPr>
        <p:grpSpPr>
          <a:xfrm>
            <a:off x="4568898" y="1366945"/>
            <a:ext cx="1919887" cy="1100597"/>
            <a:chOff x="8921977" y="1453429"/>
            <a:chExt cx="2737677" cy="37324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CA8E93-1AE3-6C4F-B068-521D404C0F11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9F3823-105E-040C-36AA-F0254382A7A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3AA7BFBC-4FFB-0DA0-CA95-8AA4F4D99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2365" y="2934214"/>
            <a:ext cx="452155" cy="452155"/>
          </a:xfrm>
          <a:prstGeom prst="rect">
            <a:avLst/>
          </a:prstGeom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1AA3F6BE-69DC-961C-40B1-F78918CAD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8226" y="3489002"/>
            <a:ext cx="452155" cy="452155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2CEC978B-A84E-7971-FB26-DDB70487C3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1613" y="3465549"/>
            <a:ext cx="452155" cy="452155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93AA855B-A021-AE36-3579-E07A7546D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5160" y="2965122"/>
            <a:ext cx="452155" cy="4521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F965B57-83EE-5103-A386-12065813D51C}"/>
              </a:ext>
            </a:extLst>
          </p:cNvPr>
          <p:cNvSpPr txBox="1"/>
          <p:nvPr/>
        </p:nvSpPr>
        <p:spPr>
          <a:xfrm>
            <a:off x="1345988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5B67F4-056C-5F4A-5DB7-C5C52E675FEF}"/>
              </a:ext>
            </a:extLst>
          </p:cNvPr>
          <p:cNvSpPr txBox="1"/>
          <p:nvPr/>
        </p:nvSpPr>
        <p:spPr>
          <a:xfrm>
            <a:off x="3259370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81E2D-37B0-DFCC-3630-751BD9A0085A}"/>
              </a:ext>
            </a:extLst>
          </p:cNvPr>
          <p:cNvSpPr txBox="1"/>
          <p:nvPr/>
        </p:nvSpPr>
        <p:spPr>
          <a:xfrm>
            <a:off x="5172752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C00EF4-8565-4F38-6942-D18A95E51F15}"/>
              </a:ext>
            </a:extLst>
          </p:cNvPr>
          <p:cNvSpPr txBox="1"/>
          <p:nvPr/>
        </p:nvSpPr>
        <p:spPr>
          <a:xfrm>
            <a:off x="7086134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Crescent Step Flow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F8B27F-5419-E396-41EC-3579105FC359}"/>
              </a:ext>
            </a:extLst>
          </p:cNvPr>
          <p:cNvSpPr/>
          <p:nvPr/>
        </p:nvSpPr>
        <p:spPr>
          <a:xfrm>
            <a:off x="746136" y="2756402"/>
            <a:ext cx="1913368" cy="1622694"/>
          </a:xfrm>
          <a:custGeom>
            <a:avLst/>
            <a:gdLst>
              <a:gd name="connsiteX0" fmla="*/ 249649 w 250340"/>
              <a:gd name="connsiteY0" fmla="*/ 85639 h 212309"/>
              <a:gd name="connsiteX1" fmla="*/ 249649 w 250340"/>
              <a:gd name="connsiteY1" fmla="*/ 88174 h 212309"/>
              <a:gd name="connsiteX2" fmla="*/ 249534 w 250340"/>
              <a:gd name="connsiteY2" fmla="*/ 90019 h 212309"/>
              <a:gd name="connsiteX3" fmla="*/ 249534 w 250340"/>
              <a:gd name="connsiteY3" fmla="*/ 90019 h 212309"/>
              <a:gd name="connsiteX4" fmla="*/ 245615 w 250340"/>
              <a:gd name="connsiteY4" fmla="*/ 109382 h 212309"/>
              <a:gd name="connsiteX5" fmla="*/ 245615 w 250340"/>
              <a:gd name="connsiteY5" fmla="*/ 109382 h 212309"/>
              <a:gd name="connsiteX6" fmla="*/ 245039 w 250340"/>
              <a:gd name="connsiteY6" fmla="*/ 110996 h 212309"/>
              <a:gd name="connsiteX7" fmla="*/ 245039 w 250340"/>
              <a:gd name="connsiteY7" fmla="*/ 111226 h 212309"/>
              <a:gd name="connsiteX8" fmla="*/ 244463 w 250340"/>
              <a:gd name="connsiteY8" fmla="*/ 112725 h 212309"/>
              <a:gd name="connsiteX9" fmla="*/ 244347 w 250340"/>
              <a:gd name="connsiteY9" fmla="*/ 113071 h 212309"/>
              <a:gd name="connsiteX10" fmla="*/ 243771 w 250340"/>
              <a:gd name="connsiteY10" fmla="*/ 114454 h 212309"/>
              <a:gd name="connsiteX11" fmla="*/ 243656 w 250340"/>
              <a:gd name="connsiteY11" fmla="*/ 114800 h 212309"/>
              <a:gd name="connsiteX12" fmla="*/ 243080 w 250340"/>
              <a:gd name="connsiteY12" fmla="*/ 116183 h 212309"/>
              <a:gd name="connsiteX13" fmla="*/ 242849 w 250340"/>
              <a:gd name="connsiteY13" fmla="*/ 116644 h 212309"/>
              <a:gd name="connsiteX14" fmla="*/ 242273 w 250340"/>
              <a:gd name="connsiteY14" fmla="*/ 117912 h 212309"/>
              <a:gd name="connsiteX15" fmla="*/ 242042 w 250340"/>
              <a:gd name="connsiteY15" fmla="*/ 118372 h 212309"/>
              <a:gd name="connsiteX16" fmla="*/ 241466 w 250340"/>
              <a:gd name="connsiteY16" fmla="*/ 119640 h 212309"/>
              <a:gd name="connsiteX17" fmla="*/ 241236 w 250340"/>
              <a:gd name="connsiteY17" fmla="*/ 120101 h 212309"/>
              <a:gd name="connsiteX18" fmla="*/ 240659 w 250340"/>
              <a:gd name="connsiteY18" fmla="*/ 121254 h 212309"/>
              <a:gd name="connsiteX19" fmla="*/ 240429 w 250340"/>
              <a:gd name="connsiteY19" fmla="*/ 121830 h 212309"/>
              <a:gd name="connsiteX20" fmla="*/ 239852 w 250340"/>
              <a:gd name="connsiteY20" fmla="*/ 122983 h 212309"/>
              <a:gd name="connsiteX21" fmla="*/ 239507 w 250340"/>
              <a:gd name="connsiteY21" fmla="*/ 123559 h 212309"/>
              <a:gd name="connsiteX22" fmla="*/ 238815 w 250340"/>
              <a:gd name="connsiteY22" fmla="*/ 124712 h 212309"/>
              <a:gd name="connsiteX23" fmla="*/ 238469 w 250340"/>
              <a:gd name="connsiteY23" fmla="*/ 125288 h 212309"/>
              <a:gd name="connsiteX24" fmla="*/ 237778 w 250340"/>
              <a:gd name="connsiteY24" fmla="*/ 126326 h 212309"/>
              <a:gd name="connsiteX25" fmla="*/ 237432 w 250340"/>
              <a:gd name="connsiteY25" fmla="*/ 126902 h 212309"/>
              <a:gd name="connsiteX26" fmla="*/ 236741 w 250340"/>
              <a:gd name="connsiteY26" fmla="*/ 127939 h 212309"/>
              <a:gd name="connsiteX27" fmla="*/ 236395 w 250340"/>
              <a:gd name="connsiteY27" fmla="*/ 128515 h 212309"/>
              <a:gd name="connsiteX28" fmla="*/ 235703 w 250340"/>
              <a:gd name="connsiteY28" fmla="*/ 129553 h 212309"/>
              <a:gd name="connsiteX29" fmla="*/ 235242 w 250340"/>
              <a:gd name="connsiteY29" fmla="*/ 130129 h 212309"/>
              <a:gd name="connsiteX30" fmla="*/ 234550 w 250340"/>
              <a:gd name="connsiteY30" fmla="*/ 131051 h 212309"/>
              <a:gd name="connsiteX31" fmla="*/ 234090 w 250340"/>
              <a:gd name="connsiteY31" fmla="*/ 131627 h 212309"/>
              <a:gd name="connsiteX32" fmla="*/ 233398 w 250340"/>
              <a:gd name="connsiteY32" fmla="*/ 132550 h 212309"/>
              <a:gd name="connsiteX33" fmla="*/ 232937 w 250340"/>
              <a:gd name="connsiteY33" fmla="*/ 133126 h 212309"/>
              <a:gd name="connsiteX34" fmla="*/ 232245 w 250340"/>
              <a:gd name="connsiteY34" fmla="*/ 134048 h 212309"/>
              <a:gd name="connsiteX35" fmla="*/ 231784 w 250340"/>
              <a:gd name="connsiteY35" fmla="*/ 134624 h 212309"/>
              <a:gd name="connsiteX36" fmla="*/ 231093 w 250340"/>
              <a:gd name="connsiteY36" fmla="*/ 135546 h 212309"/>
              <a:gd name="connsiteX37" fmla="*/ 230632 w 250340"/>
              <a:gd name="connsiteY37" fmla="*/ 136123 h 212309"/>
              <a:gd name="connsiteX38" fmla="*/ 229940 w 250340"/>
              <a:gd name="connsiteY38" fmla="*/ 136930 h 212309"/>
              <a:gd name="connsiteX39" fmla="*/ 229364 w 250340"/>
              <a:gd name="connsiteY39" fmla="*/ 137506 h 212309"/>
              <a:gd name="connsiteX40" fmla="*/ 228672 w 250340"/>
              <a:gd name="connsiteY40" fmla="*/ 138313 h 212309"/>
              <a:gd name="connsiteX41" fmla="*/ 228096 w 250340"/>
              <a:gd name="connsiteY41" fmla="*/ 138889 h 212309"/>
              <a:gd name="connsiteX42" fmla="*/ 227289 w 250340"/>
              <a:gd name="connsiteY42" fmla="*/ 139696 h 212309"/>
              <a:gd name="connsiteX43" fmla="*/ 226713 w 250340"/>
              <a:gd name="connsiteY43" fmla="*/ 140272 h 212309"/>
              <a:gd name="connsiteX44" fmla="*/ 225906 w 250340"/>
              <a:gd name="connsiteY44" fmla="*/ 141079 h 212309"/>
              <a:gd name="connsiteX45" fmla="*/ 225330 w 250340"/>
              <a:gd name="connsiteY45" fmla="*/ 141655 h 212309"/>
              <a:gd name="connsiteX46" fmla="*/ 224523 w 250340"/>
              <a:gd name="connsiteY46" fmla="*/ 142462 h 212309"/>
              <a:gd name="connsiteX47" fmla="*/ 223947 w 250340"/>
              <a:gd name="connsiteY47" fmla="*/ 143038 h 212309"/>
              <a:gd name="connsiteX48" fmla="*/ 223140 w 250340"/>
              <a:gd name="connsiteY48" fmla="*/ 143730 h 212309"/>
              <a:gd name="connsiteX49" fmla="*/ 222564 w 250340"/>
              <a:gd name="connsiteY49" fmla="*/ 144306 h 212309"/>
              <a:gd name="connsiteX50" fmla="*/ 221757 w 250340"/>
              <a:gd name="connsiteY50" fmla="*/ 144998 h 212309"/>
              <a:gd name="connsiteX51" fmla="*/ 221065 w 250340"/>
              <a:gd name="connsiteY51" fmla="*/ 145574 h 212309"/>
              <a:gd name="connsiteX52" fmla="*/ 220259 w 250340"/>
              <a:gd name="connsiteY52" fmla="*/ 146266 h 212309"/>
              <a:gd name="connsiteX53" fmla="*/ 219567 w 250340"/>
              <a:gd name="connsiteY53" fmla="*/ 146842 h 212309"/>
              <a:gd name="connsiteX54" fmla="*/ 218760 w 250340"/>
              <a:gd name="connsiteY54" fmla="*/ 147533 h 212309"/>
              <a:gd name="connsiteX55" fmla="*/ 218069 w 250340"/>
              <a:gd name="connsiteY55" fmla="*/ 148110 h 212309"/>
              <a:gd name="connsiteX56" fmla="*/ 217262 w 250340"/>
              <a:gd name="connsiteY56" fmla="*/ 148801 h 212309"/>
              <a:gd name="connsiteX57" fmla="*/ 216570 w 250340"/>
              <a:gd name="connsiteY57" fmla="*/ 149378 h 212309"/>
              <a:gd name="connsiteX58" fmla="*/ 215763 w 250340"/>
              <a:gd name="connsiteY58" fmla="*/ 149954 h 212309"/>
              <a:gd name="connsiteX59" fmla="*/ 215072 w 250340"/>
              <a:gd name="connsiteY59" fmla="*/ 150530 h 212309"/>
              <a:gd name="connsiteX60" fmla="*/ 214265 w 250340"/>
              <a:gd name="connsiteY60" fmla="*/ 151107 h 212309"/>
              <a:gd name="connsiteX61" fmla="*/ 213458 w 250340"/>
              <a:gd name="connsiteY61" fmla="*/ 151568 h 212309"/>
              <a:gd name="connsiteX62" fmla="*/ 212651 w 250340"/>
              <a:gd name="connsiteY62" fmla="*/ 152144 h 212309"/>
              <a:gd name="connsiteX63" fmla="*/ 211845 w 250340"/>
              <a:gd name="connsiteY63" fmla="*/ 152605 h 212309"/>
              <a:gd name="connsiteX64" fmla="*/ 210923 w 250340"/>
              <a:gd name="connsiteY64" fmla="*/ 153181 h 212309"/>
              <a:gd name="connsiteX65" fmla="*/ 210116 w 250340"/>
              <a:gd name="connsiteY65" fmla="*/ 153642 h 212309"/>
              <a:gd name="connsiteX66" fmla="*/ 209194 w 250340"/>
              <a:gd name="connsiteY66" fmla="*/ 154219 h 212309"/>
              <a:gd name="connsiteX67" fmla="*/ 208387 w 250340"/>
              <a:gd name="connsiteY67" fmla="*/ 154680 h 212309"/>
              <a:gd name="connsiteX68" fmla="*/ 207465 w 250340"/>
              <a:gd name="connsiteY68" fmla="*/ 155141 h 212309"/>
              <a:gd name="connsiteX69" fmla="*/ 206658 w 250340"/>
              <a:gd name="connsiteY69" fmla="*/ 155602 h 212309"/>
              <a:gd name="connsiteX70" fmla="*/ 205736 w 250340"/>
              <a:gd name="connsiteY70" fmla="*/ 156063 h 212309"/>
              <a:gd name="connsiteX71" fmla="*/ 204929 w 250340"/>
              <a:gd name="connsiteY71" fmla="*/ 156524 h 212309"/>
              <a:gd name="connsiteX72" fmla="*/ 204007 w 250340"/>
              <a:gd name="connsiteY72" fmla="*/ 156985 h 212309"/>
              <a:gd name="connsiteX73" fmla="*/ 203200 w 250340"/>
              <a:gd name="connsiteY73" fmla="*/ 157446 h 212309"/>
              <a:gd name="connsiteX74" fmla="*/ 202278 w 250340"/>
              <a:gd name="connsiteY74" fmla="*/ 157907 h 212309"/>
              <a:gd name="connsiteX75" fmla="*/ 201356 w 250340"/>
              <a:gd name="connsiteY75" fmla="*/ 158253 h 212309"/>
              <a:gd name="connsiteX76" fmla="*/ 200434 w 250340"/>
              <a:gd name="connsiteY76" fmla="*/ 158714 h 212309"/>
              <a:gd name="connsiteX77" fmla="*/ 199512 w 250340"/>
              <a:gd name="connsiteY77" fmla="*/ 159060 h 212309"/>
              <a:gd name="connsiteX78" fmla="*/ 198590 w 250340"/>
              <a:gd name="connsiteY78" fmla="*/ 159405 h 212309"/>
              <a:gd name="connsiteX79" fmla="*/ 197668 w 250340"/>
              <a:gd name="connsiteY79" fmla="*/ 159751 h 212309"/>
              <a:gd name="connsiteX80" fmla="*/ 196746 w 250340"/>
              <a:gd name="connsiteY80" fmla="*/ 160097 h 212309"/>
              <a:gd name="connsiteX81" fmla="*/ 195824 w 250340"/>
              <a:gd name="connsiteY81" fmla="*/ 160443 h 212309"/>
              <a:gd name="connsiteX82" fmla="*/ 194902 w 250340"/>
              <a:gd name="connsiteY82" fmla="*/ 160788 h 212309"/>
              <a:gd name="connsiteX83" fmla="*/ 193980 w 250340"/>
              <a:gd name="connsiteY83" fmla="*/ 161134 h 212309"/>
              <a:gd name="connsiteX84" fmla="*/ 193058 w 250340"/>
              <a:gd name="connsiteY84" fmla="*/ 161480 h 212309"/>
              <a:gd name="connsiteX85" fmla="*/ 192135 w 250340"/>
              <a:gd name="connsiteY85" fmla="*/ 161826 h 212309"/>
              <a:gd name="connsiteX86" fmla="*/ 191214 w 250340"/>
              <a:gd name="connsiteY86" fmla="*/ 162171 h 212309"/>
              <a:gd name="connsiteX87" fmla="*/ 190291 w 250340"/>
              <a:gd name="connsiteY87" fmla="*/ 162402 h 212309"/>
              <a:gd name="connsiteX88" fmla="*/ 189369 w 250340"/>
              <a:gd name="connsiteY88" fmla="*/ 162633 h 212309"/>
              <a:gd name="connsiteX89" fmla="*/ 188332 w 250340"/>
              <a:gd name="connsiteY89" fmla="*/ 162863 h 212309"/>
              <a:gd name="connsiteX90" fmla="*/ 187410 w 250340"/>
              <a:gd name="connsiteY90" fmla="*/ 163094 h 212309"/>
              <a:gd name="connsiteX91" fmla="*/ 186373 w 250340"/>
              <a:gd name="connsiteY91" fmla="*/ 163324 h 212309"/>
              <a:gd name="connsiteX92" fmla="*/ 185451 w 250340"/>
              <a:gd name="connsiteY92" fmla="*/ 163555 h 212309"/>
              <a:gd name="connsiteX93" fmla="*/ 184413 w 250340"/>
              <a:gd name="connsiteY93" fmla="*/ 163785 h 212309"/>
              <a:gd name="connsiteX94" fmla="*/ 183491 w 250340"/>
              <a:gd name="connsiteY94" fmla="*/ 164016 h 212309"/>
              <a:gd name="connsiteX95" fmla="*/ 182454 w 250340"/>
              <a:gd name="connsiteY95" fmla="*/ 164246 h 212309"/>
              <a:gd name="connsiteX96" fmla="*/ 181532 w 250340"/>
              <a:gd name="connsiteY96" fmla="*/ 164362 h 212309"/>
              <a:gd name="connsiteX97" fmla="*/ 180495 w 250340"/>
              <a:gd name="connsiteY97" fmla="*/ 164592 h 212309"/>
              <a:gd name="connsiteX98" fmla="*/ 179572 w 250340"/>
              <a:gd name="connsiteY98" fmla="*/ 164707 h 212309"/>
              <a:gd name="connsiteX99" fmla="*/ 178535 w 250340"/>
              <a:gd name="connsiteY99" fmla="*/ 164823 h 212309"/>
              <a:gd name="connsiteX100" fmla="*/ 177613 w 250340"/>
              <a:gd name="connsiteY100" fmla="*/ 164938 h 212309"/>
              <a:gd name="connsiteX101" fmla="*/ 176460 w 250340"/>
              <a:gd name="connsiteY101" fmla="*/ 165053 h 212309"/>
              <a:gd name="connsiteX102" fmla="*/ 175538 w 250340"/>
              <a:gd name="connsiteY102" fmla="*/ 165053 h 212309"/>
              <a:gd name="connsiteX103" fmla="*/ 174386 w 250340"/>
              <a:gd name="connsiteY103" fmla="*/ 165053 h 212309"/>
              <a:gd name="connsiteX104" fmla="*/ 173464 w 250340"/>
              <a:gd name="connsiteY104" fmla="*/ 165053 h 212309"/>
              <a:gd name="connsiteX105" fmla="*/ 172196 w 250340"/>
              <a:gd name="connsiteY105" fmla="*/ 165053 h 212309"/>
              <a:gd name="connsiteX106" fmla="*/ 171389 w 250340"/>
              <a:gd name="connsiteY106" fmla="*/ 165053 h 212309"/>
              <a:gd name="connsiteX107" fmla="*/ 170006 w 250340"/>
              <a:gd name="connsiteY107" fmla="*/ 165053 h 212309"/>
              <a:gd name="connsiteX108" fmla="*/ 169315 w 250340"/>
              <a:gd name="connsiteY108" fmla="*/ 165053 h 212309"/>
              <a:gd name="connsiteX109" fmla="*/ 167240 w 250340"/>
              <a:gd name="connsiteY109" fmla="*/ 165053 h 212309"/>
              <a:gd name="connsiteX110" fmla="*/ 165165 w 250340"/>
              <a:gd name="connsiteY110" fmla="*/ 165053 h 212309"/>
              <a:gd name="connsiteX111" fmla="*/ 164473 w 250340"/>
              <a:gd name="connsiteY111" fmla="*/ 165053 h 212309"/>
              <a:gd name="connsiteX112" fmla="*/ 163090 w 250340"/>
              <a:gd name="connsiteY112" fmla="*/ 165053 h 212309"/>
              <a:gd name="connsiteX113" fmla="*/ 162284 w 250340"/>
              <a:gd name="connsiteY113" fmla="*/ 165053 h 212309"/>
              <a:gd name="connsiteX114" fmla="*/ 161016 w 250340"/>
              <a:gd name="connsiteY114" fmla="*/ 165053 h 212309"/>
              <a:gd name="connsiteX115" fmla="*/ 160094 w 250340"/>
              <a:gd name="connsiteY115" fmla="*/ 165053 h 212309"/>
              <a:gd name="connsiteX116" fmla="*/ 158941 w 250340"/>
              <a:gd name="connsiteY116" fmla="*/ 165053 h 212309"/>
              <a:gd name="connsiteX117" fmla="*/ 158019 w 250340"/>
              <a:gd name="connsiteY117" fmla="*/ 165053 h 212309"/>
              <a:gd name="connsiteX118" fmla="*/ 156867 w 250340"/>
              <a:gd name="connsiteY118" fmla="*/ 164938 h 212309"/>
              <a:gd name="connsiteX119" fmla="*/ 155944 w 250340"/>
              <a:gd name="connsiteY119" fmla="*/ 164823 h 212309"/>
              <a:gd name="connsiteX120" fmla="*/ 154792 w 250340"/>
              <a:gd name="connsiteY120" fmla="*/ 164707 h 212309"/>
              <a:gd name="connsiteX121" fmla="*/ 153870 w 250340"/>
              <a:gd name="connsiteY121" fmla="*/ 164592 h 212309"/>
              <a:gd name="connsiteX122" fmla="*/ 152833 w 250340"/>
              <a:gd name="connsiteY122" fmla="*/ 164362 h 212309"/>
              <a:gd name="connsiteX123" fmla="*/ 151910 w 250340"/>
              <a:gd name="connsiteY123" fmla="*/ 164131 h 212309"/>
              <a:gd name="connsiteX124" fmla="*/ 150873 w 250340"/>
              <a:gd name="connsiteY124" fmla="*/ 163900 h 212309"/>
              <a:gd name="connsiteX125" fmla="*/ 149951 w 250340"/>
              <a:gd name="connsiteY125" fmla="*/ 163670 h 212309"/>
              <a:gd name="connsiteX126" fmla="*/ 148914 w 250340"/>
              <a:gd name="connsiteY126" fmla="*/ 163439 h 212309"/>
              <a:gd name="connsiteX127" fmla="*/ 147992 w 250340"/>
              <a:gd name="connsiteY127" fmla="*/ 163209 h 212309"/>
              <a:gd name="connsiteX128" fmla="*/ 146954 w 250340"/>
              <a:gd name="connsiteY128" fmla="*/ 162979 h 212309"/>
              <a:gd name="connsiteX129" fmla="*/ 146032 w 250340"/>
              <a:gd name="connsiteY129" fmla="*/ 162748 h 212309"/>
              <a:gd name="connsiteX130" fmla="*/ 144995 w 250340"/>
              <a:gd name="connsiteY130" fmla="*/ 162517 h 212309"/>
              <a:gd name="connsiteX131" fmla="*/ 144073 w 250340"/>
              <a:gd name="connsiteY131" fmla="*/ 162287 h 212309"/>
              <a:gd name="connsiteX132" fmla="*/ 143036 w 250340"/>
              <a:gd name="connsiteY132" fmla="*/ 161941 h 212309"/>
              <a:gd name="connsiteX133" fmla="*/ 142113 w 250340"/>
              <a:gd name="connsiteY133" fmla="*/ 161595 h 212309"/>
              <a:gd name="connsiteX134" fmla="*/ 141191 w 250340"/>
              <a:gd name="connsiteY134" fmla="*/ 161250 h 212309"/>
              <a:gd name="connsiteX135" fmla="*/ 140269 w 250340"/>
              <a:gd name="connsiteY135" fmla="*/ 160904 h 212309"/>
              <a:gd name="connsiteX136" fmla="*/ 139347 w 250340"/>
              <a:gd name="connsiteY136" fmla="*/ 160558 h 212309"/>
              <a:gd name="connsiteX137" fmla="*/ 138425 w 250340"/>
              <a:gd name="connsiteY137" fmla="*/ 160212 h 212309"/>
              <a:gd name="connsiteX138" fmla="*/ 137503 w 250340"/>
              <a:gd name="connsiteY138" fmla="*/ 159866 h 212309"/>
              <a:gd name="connsiteX139" fmla="*/ 136581 w 250340"/>
              <a:gd name="connsiteY139" fmla="*/ 159521 h 212309"/>
              <a:gd name="connsiteX140" fmla="*/ 135659 w 250340"/>
              <a:gd name="connsiteY140" fmla="*/ 159175 h 212309"/>
              <a:gd name="connsiteX141" fmla="*/ 134737 w 250340"/>
              <a:gd name="connsiteY141" fmla="*/ 158829 h 212309"/>
              <a:gd name="connsiteX142" fmla="*/ 133815 w 250340"/>
              <a:gd name="connsiteY142" fmla="*/ 158483 h 212309"/>
              <a:gd name="connsiteX143" fmla="*/ 132893 w 250340"/>
              <a:gd name="connsiteY143" fmla="*/ 158022 h 212309"/>
              <a:gd name="connsiteX144" fmla="*/ 131971 w 250340"/>
              <a:gd name="connsiteY144" fmla="*/ 157561 h 212309"/>
              <a:gd name="connsiteX145" fmla="*/ 131049 w 250340"/>
              <a:gd name="connsiteY145" fmla="*/ 157100 h 212309"/>
              <a:gd name="connsiteX146" fmla="*/ 130242 w 250340"/>
              <a:gd name="connsiteY146" fmla="*/ 156639 h 212309"/>
              <a:gd name="connsiteX147" fmla="*/ 129320 w 250340"/>
              <a:gd name="connsiteY147" fmla="*/ 156178 h 212309"/>
              <a:gd name="connsiteX148" fmla="*/ 128513 w 250340"/>
              <a:gd name="connsiteY148" fmla="*/ 155717 h 212309"/>
              <a:gd name="connsiteX149" fmla="*/ 127591 w 250340"/>
              <a:gd name="connsiteY149" fmla="*/ 155256 h 212309"/>
              <a:gd name="connsiteX150" fmla="*/ 126784 w 250340"/>
              <a:gd name="connsiteY150" fmla="*/ 154795 h 212309"/>
              <a:gd name="connsiteX151" fmla="*/ 125862 w 250340"/>
              <a:gd name="connsiteY151" fmla="*/ 154334 h 212309"/>
              <a:gd name="connsiteX152" fmla="*/ 125055 w 250340"/>
              <a:gd name="connsiteY152" fmla="*/ 153873 h 212309"/>
              <a:gd name="connsiteX153" fmla="*/ 124133 w 250340"/>
              <a:gd name="connsiteY153" fmla="*/ 153296 h 212309"/>
              <a:gd name="connsiteX154" fmla="*/ 123326 w 250340"/>
              <a:gd name="connsiteY154" fmla="*/ 152836 h 212309"/>
              <a:gd name="connsiteX155" fmla="*/ 122404 w 250340"/>
              <a:gd name="connsiteY155" fmla="*/ 152259 h 212309"/>
              <a:gd name="connsiteX156" fmla="*/ 121713 w 250340"/>
              <a:gd name="connsiteY156" fmla="*/ 151798 h 212309"/>
              <a:gd name="connsiteX157" fmla="*/ 120791 w 250340"/>
              <a:gd name="connsiteY157" fmla="*/ 151222 h 212309"/>
              <a:gd name="connsiteX158" fmla="*/ 120099 w 250340"/>
              <a:gd name="connsiteY158" fmla="*/ 150761 h 212309"/>
              <a:gd name="connsiteX159" fmla="*/ 119177 w 250340"/>
              <a:gd name="connsiteY159" fmla="*/ 150069 h 212309"/>
              <a:gd name="connsiteX160" fmla="*/ 118601 w 250340"/>
              <a:gd name="connsiteY160" fmla="*/ 149608 h 212309"/>
              <a:gd name="connsiteX161" fmla="*/ 117679 w 250340"/>
              <a:gd name="connsiteY161" fmla="*/ 148917 h 212309"/>
              <a:gd name="connsiteX162" fmla="*/ 117218 w 250340"/>
              <a:gd name="connsiteY162" fmla="*/ 148571 h 212309"/>
              <a:gd name="connsiteX163" fmla="*/ 116180 w 250340"/>
              <a:gd name="connsiteY163" fmla="*/ 147764 h 212309"/>
              <a:gd name="connsiteX164" fmla="*/ 115835 w 250340"/>
              <a:gd name="connsiteY164" fmla="*/ 147533 h 212309"/>
              <a:gd name="connsiteX165" fmla="*/ 110417 w 250340"/>
              <a:gd name="connsiteY165" fmla="*/ 142808 h 212309"/>
              <a:gd name="connsiteX166" fmla="*/ 110417 w 250340"/>
              <a:gd name="connsiteY166" fmla="*/ 142808 h 212309"/>
              <a:gd name="connsiteX167" fmla="*/ 109265 w 250340"/>
              <a:gd name="connsiteY167" fmla="*/ 141770 h 212309"/>
              <a:gd name="connsiteX168" fmla="*/ 109034 w 250340"/>
              <a:gd name="connsiteY168" fmla="*/ 141540 h 212309"/>
              <a:gd name="connsiteX169" fmla="*/ 107997 w 250340"/>
              <a:gd name="connsiteY169" fmla="*/ 140503 h 212309"/>
              <a:gd name="connsiteX170" fmla="*/ 107651 w 250340"/>
              <a:gd name="connsiteY170" fmla="*/ 140157 h 212309"/>
              <a:gd name="connsiteX171" fmla="*/ 106729 w 250340"/>
              <a:gd name="connsiteY171" fmla="*/ 139119 h 212309"/>
              <a:gd name="connsiteX172" fmla="*/ 106383 w 250340"/>
              <a:gd name="connsiteY172" fmla="*/ 138658 h 212309"/>
              <a:gd name="connsiteX173" fmla="*/ 105461 w 250340"/>
              <a:gd name="connsiteY173" fmla="*/ 137621 h 212309"/>
              <a:gd name="connsiteX174" fmla="*/ 105115 w 250340"/>
              <a:gd name="connsiteY174" fmla="*/ 137160 h 212309"/>
              <a:gd name="connsiteX175" fmla="*/ 104309 w 250340"/>
              <a:gd name="connsiteY175" fmla="*/ 136123 h 212309"/>
              <a:gd name="connsiteX176" fmla="*/ 103848 w 250340"/>
              <a:gd name="connsiteY176" fmla="*/ 135662 h 212309"/>
              <a:gd name="connsiteX177" fmla="*/ 103041 w 250340"/>
              <a:gd name="connsiteY177" fmla="*/ 134624 h 212309"/>
              <a:gd name="connsiteX178" fmla="*/ 102695 w 250340"/>
              <a:gd name="connsiteY178" fmla="*/ 134163 h 212309"/>
              <a:gd name="connsiteX179" fmla="*/ 101888 w 250340"/>
              <a:gd name="connsiteY179" fmla="*/ 133126 h 212309"/>
              <a:gd name="connsiteX180" fmla="*/ 101543 w 250340"/>
              <a:gd name="connsiteY180" fmla="*/ 132665 h 212309"/>
              <a:gd name="connsiteX181" fmla="*/ 100736 w 250340"/>
              <a:gd name="connsiteY181" fmla="*/ 131627 h 212309"/>
              <a:gd name="connsiteX182" fmla="*/ 100390 w 250340"/>
              <a:gd name="connsiteY182" fmla="*/ 131051 h 212309"/>
              <a:gd name="connsiteX183" fmla="*/ 99698 w 250340"/>
              <a:gd name="connsiteY183" fmla="*/ 130014 h 212309"/>
              <a:gd name="connsiteX184" fmla="*/ 99353 w 250340"/>
              <a:gd name="connsiteY184" fmla="*/ 129438 h 212309"/>
              <a:gd name="connsiteX185" fmla="*/ 98661 w 250340"/>
              <a:gd name="connsiteY185" fmla="*/ 128400 h 212309"/>
              <a:gd name="connsiteX186" fmla="*/ 98315 w 250340"/>
              <a:gd name="connsiteY186" fmla="*/ 127824 h 212309"/>
              <a:gd name="connsiteX187" fmla="*/ 97624 w 250340"/>
              <a:gd name="connsiteY187" fmla="*/ 126671 h 212309"/>
              <a:gd name="connsiteX188" fmla="*/ 97278 w 250340"/>
              <a:gd name="connsiteY188" fmla="*/ 126095 h 212309"/>
              <a:gd name="connsiteX189" fmla="*/ 96586 w 250340"/>
              <a:gd name="connsiteY189" fmla="*/ 124943 h 212309"/>
              <a:gd name="connsiteX190" fmla="*/ 96241 w 250340"/>
              <a:gd name="connsiteY190" fmla="*/ 124366 h 212309"/>
              <a:gd name="connsiteX191" fmla="*/ 95549 w 250340"/>
              <a:gd name="connsiteY191" fmla="*/ 123214 h 212309"/>
              <a:gd name="connsiteX192" fmla="*/ 95203 w 250340"/>
              <a:gd name="connsiteY192" fmla="*/ 122637 h 212309"/>
              <a:gd name="connsiteX193" fmla="*/ 94512 w 250340"/>
              <a:gd name="connsiteY193" fmla="*/ 121485 h 212309"/>
              <a:gd name="connsiteX194" fmla="*/ 94166 w 250340"/>
              <a:gd name="connsiteY194" fmla="*/ 120908 h 212309"/>
              <a:gd name="connsiteX195" fmla="*/ 93590 w 250340"/>
              <a:gd name="connsiteY195" fmla="*/ 119756 h 212309"/>
              <a:gd name="connsiteX196" fmla="*/ 93359 w 250340"/>
              <a:gd name="connsiteY196" fmla="*/ 119180 h 212309"/>
              <a:gd name="connsiteX197" fmla="*/ 92783 w 250340"/>
              <a:gd name="connsiteY197" fmla="*/ 117912 h 212309"/>
              <a:gd name="connsiteX198" fmla="*/ 92552 w 250340"/>
              <a:gd name="connsiteY198" fmla="*/ 117335 h 212309"/>
              <a:gd name="connsiteX199" fmla="*/ 91976 w 250340"/>
              <a:gd name="connsiteY199" fmla="*/ 116067 h 212309"/>
              <a:gd name="connsiteX200" fmla="*/ 91746 w 250340"/>
              <a:gd name="connsiteY200" fmla="*/ 115606 h 212309"/>
              <a:gd name="connsiteX201" fmla="*/ 91169 w 250340"/>
              <a:gd name="connsiteY201" fmla="*/ 114338 h 212309"/>
              <a:gd name="connsiteX202" fmla="*/ 90939 w 250340"/>
              <a:gd name="connsiteY202" fmla="*/ 113877 h 212309"/>
              <a:gd name="connsiteX203" fmla="*/ 90363 w 250340"/>
              <a:gd name="connsiteY203" fmla="*/ 112494 h 212309"/>
              <a:gd name="connsiteX204" fmla="*/ 90132 w 250340"/>
              <a:gd name="connsiteY204" fmla="*/ 112033 h 212309"/>
              <a:gd name="connsiteX205" fmla="*/ 89671 w 250340"/>
              <a:gd name="connsiteY205" fmla="*/ 110650 h 212309"/>
              <a:gd name="connsiteX206" fmla="*/ 89556 w 250340"/>
              <a:gd name="connsiteY206" fmla="*/ 110189 h 212309"/>
              <a:gd name="connsiteX207" fmla="*/ 89095 w 250340"/>
              <a:gd name="connsiteY207" fmla="*/ 108691 h 212309"/>
              <a:gd name="connsiteX208" fmla="*/ 88979 w 250340"/>
              <a:gd name="connsiteY208" fmla="*/ 108345 h 212309"/>
              <a:gd name="connsiteX209" fmla="*/ 88518 w 250340"/>
              <a:gd name="connsiteY209" fmla="*/ 106846 h 212309"/>
              <a:gd name="connsiteX210" fmla="*/ 88518 w 250340"/>
              <a:gd name="connsiteY210" fmla="*/ 106501 h 212309"/>
              <a:gd name="connsiteX211" fmla="*/ 88057 w 250340"/>
              <a:gd name="connsiteY211" fmla="*/ 104887 h 212309"/>
              <a:gd name="connsiteX212" fmla="*/ 88057 w 250340"/>
              <a:gd name="connsiteY212" fmla="*/ 104657 h 212309"/>
              <a:gd name="connsiteX213" fmla="*/ 87596 w 250340"/>
              <a:gd name="connsiteY213" fmla="*/ 102928 h 212309"/>
              <a:gd name="connsiteX214" fmla="*/ 87596 w 250340"/>
              <a:gd name="connsiteY214" fmla="*/ 102928 h 212309"/>
              <a:gd name="connsiteX215" fmla="*/ 85176 w 250340"/>
              <a:gd name="connsiteY215" fmla="*/ 87137 h 212309"/>
              <a:gd name="connsiteX216" fmla="*/ 85176 w 250340"/>
              <a:gd name="connsiteY216" fmla="*/ 87137 h 212309"/>
              <a:gd name="connsiteX217" fmla="*/ 85061 w 250340"/>
              <a:gd name="connsiteY217" fmla="*/ 82642 h 212309"/>
              <a:gd name="connsiteX218" fmla="*/ 165857 w 250340"/>
              <a:gd name="connsiteY218" fmla="*/ 0 h 212309"/>
              <a:gd name="connsiteX219" fmla="*/ 163090 w 250340"/>
              <a:gd name="connsiteY219" fmla="*/ 0 h 212309"/>
              <a:gd name="connsiteX220" fmla="*/ 75955 w 250340"/>
              <a:gd name="connsiteY220" fmla="*/ 87137 h 212309"/>
              <a:gd name="connsiteX221" fmla="*/ 0 w 250340"/>
              <a:gd name="connsiteY221" fmla="*/ 87137 h 212309"/>
              <a:gd name="connsiteX222" fmla="*/ 125171 w 250340"/>
              <a:gd name="connsiteY222" fmla="*/ 212310 h 212309"/>
              <a:gd name="connsiteX223" fmla="*/ 250341 w 250340"/>
              <a:gd name="connsiteY223" fmla="*/ 87137 h 212309"/>
              <a:gd name="connsiteX224" fmla="*/ 250341 w 250340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5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6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2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8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899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4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5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0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6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7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2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3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4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2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69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5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7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5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3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39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7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8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2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3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8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09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0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6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5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0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1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7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8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3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79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2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DC24C77-2A40-F81B-A2AC-970FDF313411}"/>
              </a:ext>
            </a:extLst>
          </p:cNvPr>
          <p:cNvSpPr/>
          <p:nvPr/>
        </p:nvSpPr>
        <p:spPr>
          <a:xfrm>
            <a:off x="2658625" y="2478905"/>
            <a:ext cx="1913368" cy="1622694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6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7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5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80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6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4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1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5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1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70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6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7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3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10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6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1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5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40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1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2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7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4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80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6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8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9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5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6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3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4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1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6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7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9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90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7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1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9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6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2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9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5" y="103619"/>
                </a:cubicBezTo>
                <a:cubicBezTo>
                  <a:pt x="89095" y="103734"/>
                  <a:pt x="89095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1" y="128170"/>
                  <a:pt x="85061" y="129668"/>
                </a:cubicBezTo>
                <a:cubicBezTo>
                  <a:pt x="85061" y="174735"/>
                  <a:pt x="121136" y="211273"/>
                  <a:pt x="165856" y="212310"/>
                </a:cubicBezTo>
                <a:cubicBezTo>
                  <a:pt x="164934" y="212310"/>
                  <a:pt x="164013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F9EBFE3-1CF3-539F-1B9B-1128142933A3}"/>
              </a:ext>
            </a:extLst>
          </p:cNvPr>
          <p:cNvSpPr/>
          <p:nvPr/>
        </p:nvSpPr>
        <p:spPr>
          <a:xfrm>
            <a:off x="4571122" y="2756402"/>
            <a:ext cx="1913375" cy="1622694"/>
          </a:xfrm>
          <a:custGeom>
            <a:avLst/>
            <a:gdLst>
              <a:gd name="connsiteX0" fmla="*/ 249649 w 250341"/>
              <a:gd name="connsiteY0" fmla="*/ 85639 h 212309"/>
              <a:gd name="connsiteX1" fmla="*/ 249649 w 250341"/>
              <a:gd name="connsiteY1" fmla="*/ 88174 h 212309"/>
              <a:gd name="connsiteX2" fmla="*/ 249534 w 250341"/>
              <a:gd name="connsiteY2" fmla="*/ 90019 h 212309"/>
              <a:gd name="connsiteX3" fmla="*/ 249534 w 250341"/>
              <a:gd name="connsiteY3" fmla="*/ 90019 h 212309"/>
              <a:gd name="connsiteX4" fmla="*/ 245615 w 250341"/>
              <a:gd name="connsiteY4" fmla="*/ 109382 h 212309"/>
              <a:gd name="connsiteX5" fmla="*/ 245615 w 250341"/>
              <a:gd name="connsiteY5" fmla="*/ 109382 h 212309"/>
              <a:gd name="connsiteX6" fmla="*/ 245039 w 250341"/>
              <a:gd name="connsiteY6" fmla="*/ 110996 h 212309"/>
              <a:gd name="connsiteX7" fmla="*/ 245039 w 250341"/>
              <a:gd name="connsiteY7" fmla="*/ 111226 h 212309"/>
              <a:gd name="connsiteX8" fmla="*/ 244463 w 250341"/>
              <a:gd name="connsiteY8" fmla="*/ 112725 h 212309"/>
              <a:gd name="connsiteX9" fmla="*/ 244347 w 250341"/>
              <a:gd name="connsiteY9" fmla="*/ 113071 h 212309"/>
              <a:gd name="connsiteX10" fmla="*/ 243771 w 250341"/>
              <a:gd name="connsiteY10" fmla="*/ 114454 h 212309"/>
              <a:gd name="connsiteX11" fmla="*/ 243656 w 250341"/>
              <a:gd name="connsiteY11" fmla="*/ 114800 h 212309"/>
              <a:gd name="connsiteX12" fmla="*/ 243080 w 250341"/>
              <a:gd name="connsiteY12" fmla="*/ 116183 h 212309"/>
              <a:gd name="connsiteX13" fmla="*/ 242849 w 250341"/>
              <a:gd name="connsiteY13" fmla="*/ 116644 h 212309"/>
              <a:gd name="connsiteX14" fmla="*/ 242273 w 250341"/>
              <a:gd name="connsiteY14" fmla="*/ 117912 h 212309"/>
              <a:gd name="connsiteX15" fmla="*/ 242042 w 250341"/>
              <a:gd name="connsiteY15" fmla="*/ 118372 h 212309"/>
              <a:gd name="connsiteX16" fmla="*/ 241466 w 250341"/>
              <a:gd name="connsiteY16" fmla="*/ 119640 h 212309"/>
              <a:gd name="connsiteX17" fmla="*/ 241236 w 250341"/>
              <a:gd name="connsiteY17" fmla="*/ 120101 h 212309"/>
              <a:gd name="connsiteX18" fmla="*/ 240659 w 250341"/>
              <a:gd name="connsiteY18" fmla="*/ 121254 h 212309"/>
              <a:gd name="connsiteX19" fmla="*/ 240429 w 250341"/>
              <a:gd name="connsiteY19" fmla="*/ 121830 h 212309"/>
              <a:gd name="connsiteX20" fmla="*/ 239852 w 250341"/>
              <a:gd name="connsiteY20" fmla="*/ 122983 h 212309"/>
              <a:gd name="connsiteX21" fmla="*/ 239507 w 250341"/>
              <a:gd name="connsiteY21" fmla="*/ 123559 h 212309"/>
              <a:gd name="connsiteX22" fmla="*/ 238815 w 250341"/>
              <a:gd name="connsiteY22" fmla="*/ 124712 h 212309"/>
              <a:gd name="connsiteX23" fmla="*/ 238469 w 250341"/>
              <a:gd name="connsiteY23" fmla="*/ 125288 h 212309"/>
              <a:gd name="connsiteX24" fmla="*/ 237778 w 250341"/>
              <a:gd name="connsiteY24" fmla="*/ 126326 h 212309"/>
              <a:gd name="connsiteX25" fmla="*/ 237432 w 250341"/>
              <a:gd name="connsiteY25" fmla="*/ 126902 h 212309"/>
              <a:gd name="connsiteX26" fmla="*/ 236741 w 250341"/>
              <a:gd name="connsiteY26" fmla="*/ 127939 h 212309"/>
              <a:gd name="connsiteX27" fmla="*/ 236395 w 250341"/>
              <a:gd name="connsiteY27" fmla="*/ 128515 h 212309"/>
              <a:gd name="connsiteX28" fmla="*/ 235703 w 250341"/>
              <a:gd name="connsiteY28" fmla="*/ 129553 h 212309"/>
              <a:gd name="connsiteX29" fmla="*/ 235242 w 250341"/>
              <a:gd name="connsiteY29" fmla="*/ 130129 h 212309"/>
              <a:gd name="connsiteX30" fmla="*/ 234550 w 250341"/>
              <a:gd name="connsiteY30" fmla="*/ 131051 h 212309"/>
              <a:gd name="connsiteX31" fmla="*/ 234090 w 250341"/>
              <a:gd name="connsiteY31" fmla="*/ 131627 h 212309"/>
              <a:gd name="connsiteX32" fmla="*/ 233398 w 250341"/>
              <a:gd name="connsiteY32" fmla="*/ 132550 h 212309"/>
              <a:gd name="connsiteX33" fmla="*/ 232937 w 250341"/>
              <a:gd name="connsiteY33" fmla="*/ 133126 h 212309"/>
              <a:gd name="connsiteX34" fmla="*/ 232245 w 250341"/>
              <a:gd name="connsiteY34" fmla="*/ 134048 h 212309"/>
              <a:gd name="connsiteX35" fmla="*/ 231784 w 250341"/>
              <a:gd name="connsiteY35" fmla="*/ 134624 h 212309"/>
              <a:gd name="connsiteX36" fmla="*/ 231093 w 250341"/>
              <a:gd name="connsiteY36" fmla="*/ 135546 h 212309"/>
              <a:gd name="connsiteX37" fmla="*/ 230632 w 250341"/>
              <a:gd name="connsiteY37" fmla="*/ 136123 h 212309"/>
              <a:gd name="connsiteX38" fmla="*/ 229940 w 250341"/>
              <a:gd name="connsiteY38" fmla="*/ 136930 h 212309"/>
              <a:gd name="connsiteX39" fmla="*/ 229364 w 250341"/>
              <a:gd name="connsiteY39" fmla="*/ 137506 h 212309"/>
              <a:gd name="connsiteX40" fmla="*/ 228672 w 250341"/>
              <a:gd name="connsiteY40" fmla="*/ 138313 h 212309"/>
              <a:gd name="connsiteX41" fmla="*/ 228096 w 250341"/>
              <a:gd name="connsiteY41" fmla="*/ 138889 h 212309"/>
              <a:gd name="connsiteX42" fmla="*/ 227289 w 250341"/>
              <a:gd name="connsiteY42" fmla="*/ 139696 h 212309"/>
              <a:gd name="connsiteX43" fmla="*/ 226713 w 250341"/>
              <a:gd name="connsiteY43" fmla="*/ 140272 h 212309"/>
              <a:gd name="connsiteX44" fmla="*/ 225906 w 250341"/>
              <a:gd name="connsiteY44" fmla="*/ 141079 h 212309"/>
              <a:gd name="connsiteX45" fmla="*/ 225330 w 250341"/>
              <a:gd name="connsiteY45" fmla="*/ 141655 h 212309"/>
              <a:gd name="connsiteX46" fmla="*/ 224523 w 250341"/>
              <a:gd name="connsiteY46" fmla="*/ 142462 h 212309"/>
              <a:gd name="connsiteX47" fmla="*/ 223947 w 250341"/>
              <a:gd name="connsiteY47" fmla="*/ 143038 h 212309"/>
              <a:gd name="connsiteX48" fmla="*/ 223140 w 250341"/>
              <a:gd name="connsiteY48" fmla="*/ 143730 h 212309"/>
              <a:gd name="connsiteX49" fmla="*/ 222564 w 250341"/>
              <a:gd name="connsiteY49" fmla="*/ 144306 h 212309"/>
              <a:gd name="connsiteX50" fmla="*/ 221757 w 250341"/>
              <a:gd name="connsiteY50" fmla="*/ 144998 h 212309"/>
              <a:gd name="connsiteX51" fmla="*/ 221065 w 250341"/>
              <a:gd name="connsiteY51" fmla="*/ 145574 h 212309"/>
              <a:gd name="connsiteX52" fmla="*/ 220259 w 250341"/>
              <a:gd name="connsiteY52" fmla="*/ 146266 h 212309"/>
              <a:gd name="connsiteX53" fmla="*/ 219567 w 250341"/>
              <a:gd name="connsiteY53" fmla="*/ 146842 h 212309"/>
              <a:gd name="connsiteX54" fmla="*/ 218760 w 250341"/>
              <a:gd name="connsiteY54" fmla="*/ 147533 h 212309"/>
              <a:gd name="connsiteX55" fmla="*/ 218069 w 250341"/>
              <a:gd name="connsiteY55" fmla="*/ 148110 h 212309"/>
              <a:gd name="connsiteX56" fmla="*/ 217262 w 250341"/>
              <a:gd name="connsiteY56" fmla="*/ 148801 h 212309"/>
              <a:gd name="connsiteX57" fmla="*/ 216570 w 250341"/>
              <a:gd name="connsiteY57" fmla="*/ 149378 h 212309"/>
              <a:gd name="connsiteX58" fmla="*/ 215764 w 250341"/>
              <a:gd name="connsiteY58" fmla="*/ 149954 h 212309"/>
              <a:gd name="connsiteX59" fmla="*/ 215072 w 250341"/>
              <a:gd name="connsiteY59" fmla="*/ 150530 h 212309"/>
              <a:gd name="connsiteX60" fmla="*/ 214265 w 250341"/>
              <a:gd name="connsiteY60" fmla="*/ 151107 h 212309"/>
              <a:gd name="connsiteX61" fmla="*/ 213458 w 250341"/>
              <a:gd name="connsiteY61" fmla="*/ 151568 h 212309"/>
              <a:gd name="connsiteX62" fmla="*/ 212651 w 250341"/>
              <a:gd name="connsiteY62" fmla="*/ 152144 h 212309"/>
              <a:gd name="connsiteX63" fmla="*/ 211845 w 250341"/>
              <a:gd name="connsiteY63" fmla="*/ 152605 h 212309"/>
              <a:gd name="connsiteX64" fmla="*/ 210923 w 250341"/>
              <a:gd name="connsiteY64" fmla="*/ 153181 h 212309"/>
              <a:gd name="connsiteX65" fmla="*/ 210116 w 250341"/>
              <a:gd name="connsiteY65" fmla="*/ 153642 h 212309"/>
              <a:gd name="connsiteX66" fmla="*/ 209194 w 250341"/>
              <a:gd name="connsiteY66" fmla="*/ 154219 h 212309"/>
              <a:gd name="connsiteX67" fmla="*/ 208387 w 250341"/>
              <a:gd name="connsiteY67" fmla="*/ 154680 h 212309"/>
              <a:gd name="connsiteX68" fmla="*/ 207465 w 250341"/>
              <a:gd name="connsiteY68" fmla="*/ 155141 h 212309"/>
              <a:gd name="connsiteX69" fmla="*/ 206658 w 250341"/>
              <a:gd name="connsiteY69" fmla="*/ 155602 h 212309"/>
              <a:gd name="connsiteX70" fmla="*/ 205736 w 250341"/>
              <a:gd name="connsiteY70" fmla="*/ 156063 h 212309"/>
              <a:gd name="connsiteX71" fmla="*/ 204929 w 250341"/>
              <a:gd name="connsiteY71" fmla="*/ 156524 h 212309"/>
              <a:gd name="connsiteX72" fmla="*/ 204007 w 250341"/>
              <a:gd name="connsiteY72" fmla="*/ 156985 h 212309"/>
              <a:gd name="connsiteX73" fmla="*/ 203200 w 250341"/>
              <a:gd name="connsiteY73" fmla="*/ 157446 h 212309"/>
              <a:gd name="connsiteX74" fmla="*/ 202278 w 250341"/>
              <a:gd name="connsiteY74" fmla="*/ 157907 h 212309"/>
              <a:gd name="connsiteX75" fmla="*/ 201356 w 250341"/>
              <a:gd name="connsiteY75" fmla="*/ 158253 h 212309"/>
              <a:gd name="connsiteX76" fmla="*/ 200434 w 250341"/>
              <a:gd name="connsiteY76" fmla="*/ 158714 h 212309"/>
              <a:gd name="connsiteX77" fmla="*/ 199512 w 250341"/>
              <a:gd name="connsiteY77" fmla="*/ 159060 h 212309"/>
              <a:gd name="connsiteX78" fmla="*/ 198590 w 250341"/>
              <a:gd name="connsiteY78" fmla="*/ 159405 h 212309"/>
              <a:gd name="connsiteX79" fmla="*/ 197668 w 250341"/>
              <a:gd name="connsiteY79" fmla="*/ 159751 h 212309"/>
              <a:gd name="connsiteX80" fmla="*/ 196746 w 250341"/>
              <a:gd name="connsiteY80" fmla="*/ 160097 h 212309"/>
              <a:gd name="connsiteX81" fmla="*/ 195824 w 250341"/>
              <a:gd name="connsiteY81" fmla="*/ 160443 h 212309"/>
              <a:gd name="connsiteX82" fmla="*/ 194902 w 250341"/>
              <a:gd name="connsiteY82" fmla="*/ 160788 h 212309"/>
              <a:gd name="connsiteX83" fmla="*/ 193980 w 250341"/>
              <a:gd name="connsiteY83" fmla="*/ 161134 h 212309"/>
              <a:gd name="connsiteX84" fmla="*/ 193058 w 250341"/>
              <a:gd name="connsiteY84" fmla="*/ 161480 h 212309"/>
              <a:gd name="connsiteX85" fmla="*/ 192136 w 250341"/>
              <a:gd name="connsiteY85" fmla="*/ 161826 h 212309"/>
              <a:gd name="connsiteX86" fmla="*/ 191214 w 250341"/>
              <a:gd name="connsiteY86" fmla="*/ 162171 h 212309"/>
              <a:gd name="connsiteX87" fmla="*/ 190291 w 250341"/>
              <a:gd name="connsiteY87" fmla="*/ 162402 h 212309"/>
              <a:gd name="connsiteX88" fmla="*/ 189369 w 250341"/>
              <a:gd name="connsiteY88" fmla="*/ 162633 h 212309"/>
              <a:gd name="connsiteX89" fmla="*/ 188332 w 250341"/>
              <a:gd name="connsiteY89" fmla="*/ 162863 h 212309"/>
              <a:gd name="connsiteX90" fmla="*/ 187410 w 250341"/>
              <a:gd name="connsiteY90" fmla="*/ 163094 h 212309"/>
              <a:gd name="connsiteX91" fmla="*/ 186373 w 250341"/>
              <a:gd name="connsiteY91" fmla="*/ 163324 h 212309"/>
              <a:gd name="connsiteX92" fmla="*/ 185451 w 250341"/>
              <a:gd name="connsiteY92" fmla="*/ 163555 h 212309"/>
              <a:gd name="connsiteX93" fmla="*/ 184413 w 250341"/>
              <a:gd name="connsiteY93" fmla="*/ 163785 h 212309"/>
              <a:gd name="connsiteX94" fmla="*/ 183491 w 250341"/>
              <a:gd name="connsiteY94" fmla="*/ 164016 h 212309"/>
              <a:gd name="connsiteX95" fmla="*/ 182454 w 250341"/>
              <a:gd name="connsiteY95" fmla="*/ 164246 h 212309"/>
              <a:gd name="connsiteX96" fmla="*/ 181532 w 250341"/>
              <a:gd name="connsiteY96" fmla="*/ 164362 h 212309"/>
              <a:gd name="connsiteX97" fmla="*/ 180495 w 250341"/>
              <a:gd name="connsiteY97" fmla="*/ 164592 h 212309"/>
              <a:gd name="connsiteX98" fmla="*/ 179572 w 250341"/>
              <a:gd name="connsiteY98" fmla="*/ 164707 h 212309"/>
              <a:gd name="connsiteX99" fmla="*/ 178535 w 250341"/>
              <a:gd name="connsiteY99" fmla="*/ 164823 h 212309"/>
              <a:gd name="connsiteX100" fmla="*/ 177613 w 250341"/>
              <a:gd name="connsiteY100" fmla="*/ 164938 h 212309"/>
              <a:gd name="connsiteX101" fmla="*/ 176460 w 250341"/>
              <a:gd name="connsiteY101" fmla="*/ 165053 h 212309"/>
              <a:gd name="connsiteX102" fmla="*/ 175538 w 250341"/>
              <a:gd name="connsiteY102" fmla="*/ 165053 h 212309"/>
              <a:gd name="connsiteX103" fmla="*/ 174386 w 250341"/>
              <a:gd name="connsiteY103" fmla="*/ 165053 h 212309"/>
              <a:gd name="connsiteX104" fmla="*/ 173464 w 250341"/>
              <a:gd name="connsiteY104" fmla="*/ 165053 h 212309"/>
              <a:gd name="connsiteX105" fmla="*/ 172196 w 250341"/>
              <a:gd name="connsiteY105" fmla="*/ 165053 h 212309"/>
              <a:gd name="connsiteX106" fmla="*/ 171389 w 250341"/>
              <a:gd name="connsiteY106" fmla="*/ 165053 h 212309"/>
              <a:gd name="connsiteX107" fmla="*/ 170006 w 250341"/>
              <a:gd name="connsiteY107" fmla="*/ 165053 h 212309"/>
              <a:gd name="connsiteX108" fmla="*/ 169315 w 250341"/>
              <a:gd name="connsiteY108" fmla="*/ 165053 h 212309"/>
              <a:gd name="connsiteX109" fmla="*/ 167240 w 250341"/>
              <a:gd name="connsiteY109" fmla="*/ 165053 h 212309"/>
              <a:gd name="connsiteX110" fmla="*/ 165165 w 250341"/>
              <a:gd name="connsiteY110" fmla="*/ 165053 h 212309"/>
              <a:gd name="connsiteX111" fmla="*/ 164474 w 250341"/>
              <a:gd name="connsiteY111" fmla="*/ 165053 h 212309"/>
              <a:gd name="connsiteX112" fmla="*/ 163090 w 250341"/>
              <a:gd name="connsiteY112" fmla="*/ 165053 h 212309"/>
              <a:gd name="connsiteX113" fmla="*/ 162284 w 250341"/>
              <a:gd name="connsiteY113" fmla="*/ 165053 h 212309"/>
              <a:gd name="connsiteX114" fmla="*/ 161016 w 250341"/>
              <a:gd name="connsiteY114" fmla="*/ 165053 h 212309"/>
              <a:gd name="connsiteX115" fmla="*/ 160094 w 250341"/>
              <a:gd name="connsiteY115" fmla="*/ 165053 h 212309"/>
              <a:gd name="connsiteX116" fmla="*/ 158941 w 250341"/>
              <a:gd name="connsiteY116" fmla="*/ 165053 h 212309"/>
              <a:gd name="connsiteX117" fmla="*/ 158019 w 250341"/>
              <a:gd name="connsiteY117" fmla="*/ 165053 h 212309"/>
              <a:gd name="connsiteX118" fmla="*/ 156867 w 250341"/>
              <a:gd name="connsiteY118" fmla="*/ 164938 h 212309"/>
              <a:gd name="connsiteX119" fmla="*/ 155944 w 250341"/>
              <a:gd name="connsiteY119" fmla="*/ 164823 h 212309"/>
              <a:gd name="connsiteX120" fmla="*/ 154792 w 250341"/>
              <a:gd name="connsiteY120" fmla="*/ 164707 h 212309"/>
              <a:gd name="connsiteX121" fmla="*/ 153870 w 250341"/>
              <a:gd name="connsiteY121" fmla="*/ 164592 h 212309"/>
              <a:gd name="connsiteX122" fmla="*/ 152833 w 250341"/>
              <a:gd name="connsiteY122" fmla="*/ 164362 h 212309"/>
              <a:gd name="connsiteX123" fmla="*/ 151910 w 250341"/>
              <a:gd name="connsiteY123" fmla="*/ 164131 h 212309"/>
              <a:gd name="connsiteX124" fmla="*/ 150873 w 250341"/>
              <a:gd name="connsiteY124" fmla="*/ 163900 h 212309"/>
              <a:gd name="connsiteX125" fmla="*/ 149951 w 250341"/>
              <a:gd name="connsiteY125" fmla="*/ 163670 h 212309"/>
              <a:gd name="connsiteX126" fmla="*/ 148914 w 250341"/>
              <a:gd name="connsiteY126" fmla="*/ 163439 h 212309"/>
              <a:gd name="connsiteX127" fmla="*/ 147992 w 250341"/>
              <a:gd name="connsiteY127" fmla="*/ 163209 h 212309"/>
              <a:gd name="connsiteX128" fmla="*/ 146954 w 250341"/>
              <a:gd name="connsiteY128" fmla="*/ 162979 h 212309"/>
              <a:gd name="connsiteX129" fmla="*/ 146032 w 250341"/>
              <a:gd name="connsiteY129" fmla="*/ 162748 h 212309"/>
              <a:gd name="connsiteX130" fmla="*/ 144995 w 250341"/>
              <a:gd name="connsiteY130" fmla="*/ 162517 h 212309"/>
              <a:gd name="connsiteX131" fmla="*/ 144073 w 250341"/>
              <a:gd name="connsiteY131" fmla="*/ 162287 h 212309"/>
              <a:gd name="connsiteX132" fmla="*/ 143036 w 250341"/>
              <a:gd name="connsiteY132" fmla="*/ 161941 h 212309"/>
              <a:gd name="connsiteX133" fmla="*/ 142113 w 250341"/>
              <a:gd name="connsiteY133" fmla="*/ 161595 h 212309"/>
              <a:gd name="connsiteX134" fmla="*/ 141191 w 250341"/>
              <a:gd name="connsiteY134" fmla="*/ 161250 h 212309"/>
              <a:gd name="connsiteX135" fmla="*/ 140269 w 250341"/>
              <a:gd name="connsiteY135" fmla="*/ 160904 h 212309"/>
              <a:gd name="connsiteX136" fmla="*/ 139347 w 250341"/>
              <a:gd name="connsiteY136" fmla="*/ 160558 h 212309"/>
              <a:gd name="connsiteX137" fmla="*/ 138425 w 250341"/>
              <a:gd name="connsiteY137" fmla="*/ 160212 h 212309"/>
              <a:gd name="connsiteX138" fmla="*/ 137503 w 250341"/>
              <a:gd name="connsiteY138" fmla="*/ 159866 h 212309"/>
              <a:gd name="connsiteX139" fmla="*/ 136581 w 250341"/>
              <a:gd name="connsiteY139" fmla="*/ 159521 h 212309"/>
              <a:gd name="connsiteX140" fmla="*/ 135659 w 250341"/>
              <a:gd name="connsiteY140" fmla="*/ 159175 h 212309"/>
              <a:gd name="connsiteX141" fmla="*/ 134737 w 250341"/>
              <a:gd name="connsiteY141" fmla="*/ 158829 h 212309"/>
              <a:gd name="connsiteX142" fmla="*/ 133815 w 250341"/>
              <a:gd name="connsiteY142" fmla="*/ 158483 h 212309"/>
              <a:gd name="connsiteX143" fmla="*/ 132893 w 250341"/>
              <a:gd name="connsiteY143" fmla="*/ 158022 h 212309"/>
              <a:gd name="connsiteX144" fmla="*/ 131971 w 250341"/>
              <a:gd name="connsiteY144" fmla="*/ 157561 h 212309"/>
              <a:gd name="connsiteX145" fmla="*/ 131049 w 250341"/>
              <a:gd name="connsiteY145" fmla="*/ 157100 h 212309"/>
              <a:gd name="connsiteX146" fmla="*/ 130242 w 250341"/>
              <a:gd name="connsiteY146" fmla="*/ 156639 h 212309"/>
              <a:gd name="connsiteX147" fmla="*/ 129320 w 250341"/>
              <a:gd name="connsiteY147" fmla="*/ 156178 h 212309"/>
              <a:gd name="connsiteX148" fmla="*/ 128513 w 250341"/>
              <a:gd name="connsiteY148" fmla="*/ 155717 h 212309"/>
              <a:gd name="connsiteX149" fmla="*/ 127591 w 250341"/>
              <a:gd name="connsiteY149" fmla="*/ 155256 h 212309"/>
              <a:gd name="connsiteX150" fmla="*/ 126784 w 250341"/>
              <a:gd name="connsiteY150" fmla="*/ 154795 h 212309"/>
              <a:gd name="connsiteX151" fmla="*/ 125862 w 250341"/>
              <a:gd name="connsiteY151" fmla="*/ 154334 h 212309"/>
              <a:gd name="connsiteX152" fmla="*/ 125055 w 250341"/>
              <a:gd name="connsiteY152" fmla="*/ 153873 h 212309"/>
              <a:gd name="connsiteX153" fmla="*/ 124133 w 250341"/>
              <a:gd name="connsiteY153" fmla="*/ 153296 h 212309"/>
              <a:gd name="connsiteX154" fmla="*/ 123326 w 250341"/>
              <a:gd name="connsiteY154" fmla="*/ 152836 h 212309"/>
              <a:gd name="connsiteX155" fmla="*/ 122404 w 250341"/>
              <a:gd name="connsiteY155" fmla="*/ 152259 h 212309"/>
              <a:gd name="connsiteX156" fmla="*/ 121713 w 250341"/>
              <a:gd name="connsiteY156" fmla="*/ 151798 h 212309"/>
              <a:gd name="connsiteX157" fmla="*/ 120791 w 250341"/>
              <a:gd name="connsiteY157" fmla="*/ 151222 h 212309"/>
              <a:gd name="connsiteX158" fmla="*/ 120099 w 250341"/>
              <a:gd name="connsiteY158" fmla="*/ 150761 h 212309"/>
              <a:gd name="connsiteX159" fmla="*/ 119177 w 250341"/>
              <a:gd name="connsiteY159" fmla="*/ 150069 h 212309"/>
              <a:gd name="connsiteX160" fmla="*/ 118601 w 250341"/>
              <a:gd name="connsiteY160" fmla="*/ 149608 h 212309"/>
              <a:gd name="connsiteX161" fmla="*/ 117679 w 250341"/>
              <a:gd name="connsiteY161" fmla="*/ 148917 h 212309"/>
              <a:gd name="connsiteX162" fmla="*/ 117218 w 250341"/>
              <a:gd name="connsiteY162" fmla="*/ 148571 h 212309"/>
              <a:gd name="connsiteX163" fmla="*/ 116180 w 250341"/>
              <a:gd name="connsiteY163" fmla="*/ 147764 h 212309"/>
              <a:gd name="connsiteX164" fmla="*/ 115835 w 250341"/>
              <a:gd name="connsiteY164" fmla="*/ 147533 h 212309"/>
              <a:gd name="connsiteX165" fmla="*/ 110417 w 250341"/>
              <a:gd name="connsiteY165" fmla="*/ 142808 h 212309"/>
              <a:gd name="connsiteX166" fmla="*/ 110417 w 250341"/>
              <a:gd name="connsiteY166" fmla="*/ 142808 h 212309"/>
              <a:gd name="connsiteX167" fmla="*/ 109265 w 250341"/>
              <a:gd name="connsiteY167" fmla="*/ 141770 h 212309"/>
              <a:gd name="connsiteX168" fmla="*/ 109034 w 250341"/>
              <a:gd name="connsiteY168" fmla="*/ 141540 h 212309"/>
              <a:gd name="connsiteX169" fmla="*/ 107997 w 250341"/>
              <a:gd name="connsiteY169" fmla="*/ 140503 h 212309"/>
              <a:gd name="connsiteX170" fmla="*/ 107651 w 250341"/>
              <a:gd name="connsiteY170" fmla="*/ 140157 h 212309"/>
              <a:gd name="connsiteX171" fmla="*/ 106729 w 250341"/>
              <a:gd name="connsiteY171" fmla="*/ 139119 h 212309"/>
              <a:gd name="connsiteX172" fmla="*/ 106383 w 250341"/>
              <a:gd name="connsiteY172" fmla="*/ 138658 h 212309"/>
              <a:gd name="connsiteX173" fmla="*/ 105461 w 250341"/>
              <a:gd name="connsiteY173" fmla="*/ 137621 h 212309"/>
              <a:gd name="connsiteX174" fmla="*/ 105116 w 250341"/>
              <a:gd name="connsiteY174" fmla="*/ 137160 h 212309"/>
              <a:gd name="connsiteX175" fmla="*/ 104309 w 250341"/>
              <a:gd name="connsiteY175" fmla="*/ 136123 h 212309"/>
              <a:gd name="connsiteX176" fmla="*/ 103848 w 250341"/>
              <a:gd name="connsiteY176" fmla="*/ 135662 h 212309"/>
              <a:gd name="connsiteX177" fmla="*/ 103041 w 250341"/>
              <a:gd name="connsiteY177" fmla="*/ 134624 h 212309"/>
              <a:gd name="connsiteX178" fmla="*/ 102695 w 250341"/>
              <a:gd name="connsiteY178" fmla="*/ 134163 h 212309"/>
              <a:gd name="connsiteX179" fmla="*/ 101888 w 250341"/>
              <a:gd name="connsiteY179" fmla="*/ 133126 h 212309"/>
              <a:gd name="connsiteX180" fmla="*/ 101543 w 250341"/>
              <a:gd name="connsiteY180" fmla="*/ 132665 h 212309"/>
              <a:gd name="connsiteX181" fmla="*/ 100736 w 250341"/>
              <a:gd name="connsiteY181" fmla="*/ 131627 h 212309"/>
              <a:gd name="connsiteX182" fmla="*/ 100390 w 250341"/>
              <a:gd name="connsiteY182" fmla="*/ 131051 h 212309"/>
              <a:gd name="connsiteX183" fmla="*/ 99698 w 250341"/>
              <a:gd name="connsiteY183" fmla="*/ 130014 h 212309"/>
              <a:gd name="connsiteX184" fmla="*/ 99353 w 250341"/>
              <a:gd name="connsiteY184" fmla="*/ 129438 h 212309"/>
              <a:gd name="connsiteX185" fmla="*/ 98661 w 250341"/>
              <a:gd name="connsiteY185" fmla="*/ 128400 h 212309"/>
              <a:gd name="connsiteX186" fmla="*/ 98315 w 250341"/>
              <a:gd name="connsiteY186" fmla="*/ 127824 h 212309"/>
              <a:gd name="connsiteX187" fmla="*/ 97624 w 250341"/>
              <a:gd name="connsiteY187" fmla="*/ 126671 h 212309"/>
              <a:gd name="connsiteX188" fmla="*/ 97278 w 250341"/>
              <a:gd name="connsiteY188" fmla="*/ 126095 h 212309"/>
              <a:gd name="connsiteX189" fmla="*/ 96586 w 250341"/>
              <a:gd name="connsiteY189" fmla="*/ 124943 h 212309"/>
              <a:gd name="connsiteX190" fmla="*/ 96241 w 250341"/>
              <a:gd name="connsiteY190" fmla="*/ 124366 h 212309"/>
              <a:gd name="connsiteX191" fmla="*/ 95549 w 250341"/>
              <a:gd name="connsiteY191" fmla="*/ 123214 h 212309"/>
              <a:gd name="connsiteX192" fmla="*/ 95203 w 250341"/>
              <a:gd name="connsiteY192" fmla="*/ 122637 h 212309"/>
              <a:gd name="connsiteX193" fmla="*/ 94512 w 250341"/>
              <a:gd name="connsiteY193" fmla="*/ 121485 h 212309"/>
              <a:gd name="connsiteX194" fmla="*/ 94166 w 250341"/>
              <a:gd name="connsiteY194" fmla="*/ 120908 h 212309"/>
              <a:gd name="connsiteX195" fmla="*/ 93590 w 250341"/>
              <a:gd name="connsiteY195" fmla="*/ 119756 h 212309"/>
              <a:gd name="connsiteX196" fmla="*/ 93359 w 250341"/>
              <a:gd name="connsiteY196" fmla="*/ 119180 h 212309"/>
              <a:gd name="connsiteX197" fmla="*/ 92783 w 250341"/>
              <a:gd name="connsiteY197" fmla="*/ 117912 h 212309"/>
              <a:gd name="connsiteX198" fmla="*/ 92552 w 250341"/>
              <a:gd name="connsiteY198" fmla="*/ 117335 h 212309"/>
              <a:gd name="connsiteX199" fmla="*/ 91976 w 250341"/>
              <a:gd name="connsiteY199" fmla="*/ 116067 h 212309"/>
              <a:gd name="connsiteX200" fmla="*/ 91746 w 250341"/>
              <a:gd name="connsiteY200" fmla="*/ 115606 h 212309"/>
              <a:gd name="connsiteX201" fmla="*/ 91169 w 250341"/>
              <a:gd name="connsiteY201" fmla="*/ 114338 h 212309"/>
              <a:gd name="connsiteX202" fmla="*/ 90939 w 250341"/>
              <a:gd name="connsiteY202" fmla="*/ 113877 h 212309"/>
              <a:gd name="connsiteX203" fmla="*/ 90363 w 250341"/>
              <a:gd name="connsiteY203" fmla="*/ 112494 h 212309"/>
              <a:gd name="connsiteX204" fmla="*/ 90132 w 250341"/>
              <a:gd name="connsiteY204" fmla="*/ 112033 h 212309"/>
              <a:gd name="connsiteX205" fmla="*/ 89671 w 250341"/>
              <a:gd name="connsiteY205" fmla="*/ 110650 h 212309"/>
              <a:gd name="connsiteX206" fmla="*/ 89556 w 250341"/>
              <a:gd name="connsiteY206" fmla="*/ 110189 h 212309"/>
              <a:gd name="connsiteX207" fmla="*/ 89095 w 250341"/>
              <a:gd name="connsiteY207" fmla="*/ 108691 h 212309"/>
              <a:gd name="connsiteX208" fmla="*/ 88980 w 250341"/>
              <a:gd name="connsiteY208" fmla="*/ 108345 h 212309"/>
              <a:gd name="connsiteX209" fmla="*/ 88518 w 250341"/>
              <a:gd name="connsiteY209" fmla="*/ 106846 h 212309"/>
              <a:gd name="connsiteX210" fmla="*/ 88518 w 250341"/>
              <a:gd name="connsiteY210" fmla="*/ 106501 h 212309"/>
              <a:gd name="connsiteX211" fmla="*/ 88057 w 250341"/>
              <a:gd name="connsiteY211" fmla="*/ 104887 h 212309"/>
              <a:gd name="connsiteX212" fmla="*/ 88057 w 250341"/>
              <a:gd name="connsiteY212" fmla="*/ 104657 h 212309"/>
              <a:gd name="connsiteX213" fmla="*/ 87596 w 250341"/>
              <a:gd name="connsiteY213" fmla="*/ 102928 h 212309"/>
              <a:gd name="connsiteX214" fmla="*/ 87596 w 250341"/>
              <a:gd name="connsiteY214" fmla="*/ 102928 h 212309"/>
              <a:gd name="connsiteX215" fmla="*/ 85176 w 250341"/>
              <a:gd name="connsiteY215" fmla="*/ 87137 h 212309"/>
              <a:gd name="connsiteX216" fmla="*/ 85176 w 250341"/>
              <a:gd name="connsiteY216" fmla="*/ 87137 h 212309"/>
              <a:gd name="connsiteX217" fmla="*/ 85061 w 250341"/>
              <a:gd name="connsiteY217" fmla="*/ 82642 h 212309"/>
              <a:gd name="connsiteX218" fmla="*/ 165857 w 250341"/>
              <a:gd name="connsiteY218" fmla="*/ 0 h 212309"/>
              <a:gd name="connsiteX219" fmla="*/ 163090 w 250341"/>
              <a:gd name="connsiteY219" fmla="*/ 0 h 212309"/>
              <a:gd name="connsiteX220" fmla="*/ 75955 w 250341"/>
              <a:gd name="connsiteY220" fmla="*/ 87137 h 212309"/>
              <a:gd name="connsiteX221" fmla="*/ 0 w 250341"/>
              <a:gd name="connsiteY221" fmla="*/ 87137 h 212309"/>
              <a:gd name="connsiteX222" fmla="*/ 125171 w 250341"/>
              <a:gd name="connsiteY222" fmla="*/ 212310 h 212309"/>
              <a:gd name="connsiteX223" fmla="*/ 250341 w 250341"/>
              <a:gd name="connsiteY223" fmla="*/ 87137 h 212309"/>
              <a:gd name="connsiteX224" fmla="*/ 250341 w 250341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1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6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7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3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9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900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5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6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1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7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8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3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4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5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3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70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6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8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6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4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40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8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9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3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4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9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10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1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7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6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1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2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8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9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4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80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3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A737CCE-D3D8-9A09-AE57-79F9C6208CCD}"/>
              </a:ext>
            </a:extLst>
          </p:cNvPr>
          <p:cNvSpPr/>
          <p:nvPr/>
        </p:nvSpPr>
        <p:spPr>
          <a:xfrm>
            <a:off x="6484497" y="2478905"/>
            <a:ext cx="1913368" cy="1622694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5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6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4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79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5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3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0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4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0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69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5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6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2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09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5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0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4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39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0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1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6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3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79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5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7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8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4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5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2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3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0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5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6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8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89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6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0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8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5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1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8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4" y="103619"/>
                </a:cubicBezTo>
                <a:cubicBezTo>
                  <a:pt x="89094" y="103734"/>
                  <a:pt x="89094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0" y="128170"/>
                  <a:pt x="85060" y="129668"/>
                </a:cubicBezTo>
                <a:cubicBezTo>
                  <a:pt x="85060" y="174735"/>
                  <a:pt x="121136" y="211273"/>
                  <a:pt x="165856" y="212310"/>
                </a:cubicBezTo>
                <a:cubicBezTo>
                  <a:pt x="164934" y="212310"/>
                  <a:pt x="164012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3AA7BFBC-4FFB-0DA0-CA95-8AA4F4D99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2365" y="2934214"/>
            <a:ext cx="452155" cy="452155"/>
          </a:xfrm>
          <a:prstGeom prst="rect">
            <a:avLst/>
          </a:prstGeom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1AA3F6BE-69DC-961C-40B1-F78918CAD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8226" y="3489002"/>
            <a:ext cx="452155" cy="452155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2CEC978B-A84E-7971-FB26-DDB70487C3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1613" y="3465549"/>
            <a:ext cx="452155" cy="452155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93AA855B-A021-AE36-3579-E07A7546D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5160" y="2965122"/>
            <a:ext cx="452155" cy="4521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F965B57-83EE-5103-A386-12065813D51C}"/>
              </a:ext>
            </a:extLst>
          </p:cNvPr>
          <p:cNvSpPr txBox="1"/>
          <p:nvPr/>
        </p:nvSpPr>
        <p:spPr>
          <a:xfrm>
            <a:off x="1345988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5B67F4-056C-5F4A-5DB7-C5C52E675FEF}"/>
              </a:ext>
            </a:extLst>
          </p:cNvPr>
          <p:cNvSpPr txBox="1"/>
          <p:nvPr/>
        </p:nvSpPr>
        <p:spPr>
          <a:xfrm>
            <a:off x="3259370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81E2D-37B0-DFCC-3630-751BD9A0085A}"/>
              </a:ext>
            </a:extLst>
          </p:cNvPr>
          <p:cNvSpPr txBox="1"/>
          <p:nvPr/>
        </p:nvSpPr>
        <p:spPr>
          <a:xfrm>
            <a:off x="5172752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4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C00EF4-8565-4F38-6942-D18A95E51F15}"/>
              </a:ext>
            </a:extLst>
          </p:cNvPr>
          <p:cNvSpPr txBox="1"/>
          <p:nvPr/>
        </p:nvSpPr>
        <p:spPr>
          <a:xfrm>
            <a:off x="7086134" y="3032229"/>
            <a:ext cx="1344545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500" b="1" noProof="1">
                <a:solidFill>
                  <a:schemeClr val="accent3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F26C7F-443D-ECCA-F143-C3B9A8466141}"/>
              </a:ext>
            </a:extLst>
          </p:cNvPr>
          <p:cNvGrpSpPr/>
          <p:nvPr/>
        </p:nvGrpSpPr>
        <p:grpSpPr>
          <a:xfrm>
            <a:off x="2655664" y="4382121"/>
            <a:ext cx="1919887" cy="1100597"/>
            <a:chOff x="8921977" y="1453429"/>
            <a:chExt cx="2737677" cy="37324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C29DD8-4ACA-D2DC-ED9B-530391A9B251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0675CE-58B5-2EED-B430-A2536836733B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544490D-C7EB-1600-2E74-63DFAF0F5B50}"/>
              </a:ext>
            </a:extLst>
          </p:cNvPr>
          <p:cNvGrpSpPr/>
          <p:nvPr/>
        </p:nvGrpSpPr>
        <p:grpSpPr>
          <a:xfrm>
            <a:off x="6482133" y="4382121"/>
            <a:ext cx="1919887" cy="1100597"/>
            <a:chOff x="8921977" y="1453429"/>
            <a:chExt cx="2737677" cy="37324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B67C008-7D31-6AB7-0DBB-FF73EC7C0715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CF5BCCA-9CE6-0E81-FB68-9FDC4D25662D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57C210-74C3-4A9D-7F4D-F44ABC55D26C}"/>
              </a:ext>
            </a:extLst>
          </p:cNvPr>
          <p:cNvGrpSpPr/>
          <p:nvPr/>
        </p:nvGrpSpPr>
        <p:grpSpPr>
          <a:xfrm>
            <a:off x="742430" y="1366945"/>
            <a:ext cx="1919887" cy="1100597"/>
            <a:chOff x="8921977" y="1453429"/>
            <a:chExt cx="2737677" cy="37324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608F720-6584-C290-36FE-E6B0CACAF9CE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6311A4-18D8-A5B4-30FC-261A144D2C7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5DD6B79-A15C-FAF1-CC58-E4F121A9D287}"/>
              </a:ext>
            </a:extLst>
          </p:cNvPr>
          <p:cNvGrpSpPr/>
          <p:nvPr/>
        </p:nvGrpSpPr>
        <p:grpSpPr>
          <a:xfrm>
            <a:off x="4568898" y="1366945"/>
            <a:ext cx="1919887" cy="1100597"/>
            <a:chOff x="8921977" y="1453429"/>
            <a:chExt cx="2737677" cy="37324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EBB0505-0465-4CD6-CF2D-87AC4F0494B8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DCB411-E20F-F277-5D86-0360AFE31E7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660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280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Crescent Step Flow – Slide Template</vt:lpstr>
      <vt:lpstr>Crescent Step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Crescent Step Flow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2024-09-17T17:05:15Z</dcterms:modified>
  <cp:category>Charts &amp; Diagrams</cp:category>
</cp:coreProperties>
</file>