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14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17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Crescent Step Flow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F8B27F-5419-E396-41EC-3579105FC359}"/>
              </a:ext>
            </a:extLst>
          </p:cNvPr>
          <p:cNvSpPr/>
          <p:nvPr/>
        </p:nvSpPr>
        <p:spPr>
          <a:xfrm>
            <a:off x="994848" y="2532202"/>
            <a:ext cx="2551157" cy="2163592"/>
          </a:xfrm>
          <a:custGeom>
            <a:avLst/>
            <a:gdLst>
              <a:gd name="connsiteX0" fmla="*/ 249649 w 250340"/>
              <a:gd name="connsiteY0" fmla="*/ 85639 h 212309"/>
              <a:gd name="connsiteX1" fmla="*/ 249649 w 250340"/>
              <a:gd name="connsiteY1" fmla="*/ 88174 h 212309"/>
              <a:gd name="connsiteX2" fmla="*/ 249534 w 250340"/>
              <a:gd name="connsiteY2" fmla="*/ 90019 h 212309"/>
              <a:gd name="connsiteX3" fmla="*/ 249534 w 250340"/>
              <a:gd name="connsiteY3" fmla="*/ 90019 h 212309"/>
              <a:gd name="connsiteX4" fmla="*/ 245615 w 250340"/>
              <a:gd name="connsiteY4" fmla="*/ 109382 h 212309"/>
              <a:gd name="connsiteX5" fmla="*/ 245615 w 250340"/>
              <a:gd name="connsiteY5" fmla="*/ 109382 h 212309"/>
              <a:gd name="connsiteX6" fmla="*/ 245039 w 250340"/>
              <a:gd name="connsiteY6" fmla="*/ 110996 h 212309"/>
              <a:gd name="connsiteX7" fmla="*/ 245039 w 250340"/>
              <a:gd name="connsiteY7" fmla="*/ 111226 h 212309"/>
              <a:gd name="connsiteX8" fmla="*/ 244463 w 250340"/>
              <a:gd name="connsiteY8" fmla="*/ 112725 h 212309"/>
              <a:gd name="connsiteX9" fmla="*/ 244347 w 250340"/>
              <a:gd name="connsiteY9" fmla="*/ 113071 h 212309"/>
              <a:gd name="connsiteX10" fmla="*/ 243771 w 250340"/>
              <a:gd name="connsiteY10" fmla="*/ 114454 h 212309"/>
              <a:gd name="connsiteX11" fmla="*/ 243656 w 250340"/>
              <a:gd name="connsiteY11" fmla="*/ 114800 h 212309"/>
              <a:gd name="connsiteX12" fmla="*/ 243080 w 250340"/>
              <a:gd name="connsiteY12" fmla="*/ 116183 h 212309"/>
              <a:gd name="connsiteX13" fmla="*/ 242849 w 250340"/>
              <a:gd name="connsiteY13" fmla="*/ 116644 h 212309"/>
              <a:gd name="connsiteX14" fmla="*/ 242273 w 250340"/>
              <a:gd name="connsiteY14" fmla="*/ 117912 h 212309"/>
              <a:gd name="connsiteX15" fmla="*/ 242042 w 250340"/>
              <a:gd name="connsiteY15" fmla="*/ 118372 h 212309"/>
              <a:gd name="connsiteX16" fmla="*/ 241466 w 250340"/>
              <a:gd name="connsiteY16" fmla="*/ 119640 h 212309"/>
              <a:gd name="connsiteX17" fmla="*/ 241236 w 250340"/>
              <a:gd name="connsiteY17" fmla="*/ 120101 h 212309"/>
              <a:gd name="connsiteX18" fmla="*/ 240659 w 250340"/>
              <a:gd name="connsiteY18" fmla="*/ 121254 h 212309"/>
              <a:gd name="connsiteX19" fmla="*/ 240429 w 250340"/>
              <a:gd name="connsiteY19" fmla="*/ 121830 h 212309"/>
              <a:gd name="connsiteX20" fmla="*/ 239852 w 250340"/>
              <a:gd name="connsiteY20" fmla="*/ 122983 h 212309"/>
              <a:gd name="connsiteX21" fmla="*/ 239507 w 250340"/>
              <a:gd name="connsiteY21" fmla="*/ 123559 h 212309"/>
              <a:gd name="connsiteX22" fmla="*/ 238815 w 250340"/>
              <a:gd name="connsiteY22" fmla="*/ 124712 h 212309"/>
              <a:gd name="connsiteX23" fmla="*/ 238469 w 250340"/>
              <a:gd name="connsiteY23" fmla="*/ 125288 h 212309"/>
              <a:gd name="connsiteX24" fmla="*/ 237778 w 250340"/>
              <a:gd name="connsiteY24" fmla="*/ 126326 h 212309"/>
              <a:gd name="connsiteX25" fmla="*/ 237432 w 250340"/>
              <a:gd name="connsiteY25" fmla="*/ 126902 h 212309"/>
              <a:gd name="connsiteX26" fmla="*/ 236741 w 250340"/>
              <a:gd name="connsiteY26" fmla="*/ 127939 h 212309"/>
              <a:gd name="connsiteX27" fmla="*/ 236395 w 250340"/>
              <a:gd name="connsiteY27" fmla="*/ 128515 h 212309"/>
              <a:gd name="connsiteX28" fmla="*/ 235703 w 250340"/>
              <a:gd name="connsiteY28" fmla="*/ 129553 h 212309"/>
              <a:gd name="connsiteX29" fmla="*/ 235242 w 250340"/>
              <a:gd name="connsiteY29" fmla="*/ 130129 h 212309"/>
              <a:gd name="connsiteX30" fmla="*/ 234550 w 250340"/>
              <a:gd name="connsiteY30" fmla="*/ 131051 h 212309"/>
              <a:gd name="connsiteX31" fmla="*/ 234090 w 250340"/>
              <a:gd name="connsiteY31" fmla="*/ 131627 h 212309"/>
              <a:gd name="connsiteX32" fmla="*/ 233398 w 250340"/>
              <a:gd name="connsiteY32" fmla="*/ 132550 h 212309"/>
              <a:gd name="connsiteX33" fmla="*/ 232937 w 250340"/>
              <a:gd name="connsiteY33" fmla="*/ 133126 h 212309"/>
              <a:gd name="connsiteX34" fmla="*/ 232245 w 250340"/>
              <a:gd name="connsiteY34" fmla="*/ 134048 h 212309"/>
              <a:gd name="connsiteX35" fmla="*/ 231784 w 250340"/>
              <a:gd name="connsiteY35" fmla="*/ 134624 h 212309"/>
              <a:gd name="connsiteX36" fmla="*/ 231093 w 250340"/>
              <a:gd name="connsiteY36" fmla="*/ 135546 h 212309"/>
              <a:gd name="connsiteX37" fmla="*/ 230632 w 250340"/>
              <a:gd name="connsiteY37" fmla="*/ 136123 h 212309"/>
              <a:gd name="connsiteX38" fmla="*/ 229940 w 250340"/>
              <a:gd name="connsiteY38" fmla="*/ 136930 h 212309"/>
              <a:gd name="connsiteX39" fmla="*/ 229364 w 250340"/>
              <a:gd name="connsiteY39" fmla="*/ 137506 h 212309"/>
              <a:gd name="connsiteX40" fmla="*/ 228672 w 250340"/>
              <a:gd name="connsiteY40" fmla="*/ 138313 h 212309"/>
              <a:gd name="connsiteX41" fmla="*/ 228096 w 250340"/>
              <a:gd name="connsiteY41" fmla="*/ 138889 h 212309"/>
              <a:gd name="connsiteX42" fmla="*/ 227289 w 250340"/>
              <a:gd name="connsiteY42" fmla="*/ 139696 h 212309"/>
              <a:gd name="connsiteX43" fmla="*/ 226713 w 250340"/>
              <a:gd name="connsiteY43" fmla="*/ 140272 h 212309"/>
              <a:gd name="connsiteX44" fmla="*/ 225906 w 250340"/>
              <a:gd name="connsiteY44" fmla="*/ 141079 h 212309"/>
              <a:gd name="connsiteX45" fmla="*/ 225330 w 250340"/>
              <a:gd name="connsiteY45" fmla="*/ 141655 h 212309"/>
              <a:gd name="connsiteX46" fmla="*/ 224523 w 250340"/>
              <a:gd name="connsiteY46" fmla="*/ 142462 h 212309"/>
              <a:gd name="connsiteX47" fmla="*/ 223947 w 250340"/>
              <a:gd name="connsiteY47" fmla="*/ 143038 h 212309"/>
              <a:gd name="connsiteX48" fmla="*/ 223140 w 250340"/>
              <a:gd name="connsiteY48" fmla="*/ 143730 h 212309"/>
              <a:gd name="connsiteX49" fmla="*/ 222564 w 250340"/>
              <a:gd name="connsiteY49" fmla="*/ 144306 h 212309"/>
              <a:gd name="connsiteX50" fmla="*/ 221757 w 250340"/>
              <a:gd name="connsiteY50" fmla="*/ 144998 h 212309"/>
              <a:gd name="connsiteX51" fmla="*/ 221065 w 250340"/>
              <a:gd name="connsiteY51" fmla="*/ 145574 h 212309"/>
              <a:gd name="connsiteX52" fmla="*/ 220259 w 250340"/>
              <a:gd name="connsiteY52" fmla="*/ 146266 h 212309"/>
              <a:gd name="connsiteX53" fmla="*/ 219567 w 250340"/>
              <a:gd name="connsiteY53" fmla="*/ 146842 h 212309"/>
              <a:gd name="connsiteX54" fmla="*/ 218760 w 250340"/>
              <a:gd name="connsiteY54" fmla="*/ 147533 h 212309"/>
              <a:gd name="connsiteX55" fmla="*/ 218069 w 250340"/>
              <a:gd name="connsiteY55" fmla="*/ 148110 h 212309"/>
              <a:gd name="connsiteX56" fmla="*/ 217262 w 250340"/>
              <a:gd name="connsiteY56" fmla="*/ 148801 h 212309"/>
              <a:gd name="connsiteX57" fmla="*/ 216570 w 250340"/>
              <a:gd name="connsiteY57" fmla="*/ 149378 h 212309"/>
              <a:gd name="connsiteX58" fmla="*/ 215763 w 250340"/>
              <a:gd name="connsiteY58" fmla="*/ 149954 h 212309"/>
              <a:gd name="connsiteX59" fmla="*/ 215072 w 250340"/>
              <a:gd name="connsiteY59" fmla="*/ 150530 h 212309"/>
              <a:gd name="connsiteX60" fmla="*/ 214265 w 250340"/>
              <a:gd name="connsiteY60" fmla="*/ 151107 h 212309"/>
              <a:gd name="connsiteX61" fmla="*/ 213458 w 250340"/>
              <a:gd name="connsiteY61" fmla="*/ 151568 h 212309"/>
              <a:gd name="connsiteX62" fmla="*/ 212651 w 250340"/>
              <a:gd name="connsiteY62" fmla="*/ 152144 h 212309"/>
              <a:gd name="connsiteX63" fmla="*/ 211845 w 250340"/>
              <a:gd name="connsiteY63" fmla="*/ 152605 h 212309"/>
              <a:gd name="connsiteX64" fmla="*/ 210923 w 250340"/>
              <a:gd name="connsiteY64" fmla="*/ 153181 h 212309"/>
              <a:gd name="connsiteX65" fmla="*/ 210116 w 250340"/>
              <a:gd name="connsiteY65" fmla="*/ 153642 h 212309"/>
              <a:gd name="connsiteX66" fmla="*/ 209194 w 250340"/>
              <a:gd name="connsiteY66" fmla="*/ 154219 h 212309"/>
              <a:gd name="connsiteX67" fmla="*/ 208387 w 250340"/>
              <a:gd name="connsiteY67" fmla="*/ 154680 h 212309"/>
              <a:gd name="connsiteX68" fmla="*/ 207465 w 250340"/>
              <a:gd name="connsiteY68" fmla="*/ 155141 h 212309"/>
              <a:gd name="connsiteX69" fmla="*/ 206658 w 250340"/>
              <a:gd name="connsiteY69" fmla="*/ 155602 h 212309"/>
              <a:gd name="connsiteX70" fmla="*/ 205736 w 250340"/>
              <a:gd name="connsiteY70" fmla="*/ 156063 h 212309"/>
              <a:gd name="connsiteX71" fmla="*/ 204929 w 250340"/>
              <a:gd name="connsiteY71" fmla="*/ 156524 h 212309"/>
              <a:gd name="connsiteX72" fmla="*/ 204007 w 250340"/>
              <a:gd name="connsiteY72" fmla="*/ 156985 h 212309"/>
              <a:gd name="connsiteX73" fmla="*/ 203200 w 250340"/>
              <a:gd name="connsiteY73" fmla="*/ 157446 h 212309"/>
              <a:gd name="connsiteX74" fmla="*/ 202278 w 250340"/>
              <a:gd name="connsiteY74" fmla="*/ 157907 h 212309"/>
              <a:gd name="connsiteX75" fmla="*/ 201356 w 250340"/>
              <a:gd name="connsiteY75" fmla="*/ 158253 h 212309"/>
              <a:gd name="connsiteX76" fmla="*/ 200434 w 250340"/>
              <a:gd name="connsiteY76" fmla="*/ 158714 h 212309"/>
              <a:gd name="connsiteX77" fmla="*/ 199512 w 250340"/>
              <a:gd name="connsiteY77" fmla="*/ 159060 h 212309"/>
              <a:gd name="connsiteX78" fmla="*/ 198590 w 250340"/>
              <a:gd name="connsiteY78" fmla="*/ 159405 h 212309"/>
              <a:gd name="connsiteX79" fmla="*/ 197668 w 250340"/>
              <a:gd name="connsiteY79" fmla="*/ 159751 h 212309"/>
              <a:gd name="connsiteX80" fmla="*/ 196746 w 250340"/>
              <a:gd name="connsiteY80" fmla="*/ 160097 h 212309"/>
              <a:gd name="connsiteX81" fmla="*/ 195824 w 250340"/>
              <a:gd name="connsiteY81" fmla="*/ 160443 h 212309"/>
              <a:gd name="connsiteX82" fmla="*/ 194902 w 250340"/>
              <a:gd name="connsiteY82" fmla="*/ 160788 h 212309"/>
              <a:gd name="connsiteX83" fmla="*/ 193980 w 250340"/>
              <a:gd name="connsiteY83" fmla="*/ 161134 h 212309"/>
              <a:gd name="connsiteX84" fmla="*/ 193058 w 250340"/>
              <a:gd name="connsiteY84" fmla="*/ 161480 h 212309"/>
              <a:gd name="connsiteX85" fmla="*/ 192135 w 250340"/>
              <a:gd name="connsiteY85" fmla="*/ 161826 h 212309"/>
              <a:gd name="connsiteX86" fmla="*/ 191214 w 250340"/>
              <a:gd name="connsiteY86" fmla="*/ 162171 h 212309"/>
              <a:gd name="connsiteX87" fmla="*/ 190291 w 250340"/>
              <a:gd name="connsiteY87" fmla="*/ 162402 h 212309"/>
              <a:gd name="connsiteX88" fmla="*/ 189369 w 250340"/>
              <a:gd name="connsiteY88" fmla="*/ 162633 h 212309"/>
              <a:gd name="connsiteX89" fmla="*/ 188332 w 250340"/>
              <a:gd name="connsiteY89" fmla="*/ 162863 h 212309"/>
              <a:gd name="connsiteX90" fmla="*/ 187410 w 250340"/>
              <a:gd name="connsiteY90" fmla="*/ 163094 h 212309"/>
              <a:gd name="connsiteX91" fmla="*/ 186373 w 250340"/>
              <a:gd name="connsiteY91" fmla="*/ 163324 h 212309"/>
              <a:gd name="connsiteX92" fmla="*/ 185451 w 250340"/>
              <a:gd name="connsiteY92" fmla="*/ 163555 h 212309"/>
              <a:gd name="connsiteX93" fmla="*/ 184413 w 250340"/>
              <a:gd name="connsiteY93" fmla="*/ 163785 h 212309"/>
              <a:gd name="connsiteX94" fmla="*/ 183491 w 250340"/>
              <a:gd name="connsiteY94" fmla="*/ 164016 h 212309"/>
              <a:gd name="connsiteX95" fmla="*/ 182454 w 250340"/>
              <a:gd name="connsiteY95" fmla="*/ 164246 h 212309"/>
              <a:gd name="connsiteX96" fmla="*/ 181532 w 250340"/>
              <a:gd name="connsiteY96" fmla="*/ 164362 h 212309"/>
              <a:gd name="connsiteX97" fmla="*/ 180495 w 250340"/>
              <a:gd name="connsiteY97" fmla="*/ 164592 h 212309"/>
              <a:gd name="connsiteX98" fmla="*/ 179572 w 250340"/>
              <a:gd name="connsiteY98" fmla="*/ 164707 h 212309"/>
              <a:gd name="connsiteX99" fmla="*/ 178535 w 250340"/>
              <a:gd name="connsiteY99" fmla="*/ 164823 h 212309"/>
              <a:gd name="connsiteX100" fmla="*/ 177613 w 250340"/>
              <a:gd name="connsiteY100" fmla="*/ 164938 h 212309"/>
              <a:gd name="connsiteX101" fmla="*/ 176460 w 250340"/>
              <a:gd name="connsiteY101" fmla="*/ 165053 h 212309"/>
              <a:gd name="connsiteX102" fmla="*/ 175538 w 250340"/>
              <a:gd name="connsiteY102" fmla="*/ 165053 h 212309"/>
              <a:gd name="connsiteX103" fmla="*/ 174386 w 250340"/>
              <a:gd name="connsiteY103" fmla="*/ 165053 h 212309"/>
              <a:gd name="connsiteX104" fmla="*/ 173464 w 250340"/>
              <a:gd name="connsiteY104" fmla="*/ 165053 h 212309"/>
              <a:gd name="connsiteX105" fmla="*/ 172196 w 250340"/>
              <a:gd name="connsiteY105" fmla="*/ 165053 h 212309"/>
              <a:gd name="connsiteX106" fmla="*/ 171389 w 250340"/>
              <a:gd name="connsiteY106" fmla="*/ 165053 h 212309"/>
              <a:gd name="connsiteX107" fmla="*/ 170006 w 250340"/>
              <a:gd name="connsiteY107" fmla="*/ 165053 h 212309"/>
              <a:gd name="connsiteX108" fmla="*/ 169315 w 250340"/>
              <a:gd name="connsiteY108" fmla="*/ 165053 h 212309"/>
              <a:gd name="connsiteX109" fmla="*/ 167240 w 250340"/>
              <a:gd name="connsiteY109" fmla="*/ 165053 h 212309"/>
              <a:gd name="connsiteX110" fmla="*/ 165165 w 250340"/>
              <a:gd name="connsiteY110" fmla="*/ 165053 h 212309"/>
              <a:gd name="connsiteX111" fmla="*/ 164473 w 250340"/>
              <a:gd name="connsiteY111" fmla="*/ 165053 h 212309"/>
              <a:gd name="connsiteX112" fmla="*/ 163090 w 250340"/>
              <a:gd name="connsiteY112" fmla="*/ 165053 h 212309"/>
              <a:gd name="connsiteX113" fmla="*/ 162284 w 250340"/>
              <a:gd name="connsiteY113" fmla="*/ 165053 h 212309"/>
              <a:gd name="connsiteX114" fmla="*/ 161016 w 250340"/>
              <a:gd name="connsiteY114" fmla="*/ 165053 h 212309"/>
              <a:gd name="connsiteX115" fmla="*/ 160094 w 250340"/>
              <a:gd name="connsiteY115" fmla="*/ 165053 h 212309"/>
              <a:gd name="connsiteX116" fmla="*/ 158941 w 250340"/>
              <a:gd name="connsiteY116" fmla="*/ 165053 h 212309"/>
              <a:gd name="connsiteX117" fmla="*/ 158019 w 250340"/>
              <a:gd name="connsiteY117" fmla="*/ 165053 h 212309"/>
              <a:gd name="connsiteX118" fmla="*/ 156867 w 250340"/>
              <a:gd name="connsiteY118" fmla="*/ 164938 h 212309"/>
              <a:gd name="connsiteX119" fmla="*/ 155944 w 250340"/>
              <a:gd name="connsiteY119" fmla="*/ 164823 h 212309"/>
              <a:gd name="connsiteX120" fmla="*/ 154792 w 250340"/>
              <a:gd name="connsiteY120" fmla="*/ 164707 h 212309"/>
              <a:gd name="connsiteX121" fmla="*/ 153870 w 250340"/>
              <a:gd name="connsiteY121" fmla="*/ 164592 h 212309"/>
              <a:gd name="connsiteX122" fmla="*/ 152833 w 250340"/>
              <a:gd name="connsiteY122" fmla="*/ 164362 h 212309"/>
              <a:gd name="connsiteX123" fmla="*/ 151910 w 250340"/>
              <a:gd name="connsiteY123" fmla="*/ 164131 h 212309"/>
              <a:gd name="connsiteX124" fmla="*/ 150873 w 250340"/>
              <a:gd name="connsiteY124" fmla="*/ 163900 h 212309"/>
              <a:gd name="connsiteX125" fmla="*/ 149951 w 250340"/>
              <a:gd name="connsiteY125" fmla="*/ 163670 h 212309"/>
              <a:gd name="connsiteX126" fmla="*/ 148914 w 250340"/>
              <a:gd name="connsiteY126" fmla="*/ 163439 h 212309"/>
              <a:gd name="connsiteX127" fmla="*/ 147992 w 250340"/>
              <a:gd name="connsiteY127" fmla="*/ 163209 h 212309"/>
              <a:gd name="connsiteX128" fmla="*/ 146954 w 250340"/>
              <a:gd name="connsiteY128" fmla="*/ 162979 h 212309"/>
              <a:gd name="connsiteX129" fmla="*/ 146032 w 250340"/>
              <a:gd name="connsiteY129" fmla="*/ 162748 h 212309"/>
              <a:gd name="connsiteX130" fmla="*/ 144995 w 250340"/>
              <a:gd name="connsiteY130" fmla="*/ 162517 h 212309"/>
              <a:gd name="connsiteX131" fmla="*/ 144073 w 250340"/>
              <a:gd name="connsiteY131" fmla="*/ 162287 h 212309"/>
              <a:gd name="connsiteX132" fmla="*/ 143036 w 250340"/>
              <a:gd name="connsiteY132" fmla="*/ 161941 h 212309"/>
              <a:gd name="connsiteX133" fmla="*/ 142113 w 250340"/>
              <a:gd name="connsiteY133" fmla="*/ 161595 h 212309"/>
              <a:gd name="connsiteX134" fmla="*/ 141191 w 250340"/>
              <a:gd name="connsiteY134" fmla="*/ 161250 h 212309"/>
              <a:gd name="connsiteX135" fmla="*/ 140269 w 250340"/>
              <a:gd name="connsiteY135" fmla="*/ 160904 h 212309"/>
              <a:gd name="connsiteX136" fmla="*/ 139347 w 250340"/>
              <a:gd name="connsiteY136" fmla="*/ 160558 h 212309"/>
              <a:gd name="connsiteX137" fmla="*/ 138425 w 250340"/>
              <a:gd name="connsiteY137" fmla="*/ 160212 h 212309"/>
              <a:gd name="connsiteX138" fmla="*/ 137503 w 250340"/>
              <a:gd name="connsiteY138" fmla="*/ 159866 h 212309"/>
              <a:gd name="connsiteX139" fmla="*/ 136581 w 250340"/>
              <a:gd name="connsiteY139" fmla="*/ 159521 h 212309"/>
              <a:gd name="connsiteX140" fmla="*/ 135659 w 250340"/>
              <a:gd name="connsiteY140" fmla="*/ 159175 h 212309"/>
              <a:gd name="connsiteX141" fmla="*/ 134737 w 250340"/>
              <a:gd name="connsiteY141" fmla="*/ 158829 h 212309"/>
              <a:gd name="connsiteX142" fmla="*/ 133815 w 250340"/>
              <a:gd name="connsiteY142" fmla="*/ 158483 h 212309"/>
              <a:gd name="connsiteX143" fmla="*/ 132893 w 250340"/>
              <a:gd name="connsiteY143" fmla="*/ 158022 h 212309"/>
              <a:gd name="connsiteX144" fmla="*/ 131971 w 250340"/>
              <a:gd name="connsiteY144" fmla="*/ 157561 h 212309"/>
              <a:gd name="connsiteX145" fmla="*/ 131049 w 250340"/>
              <a:gd name="connsiteY145" fmla="*/ 157100 h 212309"/>
              <a:gd name="connsiteX146" fmla="*/ 130242 w 250340"/>
              <a:gd name="connsiteY146" fmla="*/ 156639 h 212309"/>
              <a:gd name="connsiteX147" fmla="*/ 129320 w 250340"/>
              <a:gd name="connsiteY147" fmla="*/ 156178 h 212309"/>
              <a:gd name="connsiteX148" fmla="*/ 128513 w 250340"/>
              <a:gd name="connsiteY148" fmla="*/ 155717 h 212309"/>
              <a:gd name="connsiteX149" fmla="*/ 127591 w 250340"/>
              <a:gd name="connsiteY149" fmla="*/ 155256 h 212309"/>
              <a:gd name="connsiteX150" fmla="*/ 126784 w 250340"/>
              <a:gd name="connsiteY150" fmla="*/ 154795 h 212309"/>
              <a:gd name="connsiteX151" fmla="*/ 125862 w 250340"/>
              <a:gd name="connsiteY151" fmla="*/ 154334 h 212309"/>
              <a:gd name="connsiteX152" fmla="*/ 125055 w 250340"/>
              <a:gd name="connsiteY152" fmla="*/ 153873 h 212309"/>
              <a:gd name="connsiteX153" fmla="*/ 124133 w 250340"/>
              <a:gd name="connsiteY153" fmla="*/ 153296 h 212309"/>
              <a:gd name="connsiteX154" fmla="*/ 123326 w 250340"/>
              <a:gd name="connsiteY154" fmla="*/ 152836 h 212309"/>
              <a:gd name="connsiteX155" fmla="*/ 122404 w 250340"/>
              <a:gd name="connsiteY155" fmla="*/ 152259 h 212309"/>
              <a:gd name="connsiteX156" fmla="*/ 121713 w 250340"/>
              <a:gd name="connsiteY156" fmla="*/ 151798 h 212309"/>
              <a:gd name="connsiteX157" fmla="*/ 120791 w 250340"/>
              <a:gd name="connsiteY157" fmla="*/ 151222 h 212309"/>
              <a:gd name="connsiteX158" fmla="*/ 120099 w 250340"/>
              <a:gd name="connsiteY158" fmla="*/ 150761 h 212309"/>
              <a:gd name="connsiteX159" fmla="*/ 119177 w 250340"/>
              <a:gd name="connsiteY159" fmla="*/ 150069 h 212309"/>
              <a:gd name="connsiteX160" fmla="*/ 118601 w 250340"/>
              <a:gd name="connsiteY160" fmla="*/ 149608 h 212309"/>
              <a:gd name="connsiteX161" fmla="*/ 117679 w 250340"/>
              <a:gd name="connsiteY161" fmla="*/ 148917 h 212309"/>
              <a:gd name="connsiteX162" fmla="*/ 117218 w 250340"/>
              <a:gd name="connsiteY162" fmla="*/ 148571 h 212309"/>
              <a:gd name="connsiteX163" fmla="*/ 116180 w 250340"/>
              <a:gd name="connsiteY163" fmla="*/ 147764 h 212309"/>
              <a:gd name="connsiteX164" fmla="*/ 115835 w 250340"/>
              <a:gd name="connsiteY164" fmla="*/ 147533 h 212309"/>
              <a:gd name="connsiteX165" fmla="*/ 110417 w 250340"/>
              <a:gd name="connsiteY165" fmla="*/ 142808 h 212309"/>
              <a:gd name="connsiteX166" fmla="*/ 110417 w 250340"/>
              <a:gd name="connsiteY166" fmla="*/ 142808 h 212309"/>
              <a:gd name="connsiteX167" fmla="*/ 109265 w 250340"/>
              <a:gd name="connsiteY167" fmla="*/ 141770 h 212309"/>
              <a:gd name="connsiteX168" fmla="*/ 109034 w 250340"/>
              <a:gd name="connsiteY168" fmla="*/ 141540 h 212309"/>
              <a:gd name="connsiteX169" fmla="*/ 107997 w 250340"/>
              <a:gd name="connsiteY169" fmla="*/ 140503 h 212309"/>
              <a:gd name="connsiteX170" fmla="*/ 107651 w 250340"/>
              <a:gd name="connsiteY170" fmla="*/ 140157 h 212309"/>
              <a:gd name="connsiteX171" fmla="*/ 106729 w 250340"/>
              <a:gd name="connsiteY171" fmla="*/ 139119 h 212309"/>
              <a:gd name="connsiteX172" fmla="*/ 106383 w 250340"/>
              <a:gd name="connsiteY172" fmla="*/ 138658 h 212309"/>
              <a:gd name="connsiteX173" fmla="*/ 105461 w 250340"/>
              <a:gd name="connsiteY173" fmla="*/ 137621 h 212309"/>
              <a:gd name="connsiteX174" fmla="*/ 105115 w 250340"/>
              <a:gd name="connsiteY174" fmla="*/ 137160 h 212309"/>
              <a:gd name="connsiteX175" fmla="*/ 104309 w 250340"/>
              <a:gd name="connsiteY175" fmla="*/ 136123 h 212309"/>
              <a:gd name="connsiteX176" fmla="*/ 103848 w 250340"/>
              <a:gd name="connsiteY176" fmla="*/ 135662 h 212309"/>
              <a:gd name="connsiteX177" fmla="*/ 103041 w 250340"/>
              <a:gd name="connsiteY177" fmla="*/ 134624 h 212309"/>
              <a:gd name="connsiteX178" fmla="*/ 102695 w 250340"/>
              <a:gd name="connsiteY178" fmla="*/ 134163 h 212309"/>
              <a:gd name="connsiteX179" fmla="*/ 101888 w 250340"/>
              <a:gd name="connsiteY179" fmla="*/ 133126 h 212309"/>
              <a:gd name="connsiteX180" fmla="*/ 101543 w 250340"/>
              <a:gd name="connsiteY180" fmla="*/ 132665 h 212309"/>
              <a:gd name="connsiteX181" fmla="*/ 100736 w 250340"/>
              <a:gd name="connsiteY181" fmla="*/ 131627 h 212309"/>
              <a:gd name="connsiteX182" fmla="*/ 100390 w 250340"/>
              <a:gd name="connsiteY182" fmla="*/ 131051 h 212309"/>
              <a:gd name="connsiteX183" fmla="*/ 99698 w 250340"/>
              <a:gd name="connsiteY183" fmla="*/ 130014 h 212309"/>
              <a:gd name="connsiteX184" fmla="*/ 99353 w 250340"/>
              <a:gd name="connsiteY184" fmla="*/ 129438 h 212309"/>
              <a:gd name="connsiteX185" fmla="*/ 98661 w 250340"/>
              <a:gd name="connsiteY185" fmla="*/ 128400 h 212309"/>
              <a:gd name="connsiteX186" fmla="*/ 98315 w 250340"/>
              <a:gd name="connsiteY186" fmla="*/ 127824 h 212309"/>
              <a:gd name="connsiteX187" fmla="*/ 97624 w 250340"/>
              <a:gd name="connsiteY187" fmla="*/ 126671 h 212309"/>
              <a:gd name="connsiteX188" fmla="*/ 97278 w 250340"/>
              <a:gd name="connsiteY188" fmla="*/ 126095 h 212309"/>
              <a:gd name="connsiteX189" fmla="*/ 96586 w 250340"/>
              <a:gd name="connsiteY189" fmla="*/ 124943 h 212309"/>
              <a:gd name="connsiteX190" fmla="*/ 96241 w 250340"/>
              <a:gd name="connsiteY190" fmla="*/ 124366 h 212309"/>
              <a:gd name="connsiteX191" fmla="*/ 95549 w 250340"/>
              <a:gd name="connsiteY191" fmla="*/ 123214 h 212309"/>
              <a:gd name="connsiteX192" fmla="*/ 95203 w 250340"/>
              <a:gd name="connsiteY192" fmla="*/ 122637 h 212309"/>
              <a:gd name="connsiteX193" fmla="*/ 94512 w 250340"/>
              <a:gd name="connsiteY193" fmla="*/ 121485 h 212309"/>
              <a:gd name="connsiteX194" fmla="*/ 94166 w 250340"/>
              <a:gd name="connsiteY194" fmla="*/ 120908 h 212309"/>
              <a:gd name="connsiteX195" fmla="*/ 93590 w 250340"/>
              <a:gd name="connsiteY195" fmla="*/ 119756 h 212309"/>
              <a:gd name="connsiteX196" fmla="*/ 93359 w 250340"/>
              <a:gd name="connsiteY196" fmla="*/ 119180 h 212309"/>
              <a:gd name="connsiteX197" fmla="*/ 92783 w 250340"/>
              <a:gd name="connsiteY197" fmla="*/ 117912 h 212309"/>
              <a:gd name="connsiteX198" fmla="*/ 92552 w 250340"/>
              <a:gd name="connsiteY198" fmla="*/ 117335 h 212309"/>
              <a:gd name="connsiteX199" fmla="*/ 91976 w 250340"/>
              <a:gd name="connsiteY199" fmla="*/ 116067 h 212309"/>
              <a:gd name="connsiteX200" fmla="*/ 91746 w 250340"/>
              <a:gd name="connsiteY200" fmla="*/ 115606 h 212309"/>
              <a:gd name="connsiteX201" fmla="*/ 91169 w 250340"/>
              <a:gd name="connsiteY201" fmla="*/ 114338 h 212309"/>
              <a:gd name="connsiteX202" fmla="*/ 90939 w 250340"/>
              <a:gd name="connsiteY202" fmla="*/ 113877 h 212309"/>
              <a:gd name="connsiteX203" fmla="*/ 90363 w 250340"/>
              <a:gd name="connsiteY203" fmla="*/ 112494 h 212309"/>
              <a:gd name="connsiteX204" fmla="*/ 90132 w 250340"/>
              <a:gd name="connsiteY204" fmla="*/ 112033 h 212309"/>
              <a:gd name="connsiteX205" fmla="*/ 89671 w 250340"/>
              <a:gd name="connsiteY205" fmla="*/ 110650 h 212309"/>
              <a:gd name="connsiteX206" fmla="*/ 89556 w 250340"/>
              <a:gd name="connsiteY206" fmla="*/ 110189 h 212309"/>
              <a:gd name="connsiteX207" fmla="*/ 89095 w 250340"/>
              <a:gd name="connsiteY207" fmla="*/ 108691 h 212309"/>
              <a:gd name="connsiteX208" fmla="*/ 88979 w 250340"/>
              <a:gd name="connsiteY208" fmla="*/ 108345 h 212309"/>
              <a:gd name="connsiteX209" fmla="*/ 88518 w 250340"/>
              <a:gd name="connsiteY209" fmla="*/ 106846 h 212309"/>
              <a:gd name="connsiteX210" fmla="*/ 88518 w 250340"/>
              <a:gd name="connsiteY210" fmla="*/ 106501 h 212309"/>
              <a:gd name="connsiteX211" fmla="*/ 88057 w 250340"/>
              <a:gd name="connsiteY211" fmla="*/ 104887 h 212309"/>
              <a:gd name="connsiteX212" fmla="*/ 88057 w 250340"/>
              <a:gd name="connsiteY212" fmla="*/ 104657 h 212309"/>
              <a:gd name="connsiteX213" fmla="*/ 87596 w 250340"/>
              <a:gd name="connsiteY213" fmla="*/ 102928 h 212309"/>
              <a:gd name="connsiteX214" fmla="*/ 87596 w 250340"/>
              <a:gd name="connsiteY214" fmla="*/ 102928 h 212309"/>
              <a:gd name="connsiteX215" fmla="*/ 85176 w 250340"/>
              <a:gd name="connsiteY215" fmla="*/ 87137 h 212309"/>
              <a:gd name="connsiteX216" fmla="*/ 85176 w 250340"/>
              <a:gd name="connsiteY216" fmla="*/ 87137 h 212309"/>
              <a:gd name="connsiteX217" fmla="*/ 85061 w 250340"/>
              <a:gd name="connsiteY217" fmla="*/ 82642 h 212309"/>
              <a:gd name="connsiteX218" fmla="*/ 165857 w 250340"/>
              <a:gd name="connsiteY218" fmla="*/ 0 h 212309"/>
              <a:gd name="connsiteX219" fmla="*/ 163090 w 250340"/>
              <a:gd name="connsiteY219" fmla="*/ 0 h 212309"/>
              <a:gd name="connsiteX220" fmla="*/ 75955 w 250340"/>
              <a:gd name="connsiteY220" fmla="*/ 87137 h 212309"/>
              <a:gd name="connsiteX221" fmla="*/ 0 w 250340"/>
              <a:gd name="connsiteY221" fmla="*/ 87137 h 212309"/>
              <a:gd name="connsiteX222" fmla="*/ 125171 w 250340"/>
              <a:gd name="connsiteY222" fmla="*/ 212310 h 212309"/>
              <a:gd name="connsiteX223" fmla="*/ 250341 w 250340"/>
              <a:gd name="connsiteY223" fmla="*/ 87137 h 212309"/>
              <a:gd name="connsiteX224" fmla="*/ 250341 w 250340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5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6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2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8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899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4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5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0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6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7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2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3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4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2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69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5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7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5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3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39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7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8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2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3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8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09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0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6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5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0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1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7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8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3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79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2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DC24C77-2A40-F81B-A2AC-970FDF313411}"/>
              </a:ext>
            </a:extLst>
          </p:cNvPr>
          <p:cNvSpPr/>
          <p:nvPr/>
        </p:nvSpPr>
        <p:spPr>
          <a:xfrm>
            <a:off x="3544833" y="2162206"/>
            <a:ext cx="2551157" cy="2163592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6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7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5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80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6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4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1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5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1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70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6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7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3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10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6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1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5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40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1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2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7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4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80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6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8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9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5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6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3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4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1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6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7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9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90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7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1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9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6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2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9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5" y="103619"/>
                </a:cubicBezTo>
                <a:cubicBezTo>
                  <a:pt x="89095" y="103734"/>
                  <a:pt x="89095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1" y="128170"/>
                  <a:pt x="85061" y="129668"/>
                </a:cubicBezTo>
                <a:cubicBezTo>
                  <a:pt x="85061" y="174735"/>
                  <a:pt x="121136" y="211273"/>
                  <a:pt x="165856" y="212310"/>
                </a:cubicBezTo>
                <a:cubicBezTo>
                  <a:pt x="164934" y="212310"/>
                  <a:pt x="164013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F9EBFE3-1CF3-539F-1B9B-1128142933A3}"/>
              </a:ext>
            </a:extLst>
          </p:cNvPr>
          <p:cNvSpPr/>
          <p:nvPr/>
        </p:nvSpPr>
        <p:spPr>
          <a:xfrm>
            <a:off x="6094828" y="2532202"/>
            <a:ext cx="2551167" cy="2163592"/>
          </a:xfrm>
          <a:custGeom>
            <a:avLst/>
            <a:gdLst>
              <a:gd name="connsiteX0" fmla="*/ 249649 w 250341"/>
              <a:gd name="connsiteY0" fmla="*/ 85639 h 212309"/>
              <a:gd name="connsiteX1" fmla="*/ 249649 w 250341"/>
              <a:gd name="connsiteY1" fmla="*/ 88174 h 212309"/>
              <a:gd name="connsiteX2" fmla="*/ 249534 w 250341"/>
              <a:gd name="connsiteY2" fmla="*/ 90019 h 212309"/>
              <a:gd name="connsiteX3" fmla="*/ 249534 w 250341"/>
              <a:gd name="connsiteY3" fmla="*/ 90019 h 212309"/>
              <a:gd name="connsiteX4" fmla="*/ 245615 w 250341"/>
              <a:gd name="connsiteY4" fmla="*/ 109382 h 212309"/>
              <a:gd name="connsiteX5" fmla="*/ 245615 w 250341"/>
              <a:gd name="connsiteY5" fmla="*/ 109382 h 212309"/>
              <a:gd name="connsiteX6" fmla="*/ 245039 w 250341"/>
              <a:gd name="connsiteY6" fmla="*/ 110996 h 212309"/>
              <a:gd name="connsiteX7" fmla="*/ 245039 w 250341"/>
              <a:gd name="connsiteY7" fmla="*/ 111226 h 212309"/>
              <a:gd name="connsiteX8" fmla="*/ 244463 w 250341"/>
              <a:gd name="connsiteY8" fmla="*/ 112725 h 212309"/>
              <a:gd name="connsiteX9" fmla="*/ 244347 w 250341"/>
              <a:gd name="connsiteY9" fmla="*/ 113071 h 212309"/>
              <a:gd name="connsiteX10" fmla="*/ 243771 w 250341"/>
              <a:gd name="connsiteY10" fmla="*/ 114454 h 212309"/>
              <a:gd name="connsiteX11" fmla="*/ 243656 w 250341"/>
              <a:gd name="connsiteY11" fmla="*/ 114800 h 212309"/>
              <a:gd name="connsiteX12" fmla="*/ 243080 w 250341"/>
              <a:gd name="connsiteY12" fmla="*/ 116183 h 212309"/>
              <a:gd name="connsiteX13" fmla="*/ 242849 w 250341"/>
              <a:gd name="connsiteY13" fmla="*/ 116644 h 212309"/>
              <a:gd name="connsiteX14" fmla="*/ 242273 w 250341"/>
              <a:gd name="connsiteY14" fmla="*/ 117912 h 212309"/>
              <a:gd name="connsiteX15" fmla="*/ 242042 w 250341"/>
              <a:gd name="connsiteY15" fmla="*/ 118372 h 212309"/>
              <a:gd name="connsiteX16" fmla="*/ 241466 w 250341"/>
              <a:gd name="connsiteY16" fmla="*/ 119640 h 212309"/>
              <a:gd name="connsiteX17" fmla="*/ 241236 w 250341"/>
              <a:gd name="connsiteY17" fmla="*/ 120101 h 212309"/>
              <a:gd name="connsiteX18" fmla="*/ 240659 w 250341"/>
              <a:gd name="connsiteY18" fmla="*/ 121254 h 212309"/>
              <a:gd name="connsiteX19" fmla="*/ 240429 w 250341"/>
              <a:gd name="connsiteY19" fmla="*/ 121830 h 212309"/>
              <a:gd name="connsiteX20" fmla="*/ 239852 w 250341"/>
              <a:gd name="connsiteY20" fmla="*/ 122983 h 212309"/>
              <a:gd name="connsiteX21" fmla="*/ 239507 w 250341"/>
              <a:gd name="connsiteY21" fmla="*/ 123559 h 212309"/>
              <a:gd name="connsiteX22" fmla="*/ 238815 w 250341"/>
              <a:gd name="connsiteY22" fmla="*/ 124712 h 212309"/>
              <a:gd name="connsiteX23" fmla="*/ 238469 w 250341"/>
              <a:gd name="connsiteY23" fmla="*/ 125288 h 212309"/>
              <a:gd name="connsiteX24" fmla="*/ 237778 w 250341"/>
              <a:gd name="connsiteY24" fmla="*/ 126326 h 212309"/>
              <a:gd name="connsiteX25" fmla="*/ 237432 w 250341"/>
              <a:gd name="connsiteY25" fmla="*/ 126902 h 212309"/>
              <a:gd name="connsiteX26" fmla="*/ 236741 w 250341"/>
              <a:gd name="connsiteY26" fmla="*/ 127939 h 212309"/>
              <a:gd name="connsiteX27" fmla="*/ 236395 w 250341"/>
              <a:gd name="connsiteY27" fmla="*/ 128515 h 212309"/>
              <a:gd name="connsiteX28" fmla="*/ 235703 w 250341"/>
              <a:gd name="connsiteY28" fmla="*/ 129553 h 212309"/>
              <a:gd name="connsiteX29" fmla="*/ 235242 w 250341"/>
              <a:gd name="connsiteY29" fmla="*/ 130129 h 212309"/>
              <a:gd name="connsiteX30" fmla="*/ 234550 w 250341"/>
              <a:gd name="connsiteY30" fmla="*/ 131051 h 212309"/>
              <a:gd name="connsiteX31" fmla="*/ 234090 w 250341"/>
              <a:gd name="connsiteY31" fmla="*/ 131627 h 212309"/>
              <a:gd name="connsiteX32" fmla="*/ 233398 w 250341"/>
              <a:gd name="connsiteY32" fmla="*/ 132550 h 212309"/>
              <a:gd name="connsiteX33" fmla="*/ 232937 w 250341"/>
              <a:gd name="connsiteY33" fmla="*/ 133126 h 212309"/>
              <a:gd name="connsiteX34" fmla="*/ 232245 w 250341"/>
              <a:gd name="connsiteY34" fmla="*/ 134048 h 212309"/>
              <a:gd name="connsiteX35" fmla="*/ 231784 w 250341"/>
              <a:gd name="connsiteY35" fmla="*/ 134624 h 212309"/>
              <a:gd name="connsiteX36" fmla="*/ 231093 w 250341"/>
              <a:gd name="connsiteY36" fmla="*/ 135546 h 212309"/>
              <a:gd name="connsiteX37" fmla="*/ 230632 w 250341"/>
              <a:gd name="connsiteY37" fmla="*/ 136123 h 212309"/>
              <a:gd name="connsiteX38" fmla="*/ 229940 w 250341"/>
              <a:gd name="connsiteY38" fmla="*/ 136930 h 212309"/>
              <a:gd name="connsiteX39" fmla="*/ 229364 w 250341"/>
              <a:gd name="connsiteY39" fmla="*/ 137506 h 212309"/>
              <a:gd name="connsiteX40" fmla="*/ 228672 w 250341"/>
              <a:gd name="connsiteY40" fmla="*/ 138313 h 212309"/>
              <a:gd name="connsiteX41" fmla="*/ 228096 w 250341"/>
              <a:gd name="connsiteY41" fmla="*/ 138889 h 212309"/>
              <a:gd name="connsiteX42" fmla="*/ 227289 w 250341"/>
              <a:gd name="connsiteY42" fmla="*/ 139696 h 212309"/>
              <a:gd name="connsiteX43" fmla="*/ 226713 w 250341"/>
              <a:gd name="connsiteY43" fmla="*/ 140272 h 212309"/>
              <a:gd name="connsiteX44" fmla="*/ 225906 w 250341"/>
              <a:gd name="connsiteY44" fmla="*/ 141079 h 212309"/>
              <a:gd name="connsiteX45" fmla="*/ 225330 w 250341"/>
              <a:gd name="connsiteY45" fmla="*/ 141655 h 212309"/>
              <a:gd name="connsiteX46" fmla="*/ 224523 w 250341"/>
              <a:gd name="connsiteY46" fmla="*/ 142462 h 212309"/>
              <a:gd name="connsiteX47" fmla="*/ 223947 w 250341"/>
              <a:gd name="connsiteY47" fmla="*/ 143038 h 212309"/>
              <a:gd name="connsiteX48" fmla="*/ 223140 w 250341"/>
              <a:gd name="connsiteY48" fmla="*/ 143730 h 212309"/>
              <a:gd name="connsiteX49" fmla="*/ 222564 w 250341"/>
              <a:gd name="connsiteY49" fmla="*/ 144306 h 212309"/>
              <a:gd name="connsiteX50" fmla="*/ 221757 w 250341"/>
              <a:gd name="connsiteY50" fmla="*/ 144998 h 212309"/>
              <a:gd name="connsiteX51" fmla="*/ 221065 w 250341"/>
              <a:gd name="connsiteY51" fmla="*/ 145574 h 212309"/>
              <a:gd name="connsiteX52" fmla="*/ 220259 w 250341"/>
              <a:gd name="connsiteY52" fmla="*/ 146266 h 212309"/>
              <a:gd name="connsiteX53" fmla="*/ 219567 w 250341"/>
              <a:gd name="connsiteY53" fmla="*/ 146842 h 212309"/>
              <a:gd name="connsiteX54" fmla="*/ 218760 w 250341"/>
              <a:gd name="connsiteY54" fmla="*/ 147533 h 212309"/>
              <a:gd name="connsiteX55" fmla="*/ 218069 w 250341"/>
              <a:gd name="connsiteY55" fmla="*/ 148110 h 212309"/>
              <a:gd name="connsiteX56" fmla="*/ 217262 w 250341"/>
              <a:gd name="connsiteY56" fmla="*/ 148801 h 212309"/>
              <a:gd name="connsiteX57" fmla="*/ 216570 w 250341"/>
              <a:gd name="connsiteY57" fmla="*/ 149378 h 212309"/>
              <a:gd name="connsiteX58" fmla="*/ 215764 w 250341"/>
              <a:gd name="connsiteY58" fmla="*/ 149954 h 212309"/>
              <a:gd name="connsiteX59" fmla="*/ 215072 w 250341"/>
              <a:gd name="connsiteY59" fmla="*/ 150530 h 212309"/>
              <a:gd name="connsiteX60" fmla="*/ 214265 w 250341"/>
              <a:gd name="connsiteY60" fmla="*/ 151107 h 212309"/>
              <a:gd name="connsiteX61" fmla="*/ 213458 w 250341"/>
              <a:gd name="connsiteY61" fmla="*/ 151568 h 212309"/>
              <a:gd name="connsiteX62" fmla="*/ 212651 w 250341"/>
              <a:gd name="connsiteY62" fmla="*/ 152144 h 212309"/>
              <a:gd name="connsiteX63" fmla="*/ 211845 w 250341"/>
              <a:gd name="connsiteY63" fmla="*/ 152605 h 212309"/>
              <a:gd name="connsiteX64" fmla="*/ 210923 w 250341"/>
              <a:gd name="connsiteY64" fmla="*/ 153181 h 212309"/>
              <a:gd name="connsiteX65" fmla="*/ 210116 w 250341"/>
              <a:gd name="connsiteY65" fmla="*/ 153642 h 212309"/>
              <a:gd name="connsiteX66" fmla="*/ 209194 w 250341"/>
              <a:gd name="connsiteY66" fmla="*/ 154219 h 212309"/>
              <a:gd name="connsiteX67" fmla="*/ 208387 w 250341"/>
              <a:gd name="connsiteY67" fmla="*/ 154680 h 212309"/>
              <a:gd name="connsiteX68" fmla="*/ 207465 w 250341"/>
              <a:gd name="connsiteY68" fmla="*/ 155141 h 212309"/>
              <a:gd name="connsiteX69" fmla="*/ 206658 w 250341"/>
              <a:gd name="connsiteY69" fmla="*/ 155602 h 212309"/>
              <a:gd name="connsiteX70" fmla="*/ 205736 w 250341"/>
              <a:gd name="connsiteY70" fmla="*/ 156063 h 212309"/>
              <a:gd name="connsiteX71" fmla="*/ 204929 w 250341"/>
              <a:gd name="connsiteY71" fmla="*/ 156524 h 212309"/>
              <a:gd name="connsiteX72" fmla="*/ 204007 w 250341"/>
              <a:gd name="connsiteY72" fmla="*/ 156985 h 212309"/>
              <a:gd name="connsiteX73" fmla="*/ 203200 w 250341"/>
              <a:gd name="connsiteY73" fmla="*/ 157446 h 212309"/>
              <a:gd name="connsiteX74" fmla="*/ 202278 w 250341"/>
              <a:gd name="connsiteY74" fmla="*/ 157907 h 212309"/>
              <a:gd name="connsiteX75" fmla="*/ 201356 w 250341"/>
              <a:gd name="connsiteY75" fmla="*/ 158253 h 212309"/>
              <a:gd name="connsiteX76" fmla="*/ 200434 w 250341"/>
              <a:gd name="connsiteY76" fmla="*/ 158714 h 212309"/>
              <a:gd name="connsiteX77" fmla="*/ 199512 w 250341"/>
              <a:gd name="connsiteY77" fmla="*/ 159060 h 212309"/>
              <a:gd name="connsiteX78" fmla="*/ 198590 w 250341"/>
              <a:gd name="connsiteY78" fmla="*/ 159405 h 212309"/>
              <a:gd name="connsiteX79" fmla="*/ 197668 w 250341"/>
              <a:gd name="connsiteY79" fmla="*/ 159751 h 212309"/>
              <a:gd name="connsiteX80" fmla="*/ 196746 w 250341"/>
              <a:gd name="connsiteY80" fmla="*/ 160097 h 212309"/>
              <a:gd name="connsiteX81" fmla="*/ 195824 w 250341"/>
              <a:gd name="connsiteY81" fmla="*/ 160443 h 212309"/>
              <a:gd name="connsiteX82" fmla="*/ 194902 w 250341"/>
              <a:gd name="connsiteY82" fmla="*/ 160788 h 212309"/>
              <a:gd name="connsiteX83" fmla="*/ 193980 w 250341"/>
              <a:gd name="connsiteY83" fmla="*/ 161134 h 212309"/>
              <a:gd name="connsiteX84" fmla="*/ 193058 w 250341"/>
              <a:gd name="connsiteY84" fmla="*/ 161480 h 212309"/>
              <a:gd name="connsiteX85" fmla="*/ 192136 w 250341"/>
              <a:gd name="connsiteY85" fmla="*/ 161826 h 212309"/>
              <a:gd name="connsiteX86" fmla="*/ 191214 w 250341"/>
              <a:gd name="connsiteY86" fmla="*/ 162171 h 212309"/>
              <a:gd name="connsiteX87" fmla="*/ 190291 w 250341"/>
              <a:gd name="connsiteY87" fmla="*/ 162402 h 212309"/>
              <a:gd name="connsiteX88" fmla="*/ 189369 w 250341"/>
              <a:gd name="connsiteY88" fmla="*/ 162633 h 212309"/>
              <a:gd name="connsiteX89" fmla="*/ 188332 w 250341"/>
              <a:gd name="connsiteY89" fmla="*/ 162863 h 212309"/>
              <a:gd name="connsiteX90" fmla="*/ 187410 w 250341"/>
              <a:gd name="connsiteY90" fmla="*/ 163094 h 212309"/>
              <a:gd name="connsiteX91" fmla="*/ 186373 w 250341"/>
              <a:gd name="connsiteY91" fmla="*/ 163324 h 212309"/>
              <a:gd name="connsiteX92" fmla="*/ 185451 w 250341"/>
              <a:gd name="connsiteY92" fmla="*/ 163555 h 212309"/>
              <a:gd name="connsiteX93" fmla="*/ 184413 w 250341"/>
              <a:gd name="connsiteY93" fmla="*/ 163785 h 212309"/>
              <a:gd name="connsiteX94" fmla="*/ 183491 w 250341"/>
              <a:gd name="connsiteY94" fmla="*/ 164016 h 212309"/>
              <a:gd name="connsiteX95" fmla="*/ 182454 w 250341"/>
              <a:gd name="connsiteY95" fmla="*/ 164246 h 212309"/>
              <a:gd name="connsiteX96" fmla="*/ 181532 w 250341"/>
              <a:gd name="connsiteY96" fmla="*/ 164362 h 212309"/>
              <a:gd name="connsiteX97" fmla="*/ 180495 w 250341"/>
              <a:gd name="connsiteY97" fmla="*/ 164592 h 212309"/>
              <a:gd name="connsiteX98" fmla="*/ 179572 w 250341"/>
              <a:gd name="connsiteY98" fmla="*/ 164707 h 212309"/>
              <a:gd name="connsiteX99" fmla="*/ 178535 w 250341"/>
              <a:gd name="connsiteY99" fmla="*/ 164823 h 212309"/>
              <a:gd name="connsiteX100" fmla="*/ 177613 w 250341"/>
              <a:gd name="connsiteY100" fmla="*/ 164938 h 212309"/>
              <a:gd name="connsiteX101" fmla="*/ 176460 w 250341"/>
              <a:gd name="connsiteY101" fmla="*/ 165053 h 212309"/>
              <a:gd name="connsiteX102" fmla="*/ 175538 w 250341"/>
              <a:gd name="connsiteY102" fmla="*/ 165053 h 212309"/>
              <a:gd name="connsiteX103" fmla="*/ 174386 w 250341"/>
              <a:gd name="connsiteY103" fmla="*/ 165053 h 212309"/>
              <a:gd name="connsiteX104" fmla="*/ 173464 w 250341"/>
              <a:gd name="connsiteY104" fmla="*/ 165053 h 212309"/>
              <a:gd name="connsiteX105" fmla="*/ 172196 w 250341"/>
              <a:gd name="connsiteY105" fmla="*/ 165053 h 212309"/>
              <a:gd name="connsiteX106" fmla="*/ 171389 w 250341"/>
              <a:gd name="connsiteY106" fmla="*/ 165053 h 212309"/>
              <a:gd name="connsiteX107" fmla="*/ 170006 w 250341"/>
              <a:gd name="connsiteY107" fmla="*/ 165053 h 212309"/>
              <a:gd name="connsiteX108" fmla="*/ 169315 w 250341"/>
              <a:gd name="connsiteY108" fmla="*/ 165053 h 212309"/>
              <a:gd name="connsiteX109" fmla="*/ 167240 w 250341"/>
              <a:gd name="connsiteY109" fmla="*/ 165053 h 212309"/>
              <a:gd name="connsiteX110" fmla="*/ 165165 w 250341"/>
              <a:gd name="connsiteY110" fmla="*/ 165053 h 212309"/>
              <a:gd name="connsiteX111" fmla="*/ 164474 w 250341"/>
              <a:gd name="connsiteY111" fmla="*/ 165053 h 212309"/>
              <a:gd name="connsiteX112" fmla="*/ 163090 w 250341"/>
              <a:gd name="connsiteY112" fmla="*/ 165053 h 212309"/>
              <a:gd name="connsiteX113" fmla="*/ 162284 w 250341"/>
              <a:gd name="connsiteY113" fmla="*/ 165053 h 212309"/>
              <a:gd name="connsiteX114" fmla="*/ 161016 w 250341"/>
              <a:gd name="connsiteY114" fmla="*/ 165053 h 212309"/>
              <a:gd name="connsiteX115" fmla="*/ 160094 w 250341"/>
              <a:gd name="connsiteY115" fmla="*/ 165053 h 212309"/>
              <a:gd name="connsiteX116" fmla="*/ 158941 w 250341"/>
              <a:gd name="connsiteY116" fmla="*/ 165053 h 212309"/>
              <a:gd name="connsiteX117" fmla="*/ 158019 w 250341"/>
              <a:gd name="connsiteY117" fmla="*/ 165053 h 212309"/>
              <a:gd name="connsiteX118" fmla="*/ 156867 w 250341"/>
              <a:gd name="connsiteY118" fmla="*/ 164938 h 212309"/>
              <a:gd name="connsiteX119" fmla="*/ 155944 w 250341"/>
              <a:gd name="connsiteY119" fmla="*/ 164823 h 212309"/>
              <a:gd name="connsiteX120" fmla="*/ 154792 w 250341"/>
              <a:gd name="connsiteY120" fmla="*/ 164707 h 212309"/>
              <a:gd name="connsiteX121" fmla="*/ 153870 w 250341"/>
              <a:gd name="connsiteY121" fmla="*/ 164592 h 212309"/>
              <a:gd name="connsiteX122" fmla="*/ 152833 w 250341"/>
              <a:gd name="connsiteY122" fmla="*/ 164362 h 212309"/>
              <a:gd name="connsiteX123" fmla="*/ 151910 w 250341"/>
              <a:gd name="connsiteY123" fmla="*/ 164131 h 212309"/>
              <a:gd name="connsiteX124" fmla="*/ 150873 w 250341"/>
              <a:gd name="connsiteY124" fmla="*/ 163900 h 212309"/>
              <a:gd name="connsiteX125" fmla="*/ 149951 w 250341"/>
              <a:gd name="connsiteY125" fmla="*/ 163670 h 212309"/>
              <a:gd name="connsiteX126" fmla="*/ 148914 w 250341"/>
              <a:gd name="connsiteY126" fmla="*/ 163439 h 212309"/>
              <a:gd name="connsiteX127" fmla="*/ 147992 w 250341"/>
              <a:gd name="connsiteY127" fmla="*/ 163209 h 212309"/>
              <a:gd name="connsiteX128" fmla="*/ 146954 w 250341"/>
              <a:gd name="connsiteY128" fmla="*/ 162979 h 212309"/>
              <a:gd name="connsiteX129" fmla="*/ 146032 w 250341"/>
              <a:gd name="connsiteY129" fmla="*/ 162748 h 212309"/>
              <a:gd name="connsiteX130" fmla="*/ 144995 w 250341"/>
              <a:gd name="connsiteY130" fmla="*/ 162517 h 212309"/>
              <a:gd name="connsiteX131" fmla="*/ 144073 w 250341"/>
              <a:gd name="connsiteY131" fmla="*/ 162287 h 212309"/>
              <a:gd name="connsiteX132" fmla="*/ 143036 w 250341"/>
              <a:gd name="connsiteY132" fmla="*/ 161941 h 212309"/>
              <a:gd name="connsiteX133" fmla="*/ 142113 w 250341"/>
              <a:gd name="connsiteY133" fmla="*/ 161595 h 212309"/>
              <a:gd name="connsiteX134" fmla="*/ 141191 w 250341"/>
              <a:gd name="connsiteY134" fmla="*/ 161250 h 212309"/>
              <a:gd name="connsiteX135" fmla="*/ 140269 w 250341"/>
              <a:gd name="connsiteY135" fmla="*/ 160904 h 212309"/>
              <a:gd name="connsiteX136" fmla="*/ 139347 w 250341"/>
              <a:gd name="connsiteY136" fmla="*/ 160558 h 212309"/>
              <a:gd name="connsiteX137" fmla="*/ 138425 w 250341"/>
              <a:gd name="connsiteY137" fmla="*/ 160212 h 212309"/>
              <a:gd name="connsiteX138" fmla="*/ 137503 w 250341"/>
              <a:gd name="connsiteY138" fmla="*/ 159866 h 212309"/>
              <a:gd name="connsiteX139" fmla="*/ 136581 w 250341"/>
              <a:gd name="connsiteY139" fmla="*/ 159521 h 212309"/>
              <a:gd name="connsiteX140" fmla="*/ 135659 w 250341"/>
              <a:gd name="connsiteY140" fmla="*/ 159175 h 212309"/>
              <a:gd name="connsiteX141" fmla="*/ 134737 w 250341"/>
              <a:gd name="connsiteY141" fmla="*/ 158829 h 212309"/>
              <a:gd name="connsiteX142" fmla="*/ 133815 w 250341"/>
              <a:gd name="connsiteY142" fmla="*/ 158483 h 212309"/>
              <a:gd name="connsiteX143" fmla="*/ 132893 w 250341"/>
              <a:gd name="connsiteY143" fmla="*/ 158022 h 212309"/>
              <a:gd name="connsiteX144" fmla="*/ 131971 w 250341"/>
              <a:gd name="connsiteY144" fmla="*/ 157561 h 212309"/>
              <a:gd name="connsiteX145" fmla="*/ 131049 w 250341"/>
              <a:gd name="connsiteY145" fmla="*/ 157100 h 212309"/>
              <a:gd name="connsiteX146" fmla="*/ 130242 w 250341"/>
              <a:gd name="connsiteY146" fmla="*/ 156639 h 212309"/>
              <a:gd name="connsiteX147" fmla="*/ 129320 w 250341"/>
              <a:gd name="connsiteY147" fmla="*/ 156178 h 212309"/>
              <a:gd name="connsiteX148" fmla="*/ 128513 w 250341"/>
              <a:gd name="connsiteY148" fmla="*/ 155717 h 212309"/>
              <a:gd name="connsiteX149" fmla="*/ 127591 w 250341"/>
              <a:gd name="connsiteY149" fmla="*/ 155256 h 212309"/>
              <a:gd name="connsiteX150" fmla="*/ 126784 w 250341"/>
              <a:gd name="connsiteY150" fmla="*/ 154795 h 212309"/>
              <a:gd name="connsiteX151" fmla="*/ 125862 w 250341"/>
              <a:gd name="connsiteY151" fmla="*/ 154334 h 212309"/>
              <a:gd name="connsiteX152" fmla="*/ 125055 w 250341"/>
              <a:gd name="connsiteY152" fmla="*/ 153873 h 212309"/>
              <a:gd name="connsiteX153" fmla="*/ 124133 w 250341"/>
              <a:gd name="connsiteY153" fmla="*/ 153296 h 212309"/>
              <a:gd name="connsiteX154" fmla="*/ 123326 w 250341"/>
              <a:gd name="connsiteY154" fmla="*/ 152836 h 212309"/>
              <a:gd name="connsiteX155" fmla="*/ 122404 w 250341"/>
              <a:gd name="connsiteY155" fmla="*/ 152259 h 212309"/>
              <a:gd name="connsiteX156" fmla="*/ 121713 w 250341"/>
              <a:gd name="connsiteY156" fmla="*/ 151798 h 212309"/>
              <a:gd name="connsiteX157" fmla="*/ 120791 w 250341"/>
              <a:gd name="connsiteY157" fmla="*/ 151222 h 212309"/>
              <a:gd name="connsiteX158" fmla="*/ 120099 w 250341"/>
              <a:gd name="connsiteY158" fmla="*/ 150761 h 212309"/>
              <a:gd name="connsiteX159" fmla="*/ 119177 w 250341"/>
              <a:gd name="connsiteY159" fmla="*/ 150069 h 212309"/>
              <a:gd name="connsiteX160" fmla="*/ 118601 w 250341"/>
              <a:gd name="connsiteY160" fmla="*/ 149608 h 212309"/>
              <a:gd name="connsiteX161" fmla="*/ 117679 w 250341"/>
              <a:gd name="connsiteY161" fmla="*/ 148917 h 212309"/>
              <a:gd name="connsiteX162" fmla="*/ 117218 w 250341"/>
              <a:gd name="connsiteY162" fmla="*/ 148571 h 212309"/>
              <a:gd name="connsiteX163" fmla="*/ 116180 w 250341"/>
              <a:gd name="connsiteY163" fmla="*/ 147764 h 212309"/>
              <a:gd name="connsiteX164" fmla="*/ 115835 w 250341"/>
              <a:gd name="connsiteY164" fmla="*/ 147533 h 212309"/>
              <a:gd name="connsiteX165" fmla="*/ 110417 w 250341"/>
              <a:gd name="connsiteY165" fmla="*/ 142808 h 212309"/>
              <a:gd name="connsiteX166" fmla="*/ 110417 w 250341"/>
              <a:gd name="connsiteY166" fmla="*/ 142808 h 212309"/>
              <a:gd name="connsiteX167" fmla="*/ 109265 w 250341"/>
              <a:gd name="connsiteY167" fmla="*/ 141770 h 212309"/>
              <a:gd name="connsiteX168" fmla="*/ 109034 w 250341"/>
              <a:gd name="connsiteY168" fmla="*/ 141540 h 212309"/>
              <a:gd name="connsiteX169" fmla="*/ 107997 w 250341"/>
              <a:gd name="connsiteY169" fmla="*/ 140503 h 212309"/>
              <a:gd name="connsiteX170" fmla="*/ 107651 w 250341"/>
              <a:gd name="connsiteY170" fmla="*/ 140157 h 212309"/>
              <a:gd name="connsiteX171" fmla="*/ 106729 w 250341"/>
              <a:gd name="connsiteY171" fmla="*/ 139119 h 212309"/>
              <a:gd name="connsiteX172" fmla="*/ 106383 w 250341"/>
              <a:gd name="connsiteY172" fmla="*/ 138658 h 212309"/>
              <a:gd name="connsiteX173" fmla="*/ 105461 w 250341"/>
              <a:gd name="connsiteY173" fmla="*/ 137621 h 212309"/>
              <a:gd name="connsiteX174" fmla="*/ 105116 w 250341"/>
              <a:gd name="connsiteY174" fmla="*/ 137160 h 212309"/>
              <a:gd name="connsiteX175" fmla="*/ 104309 w 250341"/>
              <a:gd name="connsiteY175" fmla="*/ 136123 h 212309"/>
              <a:gd name="connsiteX176" fmla="*/ 103848 w 250341"/>
              <a:gd name="connsiteY176" fmla="*/ 135662 h 212309"/>
              <a:gd name="connsiteX177" fmla="*/ 103041 w 250341"/>
              <a:gd name="connsiteY177" fmla="*/ 134624 h 212309"/>
              <a:gd name="connsiteX178" fmla="*/ 102695 w 250341"/>
              <a:gd name="connsiteY178" fmla="*/ 134163 h 212309"/>
              <a:gd name="connsiteX179" fmla="*/ 101888 w 250341"/>
              <a:gd name="connsiteY179" fmla="*/ 133126 h 212309"/>
              <a:gd name="connsiteX180" fmla="*/ 101543 w 250341"/>
              <a:gd name="connsiteY180" fmla="*/ 132665 h 212309"/>
              <a:gd name="connsiteX181" fmla="*/ 100736 w 250341"/>
              <a:gd name="connsiteY181" fmla="*/ 131627 h 212309"/>
              <a:gd name="connsiteX182" fmla="*/ 100390 w 250341"/>
              <a:gd name="connsiteY182" fmla="*/ 131051 h 212309"/>
              <a:gd name="connsiteX183" fmla="*/ 99698 w 250341"/>
              <a:gd name="connsiteY183" fmla="*/ 130014 h 212309"/>
              <a:gd name="connsiteX184" fmla="*/ 99353 w 250341"/>
              <a:gd name="connsiteY184" fmla="*/ 129438 h 212309"/>
              <a:gd name="connsiteX185" fmla="*/ 98661 w 250341"/>
              <a:gd name="connsiteY185" fmla="*/ 128400 h 212309"/>
              <a:gd name="connsiteX186" fmla="*/ 98315 w 250341"/>
              <a:gd name="connsiteY186" fmla="*/ 127824 h 212309"/>
              <a:gd name="connsiteX187" fmla="*/ 97624 w 250341"/>
              <a:gd name="connsiteY187" fmla="*/ 126671 h 212309"/>
              <a:gd name="connsiteX188" fmla="*/ 97278 w 250341"/>
              <a:gd name="connsiteY188" fmla="*/ 126095 h 212309"/>
              <a:gd name="connsiteX189" fmla="*/ 96586 w 250341"/>
              <a:gd name="connsiteY189" fmla="*/ 124943 h 212309"/>
              <a:gd name="connsiteX190" fmla="*/ 96241 w 250341"/>
              <a:gd name="connsiteY190" fmla="*/ 124366 h 212309"/>
              <a:gd name="connsiteX191" fmla="*/ 95549 w 250341"/>
              <a:gd name="connsiteY191" fmla="*/ 123214 h 212309"/>
              <a:gd name="connsiteX192" fmla="*/ 95203 w 250341"/>
              <a:gd name="connsiteY192" fmla="*/ 122637 h 212309"/>
              <a:gd name="connsiteX193" fmla="*/ 94512 w 250341"/>
              <a:gd name="connsiteY193" fmla="*/ 121485 h 212309"/>
              <a:gd name="connsiteX194" fmla="*/ 94166 w 250341"/>
              <a:gd name="connsiteY194" fmla="*/ 120908 h 212309"/>
              <a:gd name="connsiteX195" fmla="*/ 93590 w 250341"/>
              <a:gd name="connsiteY195" fmla="*/ 119756 h 212309"/>
              <a:gd name="connsiteX196" fmla="*/ 93359 w 250341"/>
              <a:gd name="connsiteY196" fmla="*/ 119180 h 212309"/>
              <a:gd name="connsiteX197" fmla="*/ 92783 w 250341"/>
              <a:gd name="connsiteY197" fmla="*/ 117912 h 212309"/>
              <a:gd name="connsiteX198" fmla="*/ 92552 w 250341"/>
              <a:gd name="connsiteY198" fmla="*/ 117335 h 212309"/>
              <a:gd name="connsiteX199" fmla="*/ 91976 w 250341"/>
              <a:gd name="connsiteY199" fmla="*/ 116067 h 212309"/>
              <a:gd name="connsiteX200" fmla="*/ 91746 w 250341"/>
              <a:gd name="connsiteY200" fmla="*/ 115606 h 212309"/>
              <a:gd name="connsiteX201" fmla="*/ 91169 w 250341"/>
              <a:gd name="connsiteY201" fmla="*/ 114338 h 212309"/>
              <a:gd name="connsiteX202" fmla="*/ 90939 w 250341"/>
              <a:gd name="connsiteY202" fmla="*/ 113877 h 212309"/>
              <a:gd name="connsiteX203" fmla="*/ 90363 w 250341"/>
              <a:gd name="connsiteY203" fmla="*/ 112494 h 212309"/>
              <a:gd name="connsiteX204" fmla="*/ 90132 w 250341"/>
              <a:gd name="connsiteY204" fmla="*/ 112033 h 212309"/>
              <a:gd name="connsiteX205" fmla="*/ 89671 w 250341"/>
              <a:gd name="connsiteY205" fmla="*/ 110650 h 212309"/>
              <a:gd name="connsiteX206" fmla="*/ 89556 w 250341"/>
              <a:gd name="connsiteY206" fmla="*/ 110189 h 212309"/>
              <a:gd name="connsiteX207" fmla="*/ 89095 w 250341"/>
              <a:gd name="connsiteY207" fmla="*/ 108691 h 212309"/>
              <a:gd name="connsiteX208" fmla="*/ 88980 w 250341"/>
              <a:gd name="connsiteY208" fmla="*/ 108345 h 212309"/>
              <a:gd name="connsiteX209" fmla="*/ 88518 w 250341"/>
              <a:gd name="connsiteY209" fmla="*/ 106846 h 212309"/>
              <a:gd name="connsiteX210" fmla="*/ 88518 w 250341"/>
              <a:gd name="connsiteY210" fmla="*/ 106501 h 212309"/>
              <a:gd name="connsiteX211" fmla="*/ 88057 w 250341"/>
              <a:gd name="connsiteY211" fmla="*/ 104887 h 212309"/>
              <a:gd name="connsiteX212" fmla="*/ 88057 w 250341"/>
              <a:gd name="connsiteY212" fmla="*/ 104657 h 212309"/>
              <a:gd name="connsiteX213" fmla="*/ 87596 w 250341"/>
              <a:gd name="connsiteY213" fmla="*/ 102928 h 212309"/>
              <a:gd name="connsiteX214" fmla="*/ 87596 w 250341"/>
              <a:gd name="connsiteY214" fmla="*/ 102928 h 212309"/>
              <a:gd name="connsiteX215" fmla="*/ 85176 w 250341"/>
              <a:gd name="connsiteY215" fmla="*/ 87137 h 212309"/>
              <a:gd name="connsiteX216" fmla="*/ 85176 w 250341"/>
              <a:gd name="connsiteY216" fmla="*/ 87137 h 212309"/>
              <a:gd name="connsiteX217" fmla="*/ 85061 w 250341"/>
              <a:gd name="connsiteY217" fmla="*/ 82642 h 212309"/>
              <a:gd name="connsiteX218" fmla="*/ 165857 w 250341"/>
              <a:gd name="connsiteY218" fmla="*/ 0 h 212309"/>
              <a:gd name="connsiteX219" fmla="*/ 163090 w 250341"/>
              <a:gd name="connsiteY219" fmla="*/ 0 h 212309"/>
              <a:gd name="connsiteX220" fmla="*/ 75955 w 250341"/>
              <a:gd name="connsiteY220" fmla="*/ 87137 h 212309"/>
              <a:gd name="connsiteX221" fmla="*/ 0 w 250341"/>
              <a:gd name="connsiteY221" fmla="*/ 87137 h 212309"/>
              <a:gd name="connsiteX222" fmla="*/ 125171 w 250341"/>
              <a:gd name="connsiteY222" fmla="*/ 212310 h 212309"/>
              <a:gd name="connsiteX223" fmla="*/ 250341 w 250341"/>
              <a:gd name="connsiteY223" fmla="*/ 87137 h 212309"/>
              <a:gd name="connsiteX224" fmla="*/ 250341 w 250341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1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6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7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3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9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900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5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6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1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7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8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3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4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5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3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70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6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8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6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4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40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8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9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3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4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9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10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1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7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6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1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2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8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9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4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80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3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A737CCE-D3D8-9A09-AE57-79F9C6208CCD}"/>
              </a:ext>
            </a:extLst>
          </p:cNvPr>
          <p:cNvSpPr/>
          <p:nvPr/>
        </p:nvSpPr>
        <p:spPr>
          <a:xfrm>
            <a:off x="8645995" y="2162206"/>
            <a:ext cx="2551157" cy="2163592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5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6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4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79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5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3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0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4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0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69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5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6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2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09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5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0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4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39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0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1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6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3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79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5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7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8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4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5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2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3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0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5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6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8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89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6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0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8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5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1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8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4" y="103619"/>
                </a:cubicBezTo>
                <a:cubicBezTo>
                  <a:pt x="89094" y="103734"/>
                  <a:pt x="89094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0" y="128170"/>
                  <a:pt x="85060" y="129668"/>
                </a:cubicBezTo>
                <a:cubicBezTo>
                  <a:pt x="85060" y="174735"/>
                  <a:pt x="121136" y="211273"/>
                  <a:pt x="165856" y="212310"/>
                </a:cubicBezTo>
                <a:cubicBezTo>
                  <a:pt x="164934" y="212310"/>
                  <a:pt x="164012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7A528A-D5D8-2FEB-7C60-0643D081C125}"/>
              </a:ext>
            </a:extLst>
          </p:cNvPr>
          <p:cNvGrpSpPr/>
          <p:nvPr/>
        </p:nvGrpSpPr>
        <p:grpSpPr>
          <a:xfrm>
            <a:off x="3540885" y="4398950"/>
            <a:ext cx="2559849" cy="1098132"/>
            <a:chOff x="8921977" y="1471694"/>
            <a:chExt cx="2737677" cy="2793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F92858-7A4B-9BF6-31D6-037378E2D417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46FB6C-B393-C860-CE6F-AC2E61DA4AA6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98DC99-4D0F-EF92-4037-1D6ADE4F65DE}"/>
              </a:ext>
            </a:extLst>
          </p:cNvPr>
          <p:cNvGrpSpPr/>
          <p:nvPr/>
        </p:nvGrpSpPr>
        <p:grpSpPr>
          <a:xfrm>
            <a:off x="8642844" y="4398950"/>
            <a:ext cx="2559849" cy="1098132"/>
            <a:chOff x="8921977" y="1471694"/>
            <a:chExt cx="2737677" cy="2793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A49B26-780F-43B2-E179-047F01A0DB22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536FE9-AE70-C4B7-A8E0-C85375A7246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D2F0EE-EFAF-FA94-ABC8-3AB166846ABB}"/>
              </a:ext>
            </a:extLst>
          </p:cNvPr>
          <p:cNvGrpSpPr/>
          <p:nvPr/>
        </p:nvGrpSpPr>
        <p:grpSpPr>
          <a:xfrm>
            <a:off x="989906" y="1308278"/>
            <a:ext cx="2559849" cy="1098132"/>
            <a:chOff x="8921977" y="1471694"/>
            <a:chExt cx="2737677" cy="2793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A3A89D9-E890-DF31-5F91-841376C7B4FC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499E65-5996-3DFC-1F7B-4B880E9C90D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C5E4D9-7662-72BA-4055-72BCE544D3FB}"/>
              </a:ext>
            </a:extLst>
          </p:cNvPr>
          <p:cNvGrpSpPr/>
          <p:nvPr/>
        </p:nvGrpSpPr>
        <p:grpSpPr>
          <a:xfrm>
            <a:off x="6091864" y="1308278"/>
            <a:ext cx="2559849" cy="1098132"/>
            <a:chOff x="8921977" y="1471694"/>
            <a:chExt cx="2737677" cy="2793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CA8E93-1AE3-6C4F-B068-521D404C0F11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9F3823-105E-040C-36AA-F0254382A7A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3AA7BFBC-4FFB-0DA0-CA95-8AA4F4D99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9820" y="2769285"/>
            <a:ext cx="602873" cy="602873"/>
          </a:xfrm>
          <a:prstGeom prst="rect">
            <a:avLst/>
          </a:prstGeom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1AA3F6BE-69DC-961C-40B1-F78918CAD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0968" y="3509002"/>
            <a:ext cx="602873" cy="602873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2CEC978B-A84E-7971-FB26-DDB70487C3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5484" y="3477732"/>
            <a:ext cx="602873" cy="602873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93AA855B-A021-AE36-3579-E07A7546D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06879" y="2810496"/>
            <a:ext cx="602873" cy="60287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F965B57-83EE-5103-A386-12065813D51C}"/>
              </a:ext>
            </a:extLst>
          </p:cNvPr>
          <p:cNvSpPr txBox="1"/>
          <p:nvPr/>
        </p:nvSpPr>
        <p:spPr>
          <a:xfrm>
            <a:off x="1794651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5B67F4-056C-5F4A-5DB7-C5C52E675FEF}"/>
              </a:ext>
            </a:extLst>
          </p:cNvPr>
          <p:cNvSpPr txBox="1"/>
          <p:nvPr/>
        </p:nvSpPr>
        <p:spPr>
          <a:xfrm>
            <a:off x="4345827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81E2D-37B0-DFCC-3630-751BD9A0085A}"/>
              </a:ext>
            </a:extLst>
          </p:cNvPr>
          <p:cNvSpPr txBox="1"/>
          <p:nvPr/>
        </p:nvSpPr>
        <p:spPr>
          <a:xfrm>
            <a:off x="6897003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C00EF4-8565-4F38-6942-D18A95E51F15}"/>
              </a:ext>
            </a:extLst>
          </p:cNvPr>
          <p:cNvSpPr txBox="1"/>
          <p:nvPr/>
        </p:nvSpPr>
        <p:spPr>
          <a:xfrm>
            <a:off x="9448179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1">
                    <a:lumMod val="7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Crescent Step Flow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F8B27F-5419-E396-41EC-3579105FC359}"/>
              </a:ext>
            </a:extLst>
          </p:cNvPr>
          <p:cNvSpPr/>
          <p:nvPr/>
        </p:nvSpPr>
        <p:spPr>
          <a:xfrm>
            <a:off x="994848" y="2532202"/>
            <a:ext cx="2551157" cy="2163592"/>
          </a:xfrm>
          <a:custGeom>
            <a:avLst/>
            <a:gdLst>
              <a:gd name="connsiteX0" fmla="*/ 249649 w 250340"/>
              <a:gd name="connsiteY0" fmla="*/ 85639 h 212309"/>
              <a:gd name="connsiteX1" fmla="*/ 249649 w 250340"/>
              <a:gd name="connsiteY1" fmla="*/ 88174 h 212309"/>
              <a:gd name="connsiteX2" fmla="*/ 249534 w 250340"/>
              <a:gd name="connsiteY2" fmla="*/ 90019 h 212309"/>
              <a:gd name="connsiteX3" fmla="*/ 249534 w 250340"/>
              <a:gd name="connsiteY3" fmla="*/ 90019 h 212309"/>
              <a:gd name="connsiteX4" fmla="*/ 245615 w 250340"/>
              <a:gd name="connsiteY4" fmla="*/ 109382 h 212309"/>
              <a:gd name="connsiteX5" fmla="*/ 245615 w 250340"/>
              <a:gd name="connsiteY5" fmla="*/ 109382 h 212309"/>
              <a:gd name="connsiteX6" fmla="*/ 245039 w 250340"/>
              <a:gd name="connsiteY6" fmla="*/ 110996 h 212309"/>
              <a:gd name="connsiteX7" fmla="*/ 245039 w 250340"/>
              <a:gd name="connsiteY7" fmla="*/ 111226 h 212309"/>
              <a:gd name="connsiteX8" fmla="*/ 244463 w 250340"/>
              <a:gd name="connsiteY8" fmla="*/ 112725 h 212309"/>
              <a:gd name="connsiteX9" fmla="*/ 244347 w 250340"/>
              <a:gd name="connsiteY9" fmla="*/ 113071 h 212309"/>
              <a:gd name="connsiteX10" fmla="*/ 243771 w 250340"/>
              <a:gd name="connsiteY10" fmla="*/ 114454 h 212309"/>
              <a:gd name="connsiteX11" fmla="*/ 243656 w 250340"/>
              <a:gd name="connsiteY11" fmla="*/ 114800 h 212309"/>
              <a:gd name="connsiteX12" fmla="*/ 243080 w 250340"/>
              <a:gd name="connsiteY12" fmla="*/ 116183 h 212309"/>
              <a:gd name="connsiteX13" fmla="*/ 242849 w 250340"/>
              <a:gd name="connsiteY13" fmla="*/ 116644 h 212309"/>
              <a:gd name="connsiteX14" fmla="*/ 242273 w 250340"/>
              <a:gd name="connsiteY14" fmla="*/ 117912 h 212309"/>
              <a:gd name="connsiteX15" fmla="*/ 242042 w 250340"/>
              <a:gd name="connsiteY15" fmla="*/ 118372 h 212309"/>
              <a:gd name="connsiteX16" fmla="*/ 241466 w 250340"/>
              <a:gd name="connsiteY16" fmla="*/ 119640 h 212309"/>
              <a:gd name="connsiteX17" fmla="*/ 241236 w 250340"/>
              <a:gd name="connsiteY17" fmla="*/ 120101 h 212309"/>
              <a:gd name="connsiteX18" fmla="*/ 240659 w 250340"/>
              <a:gd name="connsiteY18" fmla="*/ 121254 h 212309"/>
              <a:gd name="connsiteX19" fmla="*/ 240429 w 250340"/>
              <a:gd name="connsiteY19" fmla="*/ 121830 h 212309"/>
              <a:gd name="connsiteX20" fmla="*/ 239852 w 250340"/>
              <a:gd name="connsiteY20" fmla="*/ 122983 h 212309"/>
              <a:gd name="connsiteX21" fmla="*/ 239507 w 250340"/>
              <a:gd name="connsiteY21" fmla="*/ 123559 h 212309"/>
              <a:gd name="connsiteX22" fmla="*/ 238815 w 250340"/>
              <a:gd name="connsiteY22" fmla="*/ 124712 h 212309"/>
              <a:gd name="connsiteX23" fmla="*/ 238469 w 250340"/>
              <a:gd name="connsiteY23" fmla="*/ 125288 h 212309"/>
              <a:gd name="connsiteX24" fmla="*/ 237778 w 250340"/>
              <a:gd name="connsiteY24" fmla="*/ 126326 h 212309"/>
              <a:gd name="connsiteX25" fmla="*/ 237432 w 250340"/>
              <a:gd name="connsiteY25" fmla="*/ 126902 h 212309"/>
              <a:gd name="connsiteX26" fmla="*/ 236741 w 250340"/>
              <a:gd name="connsiteY26" fmla="*/ 127939 h 212309"/>
              <a:gd name="connsiteX27" fmla="*/ 236395 w 250340"/>
              <a:gd name="connsiteY27" fmla="*/ 128515 h 212309"/>
              <a:gd name="connsiteX28" fmla="*/ 235703 w 250340"/>
              <a:gd name="connsiteY28" fmla="*/ 129553 h 212309"/>
              <a:gd name="connsiteX29" fmla="*/ 235242 w 250340"/>
              <a:gd name="connsiteY29" fmla="*/ 130129 h 212309"/>
              <a:gd name="connsiteX30" fmla="*/ 234550 w 250340"/>
              <a:gd name="connsiteY30" fmla="*/ 131051 h 212309"/>
              <a:gd name="connsiteX31" fmla="*/ 234090 w 250340"/>
              <a:gd name="connsiteY31" fmla="*/ 131627 h 212309"/>
              <a:gd name="connsiteX32" fmla="*/ 233398 w 250340"/>
              <a:gd name="connsiteY32" fmla="*/ 132550 h 212309"/>
              <a:gd name="connsiteX33" fmla="*/ 232937 w 250340"/>
              <a:gd name="connsiteY33" fmla="*/ 133126 h 212309"/>
              <a:gd name="connsiteX34" fmla="*/ 232245 w 250340"/>
              <a:gd name="connsiteY34" fmla="*/ 134048 h 212309"/>
              <a:gd name="connsiteX35" fmla="*/ 231784 w 250340"/>
              <a:gd name="connsiteY35" fmla="*/ 134624 h 212309"/>
              <a:gd name="connsiteX36" fmla="*/ 231093 w 250340"/>
              <a:gd name="connsiteY36" fmla="*/ 135546 h 212309"/>
              <a:gd name="connsiteX37" fmla="*/ 230632 w 250340"/>
              <a:gd name="connsiteY37" fmla="*/ 136123 h 212309"/>
              <a:gd name="connsiteX38" fmla="*/ 229940 w 250340"/>
              <a:gd name="connsiteY38" fmla="*/ 136930 h 212309"/>
              <a:gd name="connsiteX39" fmla="*/ 229364 w 250340"/>
              <a:gd name="connsiteY39" fmla="*/ 137506 h 212309"/>
              <a:gd name="connsiteX40" fmla="*/ 228672 w 250340"/>
              <a:gd name="connsiteY40" fmla="*/ 138313 h 212309"/>
              <a:gd name="connsiteX41" fmla="*/ 228096 w 250340"/>
              <a:gd name="connsiteY41" fmla="*/ 138889 h 212309"/>
              <a:gd name="connsiteX42" fmla="*/ 227289 w 250340"/>
              <a:gd name="connsiteY42" fmla="*/ 139696 h 212309"/>
              <a:gd name="connsiteX43" fmla="*/ 226713 w 250340"/>
              <a:gd name="connsiteY43" fmla="*/ 140272 h 212309"/>
              <a:gd name="connsiteX44" fmla="*/ 225906 w 250340"/>
              <a:gd name="connsiteY44" fmla="*/ 141079 h 212309"/>
              <a:gd name="connsiteX45" fmla="*/ 225330 w 250340"/>
              <a:gd name="connsiteY45" fmla="*/ 141655 h 212309"/>
              <a:gd name="connsiteX46" fmla="*/ 224523 w 250340"/>
              <a:gd name="connsiteY46" fmla="*/ 142462 h 212309"/>
              <a:gd name="connsiteX47" fmla="*/ 223947 w 250340"/>
              <a:gd name="connsiteY47" fmla="*/ 143038 h 212309"/>
              <a:gd name="connsiteX48" fmla="*/ 223140 w 250340"/>
              <a:gd name="connsiteY48" fmla="*/ 143730 h 212309"/>
              <a:gd name="connsiteX49" fmla="*/ 222564 w 250340"/>
              <a:gd name="connsiteY49" fmla="*/ 144306 h 212309"/>
              <a:gd name="connsiteX50" fmla="*/ 221757 w 250340"/>
              <a:gd name="connsiteY50" fmla="*/ 144998 h 212309"/>
              <a:gd name="connsiteX51" fmla="*/ 221065 w 250340"/>
              <a:gd name="connsiteY51" fmla="*/ 145574 h 212309"/>
              <a:gd name="connsiteX52" fmla="*/ 220259 w 250340"/>
              <a:gd name="connsiteY52" fmla="*/ 146266 h 212309"/>
              <a:gd name="connsiteX53" fmla="*/ 219567 w 250340"/>
              <a:gd name="connsiteY53" fmla="*/ 146842 h 212309"/>
              <a:gd name="connsiteX54" fmla="*/ 218760 w 250340"/>
              <a:gd name="connsiteY54" fmla="*/ 147533 h 212309"/>
              <a:gd name="connsiteX55" fmla="*/ 218069 w 250340"/>
              <a:gd name="connsiteY55" fmla="*/ 148110 h 212309"/>
              <a:gd name="connsiteX56" fmla="*/ 217262 w 250340"/>
              <a:gd name="connsiteY56" fmla="*/ 148801 h 212309"/>
              <a:gd name="connsiteX57" fmla="*/ 216570 w 250340"/>
              <a:gd name="connsiteY57" fmla="*/ 149378 h 212309"/>
              <a:gd name="connsiteX58" fmla="*/ 215763 w 250340"/>
              <a:gd name="connsiteY58" fmla="*/ 149954 h 212309"/>
              <a:gd name="connsiteX59" fmla="*/ 215072 w 250340"/>
              <a:gd name="connsiteY59" fmla="*/ 150530 h 212309"/>
              <a:gd name="connsiteX60" fmla="*/ 214265 w 250340"/>
              <a:gd name="connsiteY60" fmla="*/ 151107 h 212309"/>
              <a:gd name="connsiteX61" fmla="*/ 213458 w 250340"/>
              <a:gd name="connsiteY61" fmla="*/ 151568 h 212309"/>
              <a:gd name="connsiteX62" fmla="*/ 212651 w 250340"/>
              <a:gd name="connsiteY62" fmla="*/ 152144 h 212309"/>
              <a:gd name="connsiteX63" fmla="*/ 211845 w 250340"/>
              <a:gd name="connsiteY63" fmla="*/ 152605 h 212309"/>
              <a:gd name="connsiteX64" fmla="*/ 210923 w 250340"/>
              <a:gd name="connsiteY64" fmla="*/ 153181 h 212309"/>
              <a:gd name="connsiteX65" fmla="*/ 210116 w 250340"/>
              <a:gd name="connsiteY65" fmla="*/ 153642 h 212309"/>
              <a:gd name="connsiteX66" fmla="*/ 209194 w 250340"/>
              <a:gd name="connsiteY66" fmla="*/ 154219 h 212309"/>
              <a:gd name="connsiteX67" fmla="*/ 208387 w 250340"/>
              <a:gd name="connsiteY67" fmla="*/ 154680 h 212309"/>
              <a:gd name="connsiteX68" fmla="*/ 207465 w 250340"/>
              <a:gd name="connsiteY68" fmla="*/ 155141 h 212309"/>
              <a:gd name="connsiteX69" fmla="*/ 206658 w 250340"/>
              <a:gd name="connsiteY69" fmla="*/ 155602 h 212309"/>
              <a:gd name="connsiteX70" fmla="*/ 205736 w 250340"/>
              <a:gd name="connsiteY70" fmla="*/ 156063 h 212309"/>
              <a:gd name="connsiteX71" fmla="*/ 204929 w 250340"/>
              <a:gd name="connsiteY71" fmla="*/ 156524 h 212309"/>
              <a:gd name="connsiteX72" fmla="*/ 204007 w 250340"/>
              <a:gd name="connsiteY72" fmla="*/ 156985 h 212309"/>
              <a:gd name="connsiteX73" fmla="*/ 203200 w 250340"/>
              <a:gd name="connsiteY73" fmla="*/ 157446 h 212309"/>
              <a:gd name="connsiteX74" fmla="*/ 202278 w 250340"/>
              <a:gd name="connsiteY74" fmla="*/ 157907 h 212309"/>
              <a:gd name="connsiteX75" fmla="*/ 201356 w 250340"/>
              <a:gd name="connsiteY75" fmla="*/ 158253 h 212309"/>
              <a:gd name="connsiteX76" fmla="*/ 200434 w 250340"/>
              <a:gd name="connsiteY76" fmla="*/ 158714 h 212309"/>
              <a:gd name="connsiteX77" fmla="*/ 199512 w 250340"/>
              <a:gd name="connsiteY77" fmla="*/ 159060 h 212309"/>
              <a:gd name="connsiteX78" fmla="*/ 198590 w 250340"/>
              <a:gd name="connsiteY78" fmla="*/ 159405 h 212309"/>
              <a:gd name="connsiteX79" fmla="*/ 197668 w 250340"/>
              <a:gd name="connsiteY79" fmla="*/ 159751 h 212309"/>
              <a:gd name="connsiteX80" fmla="*/ 196746 w 250340"/>
              <a:gd name="connsiteY80" fmla="*/ 160097 h 212309"/>
              <a:gd name="connsiteX81" fmla="*/ 195824 w 250340"/>
              <a:gd name="connsiteY81" fmla="*/ 160443 h 212309"/>
              <a:gd name="connsiteX82" fmla="*/ 194902 w 250340"/>
              <a:gd name="connsiteY82" fmla="*/ 160788 h 212309"/>
              <a:gd name="connsiteX83" fmla="*/ 193980 w 250340"/>
              <a:gd name="connsiteY83" fmla="*/ 161134 h 212309"/>
              <a:gd name="connsiteX84" fmla="*/ 193058 w 250340"/>
              <a:gd name="connsiteY84" fmla="*/ 161480 h 212309"/>
              <a:gd name="connsiteX85" fmla="*/ 192135 w 250340"/>
              <a:gd name="connsiteY85" fmla="*/ 161826 h 212309"/>
              <a:gd name="connsiteX86" fmla="*/ 191214 w 250340"/>
              <a:gd name="connsiteY86" fmla="*/ 162171 h 212309"/>
              <a:gd name="connsiteX87" fmla="*/ 190291 w 250340"/>
              <a:gd name="connsiteY87" fmla="*/ 162402 h 212309"/>
              <a:gd name="connsiteX88" fmla="*/ 189369 w 250340"/>
              <a:gd name="connsiteY88" fmla="*/ 162633 h 212309"/>
              <a:gd name="connsiteX89" fmla="*/ 188332 w 250340"/>
              <a:gd name="connsiteY89" fmla="*/ 162863 h 212309"/>
              <a:gd name="connsiteX90" fmla="*/ 187410 w 250340"/>
              <a:gd name="connsiteY90" fmla="*/ 163094 h 212309"/>
              <a:gd name="connsiteX91" fmla="*/ 186373 w 250340"/>
              <a:gd name="connsiteY91" fmla="*/ 163324 h 212309"/>
              <a:gd name="connsiteX92" fmla="*/ 185451 w 250340"/>
              <a:gd name="connsiteY92" fmla="*/ 163555 h 212309"/>
              <a:gd name="connsiteX93" fmla="*/ 184413 w 250340"/>
              <a:gd name="connsiteY93" fmla="*/ 163785 h 212309"/>
              <a:gd name="connsiteX94" fmla="*/ 183491 w 250340"/>
              <a:gd name="connsiteY94" fmla="*/ 164016 h 212309"/>
              <a:gd name="connsiteX95" fmla="*/ 182454 w 250340"/>
              <a:gd name="connsiteY95" fmla="*/ 164246 h 212309"/>
              <a:gd name="connsiteX96" fmla="*/ 181532 w 250340"/>
              <a:gd name="connsiteY96" fmla="*/ 164362 h 212309"/>
              <a:gd name="connsiteX97" fmla="*/ 180495 w 250340"/>
              <a:gd name="connsiteY97" fmla="*/ 164592 h 212309"/>
              <a:gd name="connsiteX98" fmla="*/ 179572 w 250340"/>
              <a:gd name="connsiteY98" fmla="*/ 164707 h 212309"/>
              <a:gd name="connsiteX99" fmla="*/ 178535 w 250340"/>
              <a:gd name="connsiteY99" fmla="*/ 164823 h 212309"/>
              <a:gd name="connsiteX100" fmla="*/ 177613 w 250340"/>
              <a:gd name="connsiteY100" fmla="*/ 164938 h 212309"/>
              <a:gd name="connsiteX101" fmla="*/ 176460 w 250340"/>
              <a:gd name="connsiteY101" fmla="*/ 165053 h 212309"/>
              <a:gd name="connsiteX102" fmla="*/ 175538 w 250340"/>
              <a:gd name="connsiteY102" fmla="*/ 165053 h 212309"/>
              <a:gd name="connsiteX103" fmla="*/ 174386 w 250340"/>
              <a:gd name="connsiteY103" fmla="*/ 165053 h 212309"/>
              <a:gd name="connsiteX104" fmla="*/ 173464 w 250340"/>
              <a:gd name="connsiteY104" fmla="*/ 165053 h 212309"/>
              <a:gd name="connsiteX105" fmla="*/ 172196 w 250340"/>
              <a:gd name="connsiteY105" fmla="*/ 165053 h 212309"/>
              <a:gd name="connsiteX106" fmla="*/ 171389 w 250340"/>
              <a:gd name="connsiteY106" fmla="*/ 165053 h 212309"/>
              <a:gd name="connsiteX107" fmla="*/ 170006 w 250340"/>
              <a:gd name="connsiteY107" fmla="*/ 165053 h 212309"/>
              <a:gd name="connsiteX108" fmla="*/ 169315 w 250340"/>
              <a:gd name="connsiteY108" fmla="*/ 165053 h 212309"/>
              <a:gd name="connsiteX109" fmla="*/ 167240 w 250340"/>
              <a:gd name="connsiteY109" fmla="*/ 165053 h 212309"/>
              <a:gd name="connsiteX110" fmla="*/ 165165 w 250340"/>
              <a:gd name="connsiteY110" fmla="*/ 165053 h 212309"/>
              <a:gd name="connsiteX111" fmla="*/ 164473 w 250340"/>
              <a:gd name="connsiteY111" fmla="*/ 165053 h 212309"/>
              <a:gd name="connsiteX112" fmla="*/ 163090 w 250340"/>
              <a:gd name="connsiteY112" fmla="*/ 165053 h 212309"/>
              <a:gd name="connsiteX113" fmla="*/ 162284 w 250340"/>
              <a:gd name="connsiteY113" fmla="*/ 165053 h 212309"/>
              <a:gd name="connsiteX114" fmla="*/ 161016 w 250340"/>
              <a:gd name="connsiteY114" fmla="*/ 165053 h 212309"/>
              <a:gd name="connsiteX115" fmla="*/ 160094 w 250340"/>
              <a:gd name="connsiteY115" fmla="*/ 165053 h 212309"/>
              <a:gd name="connsiteX116" fmla="*/ 158941 w 250340"/>
              <a:gd name="connsiteY116" fmla="*/ 165053 h 212309"/>
              <a:gd name="connsiteX117" fmla="*/ 158019 w 250340"/>
              <a:gd name="connsiteY117" fmla="*/ 165053 h 212309"/>
              <a:gd name="connsiteX118" fmla="*/ 156867 w 250340"/>
              <a:gd name="connsiteY118" fmla="*/ 164938 h 212309"/>
              <a:gd name="connsiteX119" fmla="*/ 155944 w 250340"/>
              <a:gd name="connsiteY119" fmla="*/ 164823 h 212309"/>
              <a:gd name="connsiteX120" fmla="*/ 154792 w 250340"/>
              <a:gd name="connsiteY120" fmla="*/ 164707 h 212309"/>
              <a:gd name="connsiteX121" fmla="*/ 153870 w 250340"/>
              <a:gd name="connsiteY121" fmla="*/ 164592 h 212309"/>
              <a:gd name="connsiteX122" fmla="*/ 152833 w 250340"/>
              <a:gd name="connsiteY122" fmla="*/ 164362 h 212309"/>
              <a:gd name="connsiteX123" fmla="*/ 151910 w 250340"/>
              <a:gd name="connsiteY123" fmla="*/ 164131 h 212309"/>
              <a:gd name="connsiteX124" fmla="*/ 150873 w 250340"/>
              <a:gd name="connsiteY124" fmla="*/ 163900 h 212309"/>
              <a:gd name="connsiteX125" fmla="*/ 149951 w 250340"/>
              <a:gd name="connsiteY125" fmla="*/ 163670 h 212309"/>
              <a:gd name="connsiteX126" fmla="*/ 148914 w 250340"/>
              <a:gd name="connsiteY126" fmla="*/ 163439 h 212309"/>
              <a:gd name="connsiteX127" fmla="*/ 147992 w 250340"/>
              <a:gd name="connsiteY127" fmla="*/ 163209 h 212309"/>
              <a:gd name="connsiteX128" fmla="*/ 146954 w 250340"/>
              <a:gd name="connsiteY128" fmla="*/ 162979 h 212309"/>
              <a:gd name="connsiteX129" fmla="*/ 146032 w 250340"/>
              <a:gd name="connsiteY129" fmla="*/ 162748 h 212309"/>
              <a:gd name="connsiteX130" fmla="*/ 144995 w 250340"/>
              <a:gd name="connsiteY130" fmla="*/ 162517 h 212309"/>
              <a:gd name="connsiteX131" fmla="*/ 144073 w 250340"/>
              <a:gd name="connsiteY131" fmla="*/ 162287 h 212309"/>
              <a:gd name="connsiteX132" fmla="*/ 143036 w 250340"/>
              <a:gd name="connsiteY132" fmla="*/ 161941 h 212309"/>
              <a:gd name="connsiteX133" fmla="*/ 142113 w 250340"/>
              <a:gd name="connsiteY133" fmla="*/ 161595 h 212309"/>
              <a:gd name="connsiteX134" fmla="*/ 141191 w 250340"/>
              <a:gd name="connsiteY134" fmla="*/ 161250 h 212309"/>
              <a:gd name="connsiteX135" fmla="*/ 140269 w 250340"/>
              <a:gd name="connsiteY135" fmla="*/ 160904 h 212309"/>
              <a:gd name="connsiteX136" fmla="*/ 139347 w 250340"/>
              <a:gd name="connsiteY136" fmla="*/ 160558 h 212309"/>
              <a:gd name="connsiteX137" fmla="*/ 138425 w 250340"/>
              <a:gd name="connsiteY137" fmla="*/ 160212 h 212309"/>
              <a:gd name="connsiteX138" fmla="*/ 137503 w 250340"/>
              <a:gd name="connsiteY138" fmla="*/ 159866 h 212309"/>
              <a:gd name="connsiteX139" fmla="*/ 136581 w 250340"/>
              <a:gd name="connsiteY139" fmla="*/ 159521 h 212309"/>
              <a:gd name="connsiteX140" fmla="*/ 135659 w 250340"/>
              <a:gd name="connsiteY140" fmla="*/ 159175 h 212309"/>
              <a:gd name="connsiteX141" fmla="*/ 134737 w 250340"/>
              <a:gd name="connsiteY141" fmla="*/ 158829 h 212309"/>
              <a:gd name="connsiteX142" fmla="*/ 133815 w 250340"/>
              <a:gd name="connsiteY142" fmla="*/ 158483 h 212309"/>
              <a:gd name="connsiteX143" fmla="*/ 132893 w 250340"/>
              <a:gd name="connsiteY143" fmla="*/ 158022 h 212309"/>
              <a:gd name="connsiteX144" fmla="*/ 131971 w 250340"/>
              <a:gd name="connsiteY144" fmla="*/ 157561 h 212309"/>
              <a:gd name="connsiteX145" fmla="*/ 131049 w 250340"/>
              <a:gd name="connsiteY145" fmla="*/ 157100 h 212309"/>
              <a:gd name="connsiteX146" fmla="*/ 130242 w 250340"/>
              <a:gd name="connsiteY146" fmla="*/ 156639 h 212309"/>
              <a:gd name="connsiteX147" fmla="*/ 129320 w 250340"/>
              <a:gd name="connsiteY147" fmla="*/ 156178 h 212309"/>
              <a:gd name="connsiteX148" fmla="*/ 128513 w 250340"/>
              <a:gd name="connsiteY148" fmla="*/ 155717 h 212309"/>
              <a:gd name="connsiteX149" fmla="*/ 127591 w 250340"/>
              <a:gd name="connsiteY149" fmla="*/ 155256 h 212309"/>
              <a:gd name="connsiteX150" fmla="*/ 126784 w 250340"/>
              <a:gd name="connsiteY150" fmla="*/ 154795 h 212309"/>
              <a:gd name="connsiteX151" fmla="*/ 125862 w 250340"/>
              <a:gd name="connsiteY151" fmla="*/ 154334 h 212309"/>
              <a:gd name="connsiteX152" fmla="*/ 125055 w 250340"/>
              <a:gd name="connsiteY152" fmla="*/ 153873 h 212309"/>
              <a:gd name="connsiteX153" fmla="*/ 124133 w 250340"/>
              <a:gd name="connsiteY153" fmla="*/ 153296 h 212309"/>
              <a:gd name="connsiteX154" fmla="*/ 123326 w 250340"/>
              <a:gd name="connsiteY154" fmla="*/ 152836 h 212309"/>
              <a:gd name="connsiteX155" fmla="*/ 122404 w 250340"/>
              <a:gd name="connsiteY155" fmla="*/ 152259 h 212309"/>
              <a:gd name="connsiteX156" fmla="*/ 121713 w 250340"/>
              <a:gd name="connsiteY156" fmla="*/ 151798 h 212309"/>
              <a:gd name="connsiteX157" fmla="*/ 120791 w 250340"/>
              <a:gd name="connsiteY157" fmla="*/ 151222 h 212309"/>
              <a:gd name="connsiteX158" fmla="*/ 120099 w 250340"/>
              <a:gd name="connsiteY158" fmla="*/ 150761 h 212309"/>
              <a:gd name="connsiteX159" fmla="*/ 119177 w 250340"/>
              <a:gd name="connsiteY159" fmla="*/ 150069 h 212309"/>
              <a:gd name="connsiteX160" fmla="*/ 118601 w 250340"/>
              <a:gd name="connsiteY160" fmla="*/ 149608 h 212309"/>
              <a:gd name="connsiteX161" fmla="*/ 117679 w 250340"/>
              <a:gd name="connsiteY161" fmla="*/ 148917 h 212309"/>
              <a:gd name="connsiteX162" fmla="*/ 117218 w 250340"/>
              <a:gd name="connsiteY162" fmla="*/ 148571 h 212309"/>
              <a:gd name="connsiteX163" fmla="*/ 116180 w 250340"/>
              <a:gd name="connsiteY163" fmla="*/ 147764 h 212309"/>
              <a:gd name="connsiteX164" fmla="*/ 115835 w 250340"/>
              <a:gd name="connsiteY164" fmla="*/ 147533 h 212309"/>
              <a:gd name="connsiteX165" fmla="*/ 110417 w 250340"/>
              <a:gd name="connsiteY165" fmla="*/ 142808 h 212309"/>
              <a:gd name="connsiteX166" fmla="*/ 110417 w 250340"/>
              <a:gd name="connsiteY166" fmla="*/ 142808 h 212309"/>
              <a:gd name="connsiteX167" fmla="*/ 109265 w 250340"/>
              <a:gd name="connsiteY167" fmla="*/ 141770 h 212309"/>
              <a:gd name="connsiteX168" fmla="*/ 109034 w 250340"/>
              <a:gd name="connsiteY168" fmla="*/ 141540 h 212309"/>
              <a:gd name="connsiteX169" fmla="*/ 107997 w 250340"/>
              <a:gd name="connsiteY169" fmla="*/ 140503 h 212309"/>
              <a:gd name="connsiteX170" fmla="*/ 107651 w 250340"/>
              <a:gd name="connsiteY170" fmla="*/ 140157 h 212309"/>
              <a:gd name="connsiteX171" fmla="*/ 106729 w 250340"/>
              <a:gd name="connsiteY171" fmla="*/ 139119 h 212309"/>
              <a:gd name="connsiteX172" fmla="*/ 106383 w 250340"/>
              <a:gd name="connsiteY172" fmla="*/ 138658 h 212309"/>
              <a:gd name="connsiteX173" fmla="*/ 105461 w 250340"/>
              <a:gd name="connsiteY173" fmla="*/ 137621 h 212309"/>
              <a:gd name="connsiteX174" fmla="*/ 105115 w 250340"/>
              <a:gd name="connsiteY174" fmla="*/ 137160 h 212309"/>
              <a:gd name="connsiteX175" fmla="*/ 104309 w 250340"/>
              <a:gd name="connsiteY175" fmla="*/ 136123 h 212309"/>
              <a:gd name="connsiteX176" fmla="*/ 103848 w 250340"/>
              <a:gd name="connsiteY176" fmla="*/ 135662 h 212309"/>
              <a:gd name="connsiteX177" fmla="*/ 103041 w 250340"/>
              <a:gd name="connsiteY177" fmla="*/ 134624 h 212309"/>
              <a:gd name="connsiteX178" fmla="*/ 102695 w 250340"/>
              <a:gd name="connsiteY178" fmla="*/ 134163 h 212309"/>
              <a:gd name="connsiteX179" fmla="*/ 101888 w 250340"/>
              <a:gd name="connsiteY179" fmla="*/ 133126 h 212309"/>
              <a:gd name="connsiteX180" fmla="*/ 101543 w 250340"/>
              <a:gd name="connsiteY180" fmla="*/ 132665 h 212309"/>
              <a:gd name="connsiteX181" fmla="*/ 100736 w 250340"/>
              <a:gd name="connsiteY181" fmla="*/ 131627 h 212309"/>
              <a:gd name="connsiteX182" fmla="*/ 100390 w 250340"/>
              <a:gd name="connsiteY182" fmla="*/ 131051 h 212309"/>
              <a:gd name="connsiteX183" fmla="*/ 99698 w 250340"/>
              <a:gd name="connsiteY183" fmla="*/ 130014 h 212309"/>
              <a:gd name="connsiteX184" fmla="*/ 99353 w 250340"/>
              <a:gd name="connsiteY184" fmla="*/ 129438 h 212309"/>
              <a:gd name="connsiteX185" fmla="*/ 98661 w 250340"/>
              <a:gd name="connsiteY185" fmla="*/ 128400 h 212309"/>
              <a:gd name="connsiteX186" fmla="*/ 98315 w 250340"/>
              <a:gd name="connsiteY186" fmla="*/ 127824 h 212309"/>
              <a:gd name="connsiteX187" fmla="*/ 97624 w 250340"/>
              <a:gd name="connsiteY187" fmla="*/ 126671 h 212309"/>
              <a:gd name="connsiteX188" fmla="*/ 97278 w 250340"/>
              <a:gd name="connsiteY188" fmla="*/ 126095 h 212309"/>
              <a:gd name="connsiteX189" fmla="*/ 96586 w 250340"/>
              <a:gd name="connsiteY189" fmla="*/ 124943 h 212309"/>
              <a:gd name="connsiteX190" fmla="*/ 96241 w 250340"/>
              <a:gd name="connsiteY190" fmla="*/ 124366 h 212309"/>
              <a:gd name="connsiteX191" fmla="*/ 95549 w 250340"/>
              <a:gd name="connsiteY191" fmla="*/ 123214 h 212309"/>
              <a:gd name="connsiteX192" fmla="*/ 95203 w 250340"/>
              <a:gd name="connsiteY192" fmla="*/ 122637 h 212309"/>
              <a:gd name="connsiteX193" fmla="*/ 94512 w 250340"/>
              <a:gd name="connsiteY193" fmla="*/ 121485 h 212309"/>
              <a:gd name="connsiteX194" fmla="*/ 94166 w 250340"/>
              <a:gd name="connsiteY194" fmla="*/ 120908 h 212309"/>
              <a:gd name="connsiteX195" fmla="*/ 93590 w 250340"/>
              <a:gd name="connsiteY195" fmla="*/ 119756 h 212309"/>
              <a:gd name="connsiteX196" fmla="*/ 93359 w 250340"/>
              <a:gd name="connsiteY196" fmla="*/ 119180 h 212309"/>
              <a:gd name="connsiteX197" fmla="*/ 92783 w 250340"/>
              <a:gd name="connsiteY197" fmla="*/ 117912 h 212309"/>
              <a:gd name="connsiteX198" fmla="*/ 92552 w 250340"/>
              <a:gd name="connsiteY198" fmla="*/ 117335 h 212309"/>
              <a:gd name="connsiteX199" fmla="*/ 91976 w 250340"/>
              <a:gd name="connsiteY199" fmla="*/ 116067 h 212309"/>
              <a:gd name="connsiteX200" fmla="*/ 91746 w 250340"/>
              <a:gd name="connsiteY200" fmla="*/ 115606 h 212309"/>
              <a:gd name="connsiteX201" fmla="*/ 91169 w 250340"/>
              <a:gd name="connsiteY201" fmla="*/ 114338 h 212309"/>
              <a:gd name="connsiteX202" fmla="*/ 90939 w 250340"/>
              <a:gd name="connsiteY202" fmla="*/ 113877 h 212309"/>
              <a:gd name="connsiteX203" fmla="*/ 90363 w 250340"/>
              <a:gd name="connsiteY203" fmla="*/ 112494 h 212309"/>
              <a:gd name="connsiteX204" fmla="*/ 90132 w 250340"/>
              <a:gd name="connsiteY204" fmla="*/ 112033 h 212309"/>
              <a:gd name="connsiteX205" fmla="*/ 89671 w 250340"/>
              <a:gd name="connsiteY205" fmla="*/ 110650 h 212309"/>
              <a:gd name="connsiteX206" fmla="*/ 89556 w 250340"/>
              <a:gd name="connsiteY206" fmla="*/ 110189 h 212309"/>
              <a:gd name="connsiteX207" fmla="*/ 89095 w 250340"/>
              <a:gd name="connsiteY207" fmla="*/ 108691 h 212309"/>
              <a:gd name="connsiteX208" fmla="*/ 88979 w 250340"/>
              <a:gd name="connsiteY208" fmla="*/ 108345 h 212309"/>
              <a:gd name="connsiteX209" fmla="*/ 88518 w 250340"/>
              <a:gd name="connsiteY209" fmla="*/ 106846 h 212309"/>
              <a:gd name="connsiteX210" fmla="*/ 88518 w 250340"/>
              <a:gd name="connsiteY210" fmla="*/ 106501 h 212309"/>
              <a:gd name="connsiteX211" fmla="*/ 88057 w 250340"/>
              <a:gd name="connsiteY211" fmla="*/ 104887 h 212309"/>
              <a:gd name="connsiteX212" fmla="*/ 88057 w 250340"/>
              <a:gd name="connsiteY212" fmla="*/ 104657 h 212309"/>
              <a:gd name="connsiteX213" fmla="*/ 87596 w 250340"/>
              <a:gd name="connsiteY213" fmla="*/ 102928 h 212309"/>
              <a:gd name="connsiteX214" fmla="*/ 87596 w 250340"/>
              <a:gd name="connsiteY214" fmla="*/ 102928 h 212309"/>
              <a:gd name="connsiteX215" fmla="*/ 85176 w 250340"/>
              <a:gd name="connsiteY215" fmla="*/ 87137 h 212309"/>
              <a:gd name="connsiteX216" fmla="*/ 85176 w 250340"/>
              <a:gd name="connsiteY216" fmla="*/ 87137 h 212309"/>
              <a:gd name="connsiteX217" fmla="*/ 85061 w 250340"/>
              <a:gd name="connsiteY217" fmla="*/ 82642 h 212309"/>
              <a:gd name="connsiteX218" fmla="*/ 165857 w 250340"/>
              <a:gd name="connsiteY218" fmla="*/ 0 h 212309"/>
              <a:gd name="connsiteX219" fmla="*/ 163090 w 250340"/>
              <a:gd name="connsiteY219" fmla="*/ 0 h 212309"/>
              <a:gd name="connsiteX220" fmla="*/ 75955 w 250340"/>
              <a:gd name="connsiteY220" fmla="*/ 87137 h 212309"/>
              <a:gd name="connsiteX221" fmla="*/ 0 w 250340"/>
              <a:gd name="connsiteY221" fmla="*/ 87137 h 212309"/>
              <a:gd name="connsiteX222" fmla="*/ 125171 w 250340"/>
              <a:gd name="connsiteY222" fmla="*/ 212310 h 212309"/>
              <a:gd name="connsiteX223" fmla="*/ 250341 w 250340"/>
              <a:gd name="connsiteY223" fmla="*/ 87137 h 212309"/>
              <a:gd name="connsiteX224" fmla="*/ 250341 w 250340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5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6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2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8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899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4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5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0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6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7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2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3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4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2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69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5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7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5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3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39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7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8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2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3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8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09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0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6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5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0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1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7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8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3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79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2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DC24C77-2A40-F81B-A2AC-970FDF313411}"/>
              </a:ext>
            </a:extLst>
          </p:cNvPr>
          <p:cNvSpPr/>
          <p:nvPr/>
        </p:nvSpPr>
        <p:spPr>
          <a:xfrm>
            <a:off x="3544833" y="2162206"/>
            <a:ext cx="2551157" cy="2163592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6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7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5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80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6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4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1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5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1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70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6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7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3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10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6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1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5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40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1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2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7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4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80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6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8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9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5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6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3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4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1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6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7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9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90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7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1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9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6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2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9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5" y="103619"/>
                </a:cubicBezTo>
                <a:cubicBezTo>
                  <a:pt x="89095" y="103734"/>
                  <a:pt x="89095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1" y="128170"/>
                  <a:pt x="85061" y="129668"/>
                </a:cubicBezTo>
                <a:cubicBezTo>
                  <a:pt x="85061" y="174735"/>
                  <a:pt x="121136" y="211273"/>
                  <a:pt x="165856" y="212310"/>
                </a:cubicBezTo>
                <a:cubicBezTo>
                  <a:pt x="164934" y="212310"/>
                  <a:pt x="164013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F9EBFE3-1CF3-539F-1B9B-1128142933A3}"/>
              </a:ext>
            </a:extLst>
          </p:cNvPr>
          <p:cNvSpPr/>
          <p:nvPr/>
        </p:nvSpPr>
        <p:spPr>
          <a:xfrm>
            <a:off x="6094828" y="2532202"/>
            <a:ext cx="2551167" cy="2163592"/>
          </a:xfrm>
          <a:custGeom>
            <a:avLst/>
            <a:gdLst>
              <a:gd name="connsiteX0" fmla="*/ 249649 w 250341"/>
              <a:gd name="connsiteY0" fmla="*/ 85639 h 212309"/>
              <a:gd name="connsiteX1" fmla="*/ 249649 w 250341"/>
              <a:gd name="connsiteY1" fmla="*/ 88174 h 212309"/>
              <a:gd name="connsiteX2" fmla="*/ 249534 w 250341"/>
              <a:gd name="connsiteY2" fmla="*/ 90019 h 212309"/>
              <a:gd name="connsiteX3" fmla="*/ 249534 w 250341"/>
              <a:gd name="connsiteY3" fmla="*/ 90019 h 212309"/>
              <a:gd name="connsiteX4" fmla="*/ 245615 w 250341"/>
              <a:gd name="connsiteY4" fmla="*/ 109382 h 212309"/>
              <a:gd name="connsiteX5" fmla="*/ 245615 w 250341"/>
              <a:gd name="connsiteY5" fmla="*/ 109382 h 212309"/>
              <a:gd name="connsiteX6" fmla="*/ 245039 w 250341"/>
              <a:gd name="connsiteY6" fmla="*/ 110996 h 212309"/>
              <a:gd name="connsiteX7" fmla="*/ 245039 w 250341"/>
              <a:gd name="connsiteY7" fmla="*/ 111226 h 212309"/>
              <a:gd name="connsiteX8" fmla="*/ 244463 w 250341"/>
              <a:gd name="connsiteY8" fmla="*/ 112725 h 212309"/>
              <a:gd name="connsiteX9" fmla="*/ 244347 w 250341"/>
              <a:gd name="connsiteY9" fmla="*/ 113071 h 212309"/>
              <a:gd name="connsiteX10" fmla="*/ 243771 w 250341"/>
              <a:gd name="connsiteY10" fmla="*/ 114454 h 212309"/>
              <a:gd name="connsiteX11" fmla="*/ 243656 w 250341"/>
              <a:gd name="connsiteY11" fmla="*/ 114800 h 212309"/>
              <a:gd name="connsiteX12" fmla="*/ 243080 w 250341"/>
              <a:gd name="connsiteY12" fmla="*/ 116183 h 212309"/>
              <a:gd name="connsiteX13" fmla="*/ 242849 w 250341"/>
              <a:gd name="connsiteY13" fmla="*/ 116644 h 212309"/>
              <a:gd name="connsiteX14" fmla="*/ 242273 w 250341"/>
              <a:gd name="connsiteY14" fmla="*/ 117912 h 212309"/>
              <a:gd name="connsiteX15" fmla="*/ 242042 w 250341"/>
              <a:gd name="connsiteY15" fmla="*/ 118372 h 212309"/>
              <a:gd name="connsiteX16" fmla="*/ 241466 w 250341"/>
              <a:gd name="connsiteY16" fmla="*/ 119640 h 212309"/>
              <a:gd name="connsiteX17" fmla="*/ 241236 w 250341"/>
              <a:gd name="connsiteY17" fmla="*/ 120101 h 212309"/>
              <a:gd name="connsiteX18" fmla="*/ 240659 w 250341"/>
              <a:gd name="connsiteY18" fmla="*/ 121254 h 212309"/>
              <a:gd name="connsiteX19" fmla="*/ 240429 w 250341"/>
              <a:gd name="connsiteY19" fmla="*/ 121830 h 212309"/>
              <a:gd name="connsiteX20" fmla="*/ 239852 w 250341"/>
              <a:gd name="connsiteY20" fmla="*/ 122983 h 212309"/>
              <a:gd name="connsiteX21" fmla="*/ 239507 w 250341"/>
              <a:gd name="connsiteY21" fmla="*/ 123559 h 212309"/>
              <a:gd name="connsiteX22" fmla="*/ 238815 w 250341"/>
              <a:gd name="connsiteY22" fmla="*/ 124712 h 212309"/>
              <a:gd name="connsiteX23" fmla="*/ 238469 w 250341"/>
              <a:gd name="connsiteY23" fmla="*/ 125288 h 212309"/>
              <a:gd name="connsiteX24" fmla="*/ 237778 w 250341"/>
              <a:gd name="connsiteY24" fmla="*/ 126326 h 212309"/>
              <a:gd name="connsiteX25" fmla="*/ 237432 w 250341"/>
              <a:gd name="connsiteY25" fmla="*/ 126902 h 212309"/>
              <a:gd name="connsiteX26" fmla="*/ 236741 w 250341"/>
              <a:gd name="connsiteY26" fmla="*/ 127939 h 212309"/>
              <a:gd name="connsiteX27" fmla="*/ 236395 w 250341"/>
              <a:gd name="connsiteY27" fmla="*/ 128515 h 212309"/>
              <a:gd name="connsiteX28" fmla="*/ 235703 w 250341"/>
              <a:gd name="connsiteY28" fmla="*/ 129553 h 212309"/>
              <a:gd name="connsiteX29" fmla="*/ 235242 w 250341"/>
              <a:gd name="connsiteY29" fmla="*/ 130129 h 212309"/>
              <a:gd name="connsiteX30" fmla="*/ 234550 w 250341"/>
              <a:gd name="connsiteY30" fmla="*/ 131051 h 212309"/>
              <a:gd name="connsiteX31" fmla="*/ 234090 w 250341"/>
              <a:gd name="connsiteY31" fmla="*/ 131627 h 212309"/>
              <a:gd name="connsiteX32" fmla="*/ 233398 w 250341"/>
              <a:gd name="connsiteY32" fmla="*/ 132550 h 212309"/>
              <a:gd name="connsiteX33" fmla="*/ 232937 w 250341"/>
              <a:gd name="connsiteY33" fmla="*/ 133126 h 212309"/>
              <a:gd name="connsiteX34" fmla="*/ 232245 w 250341"/>
              <a:gd name="connsiteY34" fmla="*/ 134048 h 212309"/>
              <a:gd name="connsiteX35" fmla="*/ 231784 w 250341"/>
              <a:gd name="connsiteY35" fmla="*/ 134624 h 212309"/>
              <a:gd name="connsiteX36" fmla="*/ 231093 w 250341"/>
              <a:gd name="connsiteY36" fmla="*/ 135546 h 212309"/>
              <a:gd name="connsiteX37" fmla="*/ 230632 w 250341"/>
              <a:gd name="connsiteY37" fmla="*/ 136123 h 212309"/>
              <a:gd name="connsiteX38" fmla="*/ 229940 w 250341"/>
              <a:gd name="connsiteY38" fmla="*/ 136930 h 212309"/>
              <a:gd name="connsiteX39" fmla="*/ 229364 w 250341"/>
              <a:gd name="connsiteY39" fmla="*/ 137506 h 212309"/>
              <a:gd name="connsiteX40" fmla="*/ 228672 w 250341"/>
              <a:gd name="connsiteY40" fmla="*/ 138313 h 212309"/>
              <a:gd name="connsiteX41" fmla="*/ 228096 w 250341"/>
              <a:gd name="connsiteY41" fmla="*/ 138889 h 212309"/>
              <a:gd name="connsiteX42" fmla="*/ 227289 w 250341"/>
              <a:gd name="connsiteY42" fmla="*/ 139696 h 212309"/>
              <a:gd name="connsiteX43" fmla="*/ 226713 w 250341"/>
              <a:gd name="connsiteY43" fmla="*/ 140272 h 212309"/>
              <a:gd name="connsiteX44" fmla="*/ 225906 w 250341"/>
              <a:gd name="connsiteY44" fmla="*/ 141079 h 212309"/>
              <a:gd name="connsiteX45" fmla="*/ 225330 w 250341"/>
              <a:gd name="connsiteY45" fmla="*/ 141655 h 212309"/>
              <a:gd name="connsiteX46" fmla="*/ 224523 w 250341"/>
              <a:gd name="connsiteY46" fmla="*/ 142462 h 212309"/>
              <a:gd name="connsiteX47" fmla="*/ 223947 w 250341"/>
              <a:gd name="connsiteY47" fmla="*/ 143038 h 212309"/>
              <a:gd name="connsiteX48" fmla="*/ 223140 w 250341"/>
              <a:gd name="connsiteY48" fmla="*/ 143730 h 212309"/>
              <a:gd name="connsiteX49" fmla="*/ 222564 w 250341"/>
              <a:gd name="connsiteY49" fmla="*/ 144306 h 212309"/>
              <a:gd name="connsiteX50" fmla="*/ 221757 w 250341"/>
              <a:gd name="connsiteY50" fmla="*/ 144998 h 212309"/>
              <a:gd name="connsiteX51" fmla="*/ 221065 w 250341"/>
              <a:gd name="connsiteY51" fmla="*/ 145574 h 212309"/>
              <a:gd name="connsiteX52" fmla="*/ 220259 w 250341"/>
              <a:gd name="connsiteY52" fmla="*/ 146266 h 212309"/>
              <a:gd name="connsiteX53" fmla="*/ 219567 w 250341"/>
              <a:gd name="connsiteY53" fmla="*/ 146842 h 212309"/>
              <a:gd name="connsiteX54" fmla="*/ 218760 w 250341"/>
              <a:gd name="connsiteY54" fmla="*/ 147533 h 212309"/>
              <a:gd name="connsiteX55" fmla="*/ 218069 w 250341"/>
              <a:gd name="connsiteY55" fmla="*/ 148110 h 212309"/>
              <a:gd name="connsiteX56" fmla="*/ 217262 w 250341"/>
              <a:gd name="connsiteY56" fmla="*/ 148801 h 212309"/>
              <a:gd name="connsiteX57" fmla="*/ 216570 w 250341"/>
              <a:gd name="connsiteY57" fmla="*/ 149378 h 212309"/>
              <a:gd name="connsiteX58" fmla="*/ 215764 w 250341"/>
              <a:gd name="connsiteY58" fmla="*/ 149954 h 212309"/>
              <a:gd name="connsiteX59" fmla="*/ 215072 w 250341"/>
              <a:gd name="connsiteY59" fmla="*/ 150530 h 212309"/>
              <a:gd name="connsiteX60" fmla="*/ 214265 w 250341"/>
              <a:gd name="connsiteY60" fmla="*/ 151107 h 212309"/>
              <a:gd name="connsiteX61" fmla="*/ 213458 w 250341"/>
              <a:gd name="connsiteY61" fmla="*/ 151568 h 212309"/>
              <a:gd name="connsiteX62" fmla="*/ 212651 w 250341"/>
              <a:gd name="connsiteY62" fmla="*/ 152144 h 212309"/>
              <a:gd name="connsiteX63" fmla="*/ 211845 w 250341"/>
              <a:gd name="connsiteY63" fmla="*/ 152605 h 212309"/>
              <a:gd name="connsiteX64" fmla="*/ 210923 w 250341"/>
              <a:gd name="connsiteY64" fmla="*/ 153181 h 212309"/>
              <a:gd name="connsiteX65" fmla="*/ 210116 w 250341"/>
              <a:gd name="connsiteY65" fmla="*/ 153642 h 212309"/>
              <a:gd name="connsiteX66" fmla="*/ 209194 w 250341"/>
              <a:gd name="connsiteY66" fmla="*/ 154219 h 212309"/>
              <a:gd name="connsiteX67" fmla="*/ 208387 w 250341"/>
              <a:gd name="connsiteY67" fmla="*/ 154680 h 212309"/>
              <a:gd name="connsiteX68" fmla="*/ 207465 w 250341"/>
              <a:gd name="connsiteY68" fmla="*/ 155141 h 212309"/>
              <a:gd name="connsiteX69" fmla="*/ 206658 w 250341"/>
              <a:gd name="connsiteY69" fmla="*/ 155602 h 212309"/>
              <a:gd name="connsiteX70" fmla="*/ 205736 w 250341"/>
              <a:gd name="connsiteY70" fmla="*/ 156063 h 212309"/>
              <a:gd name="connsiteX71" fmla="*/ 204929 w 250341"/>
              <a:gd name="connsiteY71" fmla="*/ 156524 h 212309"/>
              <a:gd name="connsiteX72" fmla="*/ 204007 w 250341"/>
              <a:gd name="connsiteY72" fmla="*/ 156985 h 212309"/>
              <a:gd name="connsiteX73" fmla="*/ 203200 w 250341"/>
              <a:gd name="connsiteY73" fmla="*/ 157446 h 212309"/>
              <a:gd name="connsiteX74" fmla="*/ 202278 w 250341"/>
              <a:gd name="connsiteY74" fmla="*/ 157907 h 212309"/>
              <a:gd name="connsiteX75" fmla="*/ 201356 w 250341"/>
              <a:gd name="connsiteY75" fmla="*/ 158253 h 212309"/>
              <a:gd name="connsiteX76" fmla="*/ 200434 w 250341"/>
              <a:gd name="connsiteY76" fmla="*/ 158714 h 212309"/>
              <a:gd name="connsiteX77" fmla="*/ 199512 w 250341"/>
              <a:gd name="connsiteY77" fmla="*/ 159060 h 212309"/>
              <a:gd name="connsiteX78" fmla="*/ 198590 w 250341"/>
              <a:gd name="connsiteY78" fmla="*/ 159405 h 212309"/>
              <a:gd name="connsiteX79" fmla="*/ 197668 w 250341"/>
              <a:gd name="connsiteY79" fmla="*/ 159751 h 212309"/>
              <a:gd name="connsiteX80" fmla="*/ 196746 w 250341"/>
              <a:gd name="connsiteY80" fmla="*/ 160097 h 212309"/>
              <a:gd name="connsiteX81" fmla="*/ 195824 w 250341"/>
              <a:gd name="connsiteY81" fmla="*/ 160443 h 212309"/>
              <a:gd name="connsiteX82" fmla="*/ 194902 w 250341"/>
              <a:gd name="connsiteY82" fmla="*/ 160788 h 212309"/>
              <a:gd name="connsiteX83" fmla="*/ 193980 w 250341"/>
              <a:gd name="connsiteY83" fmla="*/ 161134 h 212309"/>
              <a:gd name="connsiteX84" fmla="*/ 193058 w 250341"/>
              <a:gd name="connsiteY84" fmla="*/ 161480 h 212309"/>
              <a:gd name="connsiteX85" fmla="*/ 192136 w 250341"/>
              <a:gd name="connsiteY85" fmla="*/ 161826 h 212309"/>
              <a:gd name="connsiteX86" fmla="*/ 191214 w 250341"/>
              <a:gd name="connsiteY86" fmla="*/ 162171 h 212309"/>
              <a:gd name="connsiteX87" fmla="*/ 190291 w 250341"/>
              <a:gd name="connsiteY87" fmla="*/ 162402 h 212309"/>
              <a:gd name="connsiteX88" fmla="*/ 189369 w 250341"/>
              <a:gd name="connsiteY88" fmla="*/ 162633 h 212309"/>
              <a:gd name="connsiteX89" fmla="*/ 188332 w 250341"/>
              <a:gd name="connsiteY89" fmla="*/ 162863 h 212309"/>
              <a:gd name="connsiteX90" fmla="*/ 187410 w 250341"/>
              <a:gd name="connsiteY90" fmla="*/ 163094 h 212309"/>
              <a:gd name="connsiteX91" fmla="*/ 186373 w 250341"/>
              <a:gd name="connsiteY91" fmla="*/ 163324 h 212309"/>
              <a:gd name="connsiteX92" fmla="*/ 185451 w 250341"/>
              <a:gd name="connsiteY92" fmla="*/ 163555 h 212309"/>
              <a:gd name="connsiteX93" fmla="*/ 184413 w 250341"/>
              <a:gd name="connsiteY93" fmla="*/ 163785 h 212309"/>
              <a:gd name="connsiteX94" fmla="*/ 183491 w 250341"/>
              <a:gd name="connsiteY94" fmla="*/ 164016 h 212309"/>
              <a:gd name="connsiteX95" fmla="*/ 182454 w 250341"/>
              <a:gd name="connsiteY95" fmla="*/ 164246 h 212309"/>
              <a:gd name="connsiteX96" fmla="*/ 181532 w 250341"/>
              <a:gd name="connsiteY96" fmla="*/ 164362 h 212309"/>
              <a:gd name="connsiteX97" fmla="*/ 180495 w 250341"/>
              <a:gd name="connsiteY97" fmla="*/ 164592 h 212309"/>
              <a:gd name="connsiteX98" fmla="*/ 179572 w 250341"/>
              <a:gd name="connsiteY98" fmla="*/ 164707 h 212309"/>
              <a:gd name="connsiteX99" fmla="*/ 178535 w 250341"/>
              <a:gd name="connsiteY99" fmla="*/ 164823 h 212309"/>
              <a:gd name="connsiteX100" fmla="*/ 177613 w 250341"/>
              <a:gd name="connsiteY100" fmla="*/ 164938 h 212309"/>
              <a:gd name="connsiteX101" fmla="*/ 176460 w 250341"/>
              <a:gd name="connsiteY101" fmla="*/ 165053 h 212309"/>
              <a:gd name="connsiteX102" fmla="*/ 175538 w 250341"/>
              <a:gd name="connsiteY102" fmla="*/ 165053 h 212309"/>
              <a:gd name="connsiteX103" fmla="*/ 174386 w 250341"/>
              <a:gd name="connsiteY103" fmla="*/ 165053 h 212309"/>
              <a:gd name="connsiteX104" fmla="*/ 173464 w 250341"/>
              <a:gd name="connsiteY104" fmla="*/ 165053 h 212309"/>
              <a:gd name="connsiteX105" fmla="*/ 172196 w 250341"/>
              <a:gd name="connsiteY105" fmla="*/ 165053 h 212309"/>
              <a:gd name="connsiteX106" fmla="*/ 171389 w 250341"/>
              <a:gd name="connsiteY106" fmla="*/ 165053 h 212309"/>
              <a:gd name="connsiteX107" fmla="*/ 170006 w 250341"/>
              <a:gd name="connsiteY107" fmla="*/ 165053 h 212309"/>
              <a:gd name="connsiteX108" fmla="*/ 169315 w 250341"/>
              <a:gd name="connsiteY108" fmla="*/ 165053 h 212309"/>
              <a:gd name="connsiteX109" fmla="*/ 167240 w 250341"/>
              <a:gd name="connsiteY109" fmla="*/ 165053 h 212309"/>
              <a:gd name="connsiteX110" fmla="*/ 165165 w 250341"/>
              <a:gd name="connsiteY110" fmla="*/ 165053 h 212309"/>
              <a:gd name="connsiteX111" fmla="*/ 164474 w 250341"/>
              <a:gd name="connsiteY111" fmla="*/ 165053 h 212309"/>
              <a:gd name="connsiteX112" fmla="*/ 163090 w 250341"/>
              <a:gd name="connsiteY112" fmla="*/ 165053 h 212309"/>
              <a:gd name="connsiteX113" fmla="*/ 162284 w 250341"/>
              <a:gd name="connsiteY113" fmla="*/ 165053 h 212309"/>
              <a:gd name="connsiteX114" fmla="*/ 161016 w 250341"/>
              <a:gd name="connsiteY114" fmla="*/ 165053 h 212309"/>
              <a:gd name="connsiteX115" fmla="*/ 160094 w 250341"/>
              <a:gd name="connsiteY115" fmla="*/ 165053 h 212309"/>
              <a:gd name="connsiteX116" fmla="*/ 158941 w 250341"/>
              <a:gd name="connsiteY116" fmla="*/ 165053 h 212309"/>
              <a:gd name="connsiteX117" fmla="*/ 158019 w 250341"/>
              <a:gd name="connsiteY117" fmla="*/ 165053 h 212309"/>
              <a:gd name="connsiteX118" fmla="*/ 156867 w 250341"/>
              <a:gd name="connsiteY118" fmla="*/ 164938 h 212309"/>
              <a:gd name="connsiteX119" fmla="*/ 155944 w 250341"/>
              <a:gd name="connsiteY119" fmla="*/ 164823 h 212309"/>
              <a:gd name="connsiteX120" fmla="*/ 154792 w 250341"/>
              <a:gd name="connsiteY120" fmla="*/ 164707 h 212309"/>
              <a:gd name="connsiteX121" fmla="*/ 153870 w 250341"/>
              <a:gd name="connsiteY121" fmla="*/ 164592 h 212309"/>
              <a:gd name="connsiteX122" fmla="*/ 152833 w 250341"/>
              <a:gd name="connsiteY122" fmla="*/ 164362 h 212309"/>
              <a:gd name="connsiteX123" fmla="*/ 151910 w 250341"/>
              <a:gd name="connsiteY123" fmla="*/ 164131 h 212309"/>
              <a:gd name="connsiteX124" fmla="*/ 150873 w 250341"/>
              <a:gd name="connsiteY124" fmla="*/ 163900 h 212309"/>
              <a:gd name="connsiteX125" fmla="*/ 149951 w 250341"/>
              <a:gd name="connsiteY125" fmla="*/ 163670 h 212309"/>
              <a:gd name="connsiteX126" fmla="*/ 148914 w 250341"/>
              <a:gd name="connsiteY126" fmla="*/ 163439 h 212309"/>
              <a:gd name="connsiteX127" fmla="*/ 147992 w 250341"/>
              <a:gd name="connsiteY127" fmla="*/ 163209 h 212309"/>
              <a:gd name="connsiteX128" fmla="*/ 146954 w 250341"/>
              <a:gd name="connsiteY128" fmla="*/ 162979 h 212309"/>
              <a:gd name="connsiteX129" fmla="*/ 146032 w 250341"/>
              <a:gd name="connsiteY129" fmla="*/ 162748 h 212309"/>
              <a:gd name="connsiteX130" fmla="*/ 144995 w 250341"/>
              <a:gd name="connsiteY130" fmla="*/ 162517 h 212309"/>
              <a:gd name="connsiteX131" fmla="*/ 144073 w 250341"/>
              <a:gd name="connsiteY131" fmla="*/ 162287 h 212309"/>
              <a:gd name="connsiteX132" fmla="*/ 143036 w 250341"/>
              <a:gd name="connsiteY132" fmla="*/ 161941 h 212309"/>
              <a:gd name="connsiteX133" fmla="*/ 142113 w 250341"/>
              <a:gd name="connsiteY133" fmla="*/ 161595 h 212309"/>
              <a:gd name="connsiteX134" fmla="*/ 141191 w 250341"/>
              <a:gd name="connsiteY134" fmla="*/ 161250 h 212309"/>
              <a:gd name="connsiteX135" fmla="*/ 140269 w 250341"/>
              <a:gd name="connsiteY135" fmla="*/ 160904 h 212309"/>
              <a:gd name="connsiteX136" fmla="*/ 139347 w 250341"/>
              <a:gd name="connsiteY136" fmla="*/ 160558 h 212309"/>
              <a:gd name="connsiteX137" fmla="*/ 138425 w 250341"/>
              <a:gd name="connsiteY137" fmla="*/ 160212 h 212309"/>
              <a:gd name="connsiteX138" fmla="*/ 137503 w 250341"/>
              <a:gd name="connsiteY138" fmla="*/ 159866 h 212309"/>
              <a:gd name="connsiteX139" fmla="*/ 136581 w 250341"/>
              <a:gd name="connsiteY139" fmla="*/ 159521 h 212309"/>
              <a:gd name="connsiteX140" fmla="*/ 135659 w 250341"/>
              <a:gd name="connsiteY140" fmla="*/ 159175 h 212309"/>
              <a:gd name="connsiteX141" fmla="*/ 134737 w 250341"/>
              <a:gd name="connsiteY141" fmla="*/ 158829 h 212309"/>
              <a:gd name="connsiteX142" fmla="*/ 133815 w 250341"/>
              <a:gd name="connsiteY142" fmla="*/ 158483 h 212309"/>
              <a:gd name="connsiteX143" fmla="*/ 132893 w 250341"/>
              <a:gd name="connsiteY143" fmla="*/ 158022 h 212309"/>
              <a:gd name="connsiteX144" fmla="*/ 131971 w 250341"/>
              <a:gd name="connsiteY144" fmla="*/ 157561 h 212309"/>
              <a:gd name="connsiteX145" fmla="*/ 131049 w 250341"/>
              <a:gd name="connsiteY145" fmla="*/ 157100 h 212309"/>
              <a:gd name="connsiteX146" fmla="*/ 130242 w 250341"/>
              <a:gd name="connsiteY146" fmla="*/ 156639 h 212309"/>
              <a:gd name="connsiteX147" fmla="*/ 129320 w 250341"/>
              <a:gd name="connsiteY147" fmla="*/ 156178 h 212309"/>
              <a:gd name="connsiteX148" fmla="*/ 128513 w 250341"/>
              <a:gd name="connsiteY148" fmla="*/ 155717 h 212309"/>
              <a:gd name="connsiteX149" fmla="*/ 127591 w 250341"/>
              <a:gd name="connsiteY149" fmla="*/ 155256 h 212309"/>
              <a:gd name="connsiteX150" fmla="*/ 126784 w 250341"/>
              <a:gd name="connsiteY150" fmla="*/ 154795 h 212309"/>
              <a:gd name="connsiteX151" fmla="*/ 125862 w 250341"/>
              <a:gd name="connsiteY151" fmla="*/ 154334 h 212309"/>
              <a:gd name="connsiteX152" fmla="*/ 125055 w 250341"/>
              <a:gd name="connsiteY152" fmla="*/ 153873 h 212309"/>
              <a:gd name="connsiteX153" fmla="*/ 124133 w 250341"/>
              <a:gd name="connsiteY153" fmla="*/ 153296 h 212309"/>
              <a:gd name="connsiteX154" fmla="*/ 123326 w 250341"/>
              <a:gd name="connsiteY154" fmla="*/ 152836 h 212309"/>
              <a:gd name="connsiteX155" fmla="*/ 122404 w 250341"/>
              <a:gd name="connsiteY155" fmla="*/ 152259 h 212309"/>
              <a:gd name="connsiteX156" fmla="*/ 121713 w 250341"/>
              <a:gd name="connsiteY156" fmla="*/ 151798 h 212309"/>
              <a:gd name="connsiteX157" fmla="*/ 120791 w 250341"/>
              <a:gd name="connsiteY157" fmla="*/ 151222 h 212309"/>
              <a:gd name="connsiteX158" fmla="*/ 120099 w 250341"/>
              <a:gd name="connsiteY158" fmla="*/ 150761 h 212309"/>
              <a:gd name="connsiteX159" fmla="*/ 119177 w 250341"/>
              <a:gd name="connsiteY159" fmla="*/ 150069 h 212309"/>
              <a:gd name="connsiteX160" fmla="*/ 118601 w 250341"/>
              <a:gd name="connsiteY160" fmla="*/ 149608 h 212309"/>
              <a:gd name="connsiteX161" fmla="*/ 117679 w 250341"/>
              <a:gd name="connsiteY161" fmla="*/ 148917 h 212309"/>
              <a:gd name="connsiteX162" fmla="*/ 117218 w 250341"/>
              <a:gd name="connsiteY162" fmla="*/ 148571 h 212309"/>
              <a:gd name="connsiteX163" fmla="*/ 116180 w 250341"/>
              <a:gd name="connsiteY163" fmla="*/ 147764 h 212309"/>
              <a:gd name="connsiteX164" fmla="*/ 115835 w 250341"/>
              <a:gd name="connsiteY164" fmla="*/ 147533 h 212309"/>
              <a:gd name="connsiteX165" fmla="*/ 110417 w 250341"/>
              <a:gd name="connsiteY165" fmla="*/ 142808 h 212309"/>
              <a:gd name="connsiteX166" fmla="*/ 110417 w 250341"/>
              <a:gd name="connsiteY166" fmla="*/ 142808 h 212309"/>
              <a:gd name="connsiteX167" fmla="*/ 109265 w 250341"/>
              <a:gd name="connsiteY167" fmla="*/ 141770 h 212309"/>
              <a:gd name="connsiteX168" fmla="*/ 109034 w 250341"/>
              <a:gd name="connsiteY168" fmla="*/ 141540 h 212309"/>
              <a:gd name="connsiteX169" fmla="*/ 107997 w 250341"/>
              <a:gd name="connsiteY169" fmla="*/ 140503 h 212309"/>
              <a:gd name="connsiteX170" fmla="*/ 107651 w 250341"/>
              <a:gd name="connsiteY170" fmla="*/ 140157 h 212309"/>
              <a:gd name="connsiteX171" fmla="*/ 106729 w 250341"/>
              <a:gd name="connsiteY171" fmla="*/ 139119 h 212309"/>
              <a:gd name="connsiteX172" fmla="*/ 106383 w 250341"/>
              <a:gd name="connsiteY172" fmla="*/ 138658 h 212309"/>
              <a:gd name="connsiteX173" fmla="*/ 105461 w 250341"/>
              <a:gd name="connsiteY173" fmla="*/ 137621 h 212309"/>
              <a:gd name="connsiteX174" fmla="*/ 105116 w 250341"/>
              <a:gd name="connsiteY174" fmla="*/ 137160 h 212309"/>
              <a:gd name="connsiteX175" fmla="*/ 104309 w 250341"/>
              <a:gd name="connsiteY175" fmla="*/ 136123 h 212309"/>
              <a:gd name="connsiteX176" fmla="*/ 103848 w 250341"/>
              <a:gd name="connsiteY176" fmla="*/ 135662 h 212309"/>
              <a:gd name="connsiteX177" fmla="*/ 103041 w 250341"/>
              <a:gd name="connsiteY177" fmla="*/ 134624 h 212309"/>
              <a:gd name="connsiteX178" fmla="*/ 102695 w 250341"/>
              <a:gd name="connsiteY178" fmla="*/ 134163 h 212309"/>
              <a:gd name="connsiteX179" fmla="*/ 101888 w 250341"/>
              <a:gd name="connsiteY179" fmla="*/ 133126 h 212309"/>
              <a:gd name="connsiteX180" fmla="*/ 101543 w 250341"/>
              <a:gd name="connsiteY180" fmla="*/ 132665 h 212309"/>
              <a:gd name="connsiteX181" fmla="*/ 100736 w 250341"/>
              <a:gd name="connsiteY181" fmla="*/ 131627 h 212309"/>
              <a:gd name="connsiteX182" fmla="*/ 100390 w 250341"/>
              <a:gd name="connsiteY182" fmla="*/ 131051 h 212309"/>
              <a:gd name="connsiteX183" fmla="*/ 99698 w 250341"/>
              <a:gd name="connsiteY183" fmla="*/ 130014 h 212309"/>
              <a:gd name="connsiteX184" fmla="*/ 99353 w 250341"/>
              <a:gd name="connsiteY184" fmla="*/ 129438 h 212309"/>
              <a:gd name="connsiteX185" fmla="*/ 98661 w 250341"/>
              <a:gd name="connsiteY185" fmla="*/ 128400 h 212309"/>
              <a:gd name="connsiteX186" fmla="*/ 98315 w 250341"/>
              <a:gd name="connsiteY186" fmla="*/ 127824 h 212309"/>
              <a:gd name="connsiteX187" fmla="*/ 97624 w 250341"/>
              <a:gd name="connsiteY187" fmla="*/ 126671 h 212309"/>
              <a:gd name="connsiteX188" fmla="*/ 97278 w 250341"/>
              <a:gd name="connsiteY188" fmla="*/ 126095 h 212309"/>
              <a:gd name="connsiteX189" fmla="*/ 96586 w 250341"/>
              <a:gd name="connsiteY189" fmla="*/ 124943 h 212309"/>
              <a:gd name="connsiteX190" fmla="*/ 96241 w 250341"/>
              <a:gd name="connsiteY190" fmla="*/ 124366 h 212309"/>
              <a:gd name="connsiteX191" fmla="*/ 95549 w 250341"/>
              <a:gd name="connsiteY191" fmla="*/ 123214 h 212309"/>
              <a:gd name="connsiteX192" fmla="*/ 95203 w 250341"/>
              <a:gd name="connsiteY192" fmla="*/ 122637 h 212309"/>
              <a:gd name="connsiteX193" fmla="*/ 94512 w 250341"/>
              <a:gd name="connsiteY193" fmla="*/ 121485 h 212309"/>
              <a:gd name="connsiteX194" fmla="*/ 94166 w 250341"/>
              <a:gd name="connsiteY194" fmla="*/ 120908 h 212309"/>
              <a:gd name="connsiteX195" fmla="*/ 93590 w 250341"/>
              <a:gd name="connsiteY195" fmla="*/ 119756 h 212309"/>
              <a:gd name="connsiteX196" fmla="*/ 93359 w 250341"/>
              <a:gd name="connsiteY196" fmla="*/ 119180 h 212309"/>
              <a:gd name="connsiteX197" fmla="*/ 92783 w 250341"/>
              <a:gd name="connsiteY197" fmla="*/ 117912 h 212309"/>
              <a:gd name="connsiteX198" fmla="*/ 92552 w 250341"/>
              <a:gd name="connsiteY198" fmla="*/ 117335 h 212309"/>
              <a:gd name="connsiteX199" fmla="*/ 91976 w 250341"/>
              <a:gd name="connsiteY199" fmla="*/ 116067 h 212309"/>
              <a:gd name="connsiteX200" fmla="*/ 91746 w 250341"/>
              <a:gd name="connsiteY200" fmla="*/ 115606 h 212309"/>
              <a:gd name="connsiteX201" fmla="*/ 91169 w 250341"/>
              <a:gd name="connsiteY201" fmla="*/ 114338 h 212309"/>
              <a:gd name="connsiteX202" fmla="*/ 90939 w 250341"/>
              <a:gd name="connsiteY202" fmla="*/ 113877 h 212309"/>
              <a:gd name="connsiteX203" fmla="*/ 90363 w 250341"/>
              <a:gd name="connsiteY203" fmla="*/ 112494 h 212309"/>
              <a:gd name="connsiteX204" fmla="*/ 90132 w 250341"/>
              <a:gd name="connsiteY204" fmla="*/ 112033 h 212309"/>
              <a:gd name="connsiteX205" fmla="*/ 89671 w 250341"/>
              <a:gd name="connsiteY205" fmla="*/ 110650 h 212309"/>
              <a:gd name="connsiteX206" fmla="*/ 89556 w 250341"/>
              <a:gd name="connsiteY206" fmla="*/ 110189 h 212309"/>
              <a:gd name="connsiteX207" fmla="*/ 89095 w 250341"/>
              <a:gd name="connsiteY207" fmla="*/ 108691 h 212309"/>
              <a:gd name="connsiteX208" fmla="*/ 88980 w 250341"/>
              <a:gd name="connsiteY208" fmla="*/ 108345 h 212309"/>
              <a:gd name="connsiteX209" fmla="*/ 88518 w 250341"/>
              <a:gd name="connsiteY209" fmla="*/ 106846 h 212309"/>
              <a:gd name="connsiteX210" fmla="*/ 88518 w 250341"/>
              <a:gd name="connsiteY210" fmla="*/ 106501 h 212309"/>
              <a:gd name="connsiteX211" fmla="*/ 88057 w 250341"/>
              <a:gd name="connsiteY211" fmla="*/ 104887 h 212309"/>
              <a:gd name="connsiteX212" fmla="*/ 88057 w 250341"/>
              <a:gd name="connsiteY212" fmla="*/ 104657 h 212309"/>
              <a:gd name="connsiteX213" fmla="*/ 87596 w 250341"/>
              <a:gd name="connsiteY213" fmla="*/ 102928 h 212309"/>
              <a:gd name="connsiteX214" fmla="*/ 87596 w 250341"/>
              <a:gd name="connsiteY214" fmla="*/ 102928 h 212309"/>
              <a:gd name="connsiteX215" fmla="*/ 85176 w 250341"/>
              <a:gd name="connsiteY215" fmla="*/ 87137 h 212309"/>
              <a:gd name="connsiteX216" fmla="*/ 85176 w 250341"/>
              <a:gd name="connsiteY216" fmla="*/ 87137 h 212309"/>
              <a:gd name="connsiteX217" fmla="*/ 85061 w 250341"/>
              <a:gd name="connsiteY217" fmla="*/ 82642 h 212309"/>
              <a:gd name="connsiteX218" fmla="*/ 165857 w 250341"/>
              <a:gd name="connsiteY218" fmla="*/ 0 h 212309"/>
              <a:gd name="connsiteX219" fmla="*/ 163090 w 250341"/>
              <a:gd name="connsiteY219" fmla="*/ 0 h 212309"/>
              <a:gd name="connsiteX220" fmla="*/ 75955 w 250341"/>
              <a:gd name="connsiteY220" fmla="*/ 87137 h 212309"/>
              <a:gd name="connsiteX221" fmla="*/ 0 w 250341"/>
              <a:gd name="connsiteY221" fmla="*/ 87137 h 212309"/>
              <a:gd name="connsiteX222" fmla="*/ 125171 w 250341"/>
              <a:gd name="connsiteY222" fmla="*/ 212310 h 212309"/>
              <a:gd name="connsiteX223" fmla="*/ 250341 w 250341"/>
              <a:gd name="connsiteY223" fmla="*/ 87137 h 212309"/>
              <a:gd name="connsiteX224" fmla="*/ 250341 w 250341"/>
              <a:gd name="connsiteY224" fmla="*/ 84832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1" h="212309">
                <a:moveTo>
                  <a:pt x="249649" y="85639"/>
                </a:moveTo>
                <a:cubicBezTo>
                  <a:pt x="249649" y="86445"/>
                  <a:pt x="249649" y="87368"/>
                  <a:pt x="249649" y="88174"/>
                </a:cubicBezTo>
                <a:cubicBezTo>
                  <a:pt x="249649" y="88751"/>
                  <a:pt x="249649" y="89442"/>
                  <a:pt x="249534" y="90019"/>
                </a:cubicBezTo>
                <a:cubicBezTo>
                  <a:pt x="249534" y="90019"/>
                  <a:pt x="249534" y="90019"/>
                  <a:pt x="249534" y="90019"/>
                </a:cubicBezTo>
                <a:cubicBezTo>
                  <a:pt x="248958" y="96704"/>
                  <a:pt x="247690" y="103274"/>
                  <a:pt x="245615" y="109382"/>
                </a:cubicBezTo>
                <a:cubicBezTo>
                  <a:pt x="245615" y="109382"/>
                  <a:pt x="245615" y="109382"/>
                  <a:pt x="245615" y="109382"/>
                </a:cubicBezTo>
                <a:cubicBezTo>
                  <a:pt x="245385" y="109959"/>
                  <a:pt x="245270" y="110535"/>
                  <a:pt x="245039" y="110996"/>
                </a:cubicBezTo>
                <a:cubicBezTo>
                  <a:pt x="245039" y="110996"/>
                  <a:pt x="245039" y="111111"/>
                  <a:pt x="245039" y="111226"/>
                </a:cubicBezTo>
                <a:cubicBezTo>
                  <a:pt x="244809" y="111688"/>
                  <a:pt x="244693" y="112264"/>
                  <a:pt x="244463" y="112725"/>
                </a:cubicBezTo>
                <a:cubicBezTo>
                  <a:pt x="244463" y="112725"/>
                  <a:pt x="244463" y="112955"/>
                  <a:pt x="244347" y="113071"/>
                </a:cubicBezTo>
                <a:cubicBezTo>
                  <a:pt x="244117" y="113532"/>
                  <a:pt x="244002" y="113993"/>
                  <a:pt x="243771" y="114454"/>
                </a:cubicBezTo>
                <a:cubicBezTo>
                  <a:pt x="243771" y="114569"/>
                  <a:pt x="243771" y="114684"/>
                  <a:pt x="243656" y="114800"/>
                </a:cubicBezTo>
                <a:cubicBezTo>
                  <a:pt x="243426" y="115261"/>
                  <a:pt x="243310" y="115722"/>
                  <a:pt x="243080" y="116183"/>
                </a:cubicBezTo>
                <a:cubicBezTo>
                  <a:pt x="243080" y="116298"/>
                  <a:pt x="242964" y="116528"/>
                  <a:pt x="242849" y="116644"/>
                </a:cubicBezTo>
                <a:cubicBezTo>
                  <a:pt x="242619" y="117105"/>
                  <a:pt x="242503" y="117566"/>
                  <a:pt x="242273" y="117912"/>
                </a:cubicBezTo>
                <a:cubicBezTo>
                  <a:pt x="242273" y="118027"/>
                  <a:pt x="242158" y="118257"/>
                  <a:pt x="242042" y="118372"/>
                </a:cubicBezTo>
                <a:cubicBezTo>
                  <a:pt x="241812" y="118834"/>
                  <a:pt x="241697" y="119180"/>
                  <a:pt x="241466" y="119640"/>
                </a:cubicBezTo>
                <a:cubicBezTo>
                  <a:pt x="241466" y="119756"/>
                  <a:pt x="241351" y="119986"/>
                  <a:pt x="241236" y="120101"/>
                </a:cubicBezTo>
                <a:cubicBezTo>
                  <a:pt x="241005" y="120447"/>
                  <a:pt x="240775" y="120908"/>
                  <a:pt x="240659" y="121254"/>
                </a:cubicBezTo>
                <a:cubicBezTo>
                  <a:pt x="240659" y="121485"/>
                  <a:pt x="240429" y="121600"/>
                  <a:pt x="240429" y="121830"/>
                </a:cubicBezTo>
                <a:cubicBezTo>
                  <a:pt x="240198" y="122176"/>
                  <a:pt x="239968" y="122637"/>
                  <a:pt x="239852" y="122983"/>
                </a:cubicBezTo>
                <a:cubicBezTo>
                  <a:pt x="239852" y="123214"/>
                  <a:pt x="239622" y="123329"/>
                  <a:pt x="239507" y="123559"/>
                </a:cubicBezTo>
                <a:cubicBezTo>
                  <a:pt x="239276" y="123905"/>
                  <a:pt x="239046" y="124251"/>
                  <a:pt x="238815" y="124712"/>
                </a:cubicBezTo>
                <a:cubicBezTo>
                  <a:pt x="238815" y="124943"/>
                  <a:pt x="238585" y="125058"/>
                  <a:pt x="238469" y="125288"/>
                </a:cubicBezTo>
                <a:cubicBezTo>
                  <a:pt x="238239" y="125634"/>
                  <a:pt x="238008" y="125980"/>
                  <a:pt x="237778" y="126326"/>
                </a:cubicBezTo>
                <a:cubicBezTo>
                  <a:pt x="237663" y="126556"/>
                  <a:pt x="237547" y="126671"/>
                  <a:pt x="237432" y="126902"/>
                </a:cubicBezTo>
                <a:cubicBezTo>
                  <a:pt x="237201" y="127248"/>
                  <a:pt x="236971" y="127593"/>
                  <a:pt x="236741" y="127939"/>
                </a:cubicBezTo>
                <a:cubicBezTo>
                  <a:pt x="236625" y="128170"/>
                  <a:pt x="236510" y="128285"/>
                  <a:pt x="236395" y="128515"/>
                </a:cubicBezTo>
                <a:cubicBezTo>
                  <a:pt x="236164" y="128861"/>
                  <a:pt x="235934" y="129207"/>
                  <a:pt x="235703" y="129553"/>
                </a:cubicBezTo>
                <a:cubicBezTo>
                  <a:pt x="235588" y="129783"/>
                  <a:pt x="235473" y="129899"/>
                  <a:pt x="235242" y="130129"/>
                </a:cubicBezTo>
                <a:cubicBezTo>
                  <a:pt x="235012" y="130475"/>
                  <a:pt x="234781" y="130821"/>
                  <a:pt x="234550" y="131051"/>
                </a:cubicBezTo>
                <a:cubicBezTo>
                  <a:pt x="234435" y="131282"/>
                  <a:pt x="234320" y="131397"/>
                  <a:pt x="234090" y="131627"/>
                </a:cubicBezTo>
                <a:cubicBezTo>
                  <a:pt x="233859" y="131973"/>
                  <a:pt x="233629" y="132319"/>
                  <a:pt x="233398" y="132550"/>
                </a:cubicBezTo>
                <a:cubicBezTo>
                  <a:pt x="233283" y="132780"/>
                  <a:pt x="233052" y="133011"/>
                  <a:pt x="232937" y="133126"/>
                </a:cubicBezTo>
                <a:cubicBezTo>
                  <a:pt x="232707" y="133472"/>
                  <a:pt x="232476" y="133702"/>
                  <a:pt x="232245" y="134048"/>
                </a:cubicBezTo>
                <a:cubicBezTo>
                  <a:pt x="232130" y="134278"/>
                  <a:pt x="231900" y="134509"/>
                  <a:pt x="231784" y="134624"/>
                </a:cubicBezTo>
                <a:cubicBezTo>
                  <a:pt x="231554" y="134970"/>
                  <a:pt x="231323" y="135201"/>
                  <a:pt x="231093" y="135546"/>
                </a:cubicBezTo>
                <a:cubicBezTo>
                  <a:pt x="230978" y="135777"/>
                  <a:pt x="230747" y="136007"/>
                  <a:pt x="230632" y="136123"/>
                </a:cubicBezTo>
                <a:cubicBezTo>
                  <a:pt x="230401" y="136469"/>
                  <a:pt x="230171" y="136699"/>
                  <a:pt x="229940" y="136930"/>
                </a:cubicBezTo>
                <a:cubicBezTo>
                  <a:pt x="229710" y="137160"/>
                  <a:pt x="229595" y="137390"/>
                  <a:pt x="229364" y="137506"/>
                </a:cubicBezTo>
                <a:cubicBezTo>
                  <a:pt x="229133" y="137736"/>
                  <a:pt x="228903" y="138082"/>
                  <a:pt x="228672" y="138313"/>
                </a:cubicBezTo>
                <a:cubicBezTo>
                  <a:pt x="228442" y="138543"/>
                  <a:pt x="228327" y="138658"/>
                  <a:pt x="228096" y="138889"/>
                </a:cubicBezTo>
                <a:cubicBezTo>
                  <a:pt x="227866" y="139119"/>
                  <a:pt x="227635" y="139465"/>
                  <a:pt x="227289" y="139696"/>
                </a:cubicBezTo>
                <a:cubicBezTo>
                  <a:pt x="227059" y="139926"/>
                  <a:pt x="226944" y="140042"/>
                  <a:pt x="226713" y="140272"/>
                </a:cubicBezTo>
                <a:cubicBezTo>
                  <a:pt x="226482" y="140503"/>
                  <a:pt x="226252" y="140848"/>
                  <a:pt x="225906" y="141079"/>
                </a:cubicBezTo>
                <a:cubicBezTo>
                  <a:pt x="225676" y="141309"/>
                  <a:pt x="225561" y="141425"/>
                  <a:pt x="225330" y="141655"/>
                </a:cubicBezTo>
                <a:cubicBezTo>
                  <a:pt x="225099" y="141886"/>
                  <a:pt x="224754" y="142116"/>
                  <a:pt x="224523" y="142462"/>
                </a:cubicBezTo>
                <a:cubicBezTo>
                  <a:pt x="224293" y="142693"/>
                  <a:pt x="224062" y="142808"/>
                  <a:pt x="223947" y="143038"/>
                </a:cubicBezTo>
                <a:cubicBezTo>
                  <a:pt x="223716" y="143269"/>
                  <a:pt x="223371" y="143499"/>
                  <a:pt x="223140" y="143730"/>
                </a:cubicBezTo>
                <a:cubicBezTo>
                  <a:pt x="222910" y="143961"/>
                  <a:pt x="222679" y="144076"/>
                  <a:pt x="222564" y="144306"/>
                </a:cubicBezTo>
                <a:cubicBezTo>
                  <a:pt x="222333" y="144537"/>
                  <a:pt x="221987" y="144767"/>
                  <a:pt x="221757" y="144998"/>
                </a:cubicBezTo>
                <a:cubicBezTo>
                  <a:pt x="221527" y="145228"/>
                  <a:pt x="221296" y="145344"/>
                  <a:pt x="221065" y="145574"/>
                </a:cubicBezTo>
                <a:cubicBezTo>
                  <a:pt x="220835" y="145805"/>
                  <a:pt x="220489" y="146035"/>
                  <a:pt x="220259" y="146266"/>
                </a:cubicBezTo>
                <a:cubicBezTo>
                  <a:pt x="220028" y="146496"/>
                  <a:pt x="219798" y="146611"/>
                  <a:pt x="219567" y="146842"/>
                </a:cubicBezTo>
                <a:cubicBezTo>
                  <a:pt x="219336" y="147073"/>
                  <a:pt x="218991" y="147303"/>
                  <a:pt x="218760" y="147533"/>
                </a:cubicBezTo>
                <a:cubicBezTo>
                  <a:pt x="218530" y="147764"/>
                  <a:pt x="218299" y="147879"/>
                  <a:pt x="218069" y="148110"/>
                </a:cubicBezTo>
                <a:cubicBezTo>
                  <a:pt x="217838" y="148340"/>
                  <a:pt x="217493" y="148571"/>
                  <a:pt x="217262" y="148801"/>
                </a:cubicBezTo>
                <a:cubicBezTo>
                  <a:pt x="217031" y="149032"/>
                  <a:pt x="216801" y="149147"/>
                  <a:pt x="216570" y="149378"/>
                </a:cubicBezTo>
                <a:cubicBezTo>
                  <a:pt x="216340" y="149608"/>
                  <a:pt x="215994" y="149839"/>
                  <a:pt x="215764" y="149954"/>
                </a:cubicBezTo>
                <a:cubicBezTo>
                  <a:pt x="215533" y="150185"/>
                  <a:pt x="215302" y="150300"/>
                  <a:pt x="215072" y="150530"/>
                </a:cubicBezTo>
                <a:cubicBezTo>
                  <a:pt x="214842" y="150761"/>
                  <a:pt x="214496" y="150876"/>
                  <a:pt x="214265" y="151107"/>
                </a:cubicBezTo>
                <a:cubicBezTo>
                  <a:pt x="214035" y="151222"/>
                  <a:pt x="213804" y="151452"/>
                  <a:pt x="213458" y="151568"/>
                </a:cubicBezTo>
                <a:cubicBezTo>
                  <a:pt x="213228" y="151798"/>
                  <a:pt x="212882" y="151913"/>
                  <a:pt x="212651" y="152144"/>
                </a:cubicBezTo>
                <a:cubicBezTo>
                  <a:pt x="212421" y="152259"/>
                  <a:pt x="212191" y="152490"/>
                  <a:pt x="211845" y="152605"/>
                </a:cubicBezTo>
                <a:cubicBezTo>
                  <a:pt x="211614" y="152836"/>
                  <a:pt x="211268" y="152951"/>
                  <a:pt x="210923" y="153181"/>
                </a:cubicBezTo>
                <a:cubicBezTo>
                  <a:pt x="210692" y="153296"/>
                  <a:pt x="210346" y="153527"/>
                  <a:pt x="210116" y="153642"/>
                </a:cubicBezTo>
                <a:cubicBezTo>
                  <a:pt x="209770" y="153873"/>
                  <a:pt x="209540" y="153988"/>
                  <a:pt x="209194" y="154219"/>
                </a:cubicBezTo>
                <a:cubicBezTo>
                  <a:pt x="208963" y="154334"/>
                  <a:pt x="208617" y="154564"/>
                  <a:pt x="208387" y="154680"/>
                </a:cubicBezTo>
                <a:cubicBezTo>
                  <a:pt x="208041" y="154795"/>
                  <a:pt x="207811" y="155025"/>
                  <a:pt x="207465" y="155141"/>
                </a:cubicBezTo>
                <a:cubicBezTo>
                  <a:pt x="207234" y="155256"/>
                  <a:pt x="206889" y="155487"/>
                  <a:pt x="206658" y="155602"/>
                </a:cubicBezTo>
                <a:cubicBezTo>
                  <a:pt x="206312" y="155717"/>
                  <a:pt x="206082" y="155948"/>
                  <a:pt x="205736" y="156063"/>
                </a:cubicBezTo>
                <a:cubicBezTo>
                  <a:pt x="205505" y="156178"/>
                  <a:pt x="205160" y="156408"/>
                  <a:pt x="204929" y="156524"/>
                </a:cubicBezTo>
                <a:cubicBezTo>
                  <a:pt x="204583" y="156639"/>
                  <a:pt x="204353" y="156870"/>
                  <a:pt x="204007" y="156985"/>
                </a:cubicBezTo>
                <a:cubicBezTo>
                  <a:pt x="203777" y="157100"/>
                  <a:pt x="203431" y="157216"/>
                  <a:pt x="203200" y="157446"/>
                </a:cubicBezTo>
                <a:cubicBezTo>
                  <a:pt x="202854" y="157561"/>
                  <a:pt x="202624" y="157792"/>
                  <a:pt x="202278" y="157907"/>
                </a:cubicBezTo>
                <a:cubicBezTo>
                  <a:pt x="201933" y="158022"/>
                  <a:pt x="201702" y="158137"/>
                  <a:pt x="201356" y="158253"/>
                </a:cubicBezTo>
                <a:cubicBezTo>
                  <a:pt x="201011" y="158368"/>
                  <a:pt x="200780" y="158483"/>
                  <a:pt x="200434" y="158714"/>
                </a:cubicBezTo>
                <a:cubicBezTo>
                  <a:pt x="200088" y="158829"/>
                  <a:pt x="199858" y="158944"/>
                  <a:pt x="199512" y="159060"/>
                </a:cubicBezTo>
                <a:cubicBezTo>
                  <a:pt x="199166" y="159175"/>
                  <a:pt x="198936" y="159290"/>
                  <a:pt x="198590" y="159405"/>
                </a:cubicBezTo>
                <a:cubicBezTo>
                  <a:pt x="198244" y="159521"/>
                  <a:pt x="198014" y="159636"/>
                  <a:pt x="197668" y="159751"/>
                </a:cubicBezTo>
                <a:cubicBezTo>
                  <a:pt x="197322" y="159866"/>
                  <a:pt x="197092" y="159982"/>
                  <a:pt x="196746" y="160097"/>
                </a:cubicBezTo>
                <a:cubicBezTo>
                  <a:pt x="196400" y="160212"/>
                  <a:pt x="196170" y="160327"/>
                  <a:pt x="195824" y="160443"/>
                </a:cubicBezTo>
                <a:cubicBezTo>
                  <a:pt x="195478" y="160443"/>
                  <a:pt x="195248" y="160673"/>
                  <a:pt x="194902" y="160788"/>
                </a:cubicBezTo>
                <a:cubicBezTo>
                  <a:pt x="194556" y="160788"/>
                  <a:pt x="194325" y="161019"/>
                  <a:pt x="193980" y="161134"/>
                </a:cubicBezTo>
                <a:cubicBezTo>
                  <a:pt x="193634" y="161134"/>
                  <a:pt x="193403" y="161365"/>
                  <a:pt x="193058" y="161480"/>
                </a:cubicBezTo>
                <a:cubicBezTo>
                  <a:pt x="192712" y="161480"/>
                  <a:pt x="192366" y="161711"/>
                  <a:pt x="192136" y="161826"/>
                </a:cubicBezTo>
                <a:cubicBezTo>
                  <a:pt x="191790" y="161826"/>
                  <a:pt x="191559" y="162056"/>
                  <a:pt x="191214" y="162171"/>
                </a:cubicBezTo>
                <a:cubicBezTo>
                  <a:pt x="190868" y="162171"/>
                  <a:pt x="190522" y="162402"/>
                  <a:pt x="190291" y="162402"/>
                </a:cubicBezTo>
                <a:cubicBezTo>
                  <a:pt x="189946" y="162402"/>
                  <a:pt x="189715" y="162633"/>
                  <a:pt x="189369" y="162633"/>
                </a:cubicBezTo>
                <a:cubicBezTo>
                  <a:pt x="189023" y="162633"/>
                  <a:pt x="188678" y="162863"/>
                  <a:pt x="188332" y="162863"/>
                </a:cubicBezTo>
                <a:cubicBezTo>
                  <a:pt x="187986" y="162863"/>
                  <a:pt x="187756" y="162979"/>
                  <a:pt x="187410" y="163094"/>
                </a:cubicBezTo>
                <a:cubicBezTo>
                  <a:pt x="187064" y="163094"/>
                  <a:pt x="186718" y="163209"/>
                  <a:pt x="186373" y="163324"/>
                </a:cubicBezTo>
                <a:cubicBezTo>
                  <a:pt x="186027" y="163324"/>
                  <a:pt x="185796" y="163439"/>
                  <a:pt x="185451" y="163555"/>
                </a:cubicBezTo>
                <a:cubicBezTo>
                  <a:pt x="185105" y="163555"/>
                  <a:pt x="184759" y="163670"/>
                  <a:pt x="184413" y="163785"/>
                </a:cubicBezTo>
                <a:cubicBezTo>
                  <a:pt x="184068" y="163785"/>
                  <a:pt x="183837" y="163900"/>
                  <a:pt x="183491" y="164016"/>
                </a:cubicBezTo>
                <a:cubicBezTo>
                  <a:pt x="183145" y="164016"/>
                  <a:pt x="182800" y="164131"/>
                  <a:pt x="182454" y="164246"/>
                </a:cubicBezTo>
                <a:cubicBezTo>
                  <a:pt x="182108" y="164246"/>
                  <a:pt x="181878" y="164362"/>
                  <a:pt x="181532" y="164362"/>
                </a:cubicBezTo>
                <a:cubicBezTo>
                  <a:pt x="181186" y="164362"/>
                  <a:pt x="180840" y="164477"/>
                  <a:pt x="180495" y="164592"/>
                </a:cubicBezTo>
                <a:cubicBezTo>
                  <a:pt x="180149" y="164592"/>
                  <a:pt x="179918" y="164592"/>
                  <a:pt x="179572" y="164707"/>
                </a:cubicBezTo>
                <a:cubicBezTo>
                  <a:pt x="179227" y="164707"/>
                  <a:pt x="178881" y="164707"/>
                  <a:pt x="178535" y="164823"/>
                </a:cubicBezTo>
                <a:cubicBezTo>
                  <a:pt x="178189" y="164823"/>
                  <a:pt x="177959" y="164823"/>
                  <a:pt x="177613" y="164938"/>
                </a:cubicBezTo>
                <a:cubicBezTo>
                  <a:pt x="177267" y="164938"/>
                  <a:pt x="176921" y="164938"/>
                  <a:pt x="176460" y="165053"/>
                </a:cubicBezTo>
                <a:cubicBezTo>
                  <a:pt x="176115" y="165053"/>
                  <a:pt x="175884" y="165053"/>
                  <a:pt x="175538" y="165053"/>
                </a:cubicBezTo>
                <a:cubicBezTo>
                  <a:pt x="175193" y="165053"/>
                  <a:pt x="174732" y="165053"/>
                  <a:pt x="174386" y="165053"/>
                </a:cubicBezTo>
                <a:cubicBezTo>
                  <a:pt x="174040" y="165053"/>
                  <a:pt x="173809" y="165053"/>
                  <a:pt x="173464" y="165053"/>
                </a:cubicBezTo>
                <a:cubicBezTo>
                  <a:pt x="173003" y="165053"/>
                  <a:pt x="172657" y="165053"/>
                  <a:pt x="172196" y="165053"/>
                </a:cubicBezTo>
                <a:cubicBezTo>
                  <a:pt x="171966" y="165053"/>
                  <a:pt x="171620" y="165053"/>
                  <a:pt x="171389" y="165053"/>
                </a:cubicBezTo>
                <a:cubicBezTo>
                  <a:pt x="170928" y="165053"/>
                  <a:pt x="170467" y="165053"/>
                  <a:pt x="170006" y="165053"/>
                </a:cubicBezTo>
                <a:cubicBezTo>
                  <a:pt x="169775" y="165053"/>
                  <a:pt x="169545" y="165053"/>
                  <a:pt x="169315" y="165053"/>
                </a:cubicBezTo>
                <a:cubicBezTo>
                  <a:pt x="168623" y="165053"/>
                  <a:pt x="167931" y="165053"/>
                  <a:pt x="167240" y="165053"/>
                </a:cubicBezTo>
                <a:cubicBezTo>
                  <a:pt x="166548" y="165053"/>
                  <a:pt x="165857" y="165053"/>
                  <a:pt x="165165" y="165053"/>
                </a:cubicBezTo>
                <a:cubicBezTo>
                  <a:pt x="164935" y="165053"/>
                  <a:pt x="164704" y="165053"/>
                  <a:pt x="164474" y="165053"/>
                </a:cubicBezTo>
                <a:cubicBezTo>
                  <a:pt x="164013" y="165053"/>
                  <a:pt x="163552" y="165053"/>
                  <a:pt x="163090" y="165053"/>
                </a:cubicBezTo>
                <a:cubicBezTo>
                  <a:pt x="162860" y="165053"/>
                  <a:pt x="162514" y="165053"/>
                  <a:pt x="162284" y="165053"/>
                </a:cubicBezTo>
                <a:cubicBezTo>
                  <a:pt x="161823" y="165053"/>
                  <a:pt x="161477" y="165053"/>
                  <a:pt x="161016" y="165053"/>
                </a:cubicBezTo>
                <a:cubicBezTo>
                  <a:pt x="160670" y="165053"/>
                  <a:pt x="160440" y="165053"/>
                  <a:pt x="160094" y="165053"/>
                </a:cubicBezTo>
                <a:cubicBezTo>
                  <a:pt x="159748" y="165053"/>
                  <a:pt x="159287" y="165053"/>
                  <a:pt x="158941" y="165053"/>
                </a:cubicBezTo>
                <a:cubicBezTo>
                  <a:pt x="158595" y="165053"/>
                  <a:pt x="158365" y="165053"/>
                  <a:pt x="158019" y="165053"/>
                </a:cubicBezTo>
                <a:cubicBezTo>
                  <a:pt x="157673" y="165053"/>
                  <a:pt x="157212" y="165053"/>
                  <a:pt x="156867" y="164938"/>
                </a:cubicBezTo>
                <a:cubicBezTo>
                  <a:pt x="156521" y="164938"/>
                  <a:pt x="156290" y="164938"/>
                  <a:pt x="155944" y="164823"/>
                </a:cubicBezTo>
                <a:cubicBezTo>
                  <a:pt x="155599" y="164823"/>
                  <a:pt x="155253" y="164823"/>
                  <a:pt x="154792" y="164707"/>
                </a:cubicBezTo>
                <a:cubicBezTo>
                  <a:pt x="154446" y="164707"/>
                  <a:pt x="154216" y="164707"/>
                  <a:pt x="153870" y="164592"/>
                </a:cubicBezTo>
                <a:cubicBezTo>
                  <a:pt x="153524" y="164592"/>
                  <a:pt x="153178" y="164477"/>
                  <a:pt x="152833" y="164362"/>
                </a:cubicBezTo>
                <a:cubicBezTo>
                  <a:pt x="152487" y="164362"/>
                  <a:pt x="152256" y="164362"/>
                  <a:pt x="151910" y="164131"/>
                </a:cubicBezTo>
                <a:cubicBezTo>
                  <a:pt x="151565" y="164131"/>
                  <a:pt x="151219" y="164016"/>
                  <a:pt x="150873" y="163900"/>
                </a:cubicBezTo>
                <a:cubicBezTo>
                  <a:pt x="150527" y="163900"/>
                  <a:pt x="150297" y="163785"/>
                  <a:pt x="149951" y="163670"/>
                </a:cubicBezTo>
                <a:cubicBezTo>
                  <a:pt x="149605" y="163670"/>
                  <a:pt x="149259" y="163555"/>
                  <a:pt x="148914" y="163439"/>
                </a:cubicBezTo>
                <a:cubicBezTo>
                  <a:pt x="148568" y="163439"/>
                  <a:pt x="148338" y="163324"/>
                  <a:pt x="147992" y="163209"/>
                </a:cubicBezTo>
                <a:cubicBezTo>
                  <a:pt x="147646" y="163209"/>
                  <a:pt x="147300" y="163094"/>
                  <a:pt x="146954" y="162979"/>
                </a:cubicBezTo>
                <a:cubicBezTo>
                  <a:pt x="146609" y="162979"/>
                  <a:pt x="146378" y="162863"/>
                  <a:pt x="146032" y="162748"/>
                </a:cubicBezTo>
                <a:cubicBezTo>
                  <a:pt x="145687" y="162748"/>
                  <a:pt x="145341" y="162517"/>
                  <a:pt x="144995" y="162517"/>
                </a:cubicBezTo>
                <a:cubicBezTo>
                  <a:pt x="144649" y="162517"/>
                  <a:pt x="144419" y="162287"/>
                  <a:pt x="144073" y="162287"/>
                </a:cubicBezTo>
                <a:cubicBezTo>
                  <a:pt x="143727" y="162287"/>
                  <a:pt x="143381" y="162056"/>
                  <a:pt x="143036" y="161941"/>
                </a:cubicBezTo>
                <a:cubicBezTo>
                  <a:pt x="142690" y="161941"/>
                  <a:pt x="142459" y="161711"/>
                  <a:pt x="142113" y="161595"/>
                </a:cubicBezTo>
                <a:cubicBezTo>
                  <a:pt x="141768" y="161595"/>
                  <a:pt x="141422" y="161365"/>
                  <a:pt x="141191" y="161250"/>
                </a:cubicBezTo>
                <a:cubicBezTo>
                  <a:pt x="140846" y="161250"/>
                  <a:pt x="140615" y="161019"/>
                  <a:pt x="140269" y="160904"/>
                </a:cubicBezTo>
                <a:cubicBezTo>
                  <a:pt x="139924" y="160904"/>
                  <a:pt x="139578" y="160673"/>
                  <a:pt x="139347" y="160558"/>
                </a:cubicBezTo>
                <a:cubicBezTo>
                  <a:pt x="139002" y="160558"/>
                  <a:pt x="138771" y="160327"/>
                  <a:pt x="138425" y="160212"/>
                </a:cubicBezTo>
                <a:cubicBezTo>
                  <a:pt x="138079" y="160097"/>
                  <a:pt x="137849" y="159982"/>
                  <a:pt x="137503" y="159866"/>
                </a:cubicBezTo>
                <a:cubicBezTo>
                  <a:pt x="137157" y="159751"/>
                  <a:pt x="136927" y="159636"/>
                  <a:pt x="136581" y="159521"/>
                </a:cubicBezTo>
                <a:cubicBezTo>
                  <a:pt x="136235" y="159405"/>
                  <a:pt x="136005" y="159290"/>
                  <a:pt x="135659" y="159175"/>
                </a:cubicBezTo>
                <a:cubicBezTo>
                  <a:pt x="135313" y="159060"/>
                  <a:pt x="135083" y="158944"/>
                  <a:pt x="134737" y="158829"/>
                </a:cubicBezTo>
                <a:cubicBezTo>
                  <a:pt x="134391" y="158714"/>
                  <a:pt x="134161" y="158599"/>
                  <a:pt x="133815" y="158483"/>
                </a:cubicBezTo>
                <a:cubicBezTo>
                  <a:pt x="133469" y="158368"/>
                  <a:pt x="133239" y="158253"/>
                  <a:pt x="132893" y="158022"/>
                </a:cubicBezTo>
                <a:cubicBezTo>
                  <a:pt x="132547" y="157907"/>
                  <a:pt x="132317" y="157792"/>
                  <a:pt x="131971" y="157561"/>
                </a:cubicBezTo>
                <a:cubicBezTo>
                  <a:pt x="131625" y="157446"/>
                  <a:pt x="131394" y="157331"/>
                  <a:pt x="131049" y="157100"/>
                </a:cubicBezTo>
                <a:cubicBezTo>
                  <a:pt x="130818" y="156985"/>
                  <a:pt x="130473" y="156870"/>
                  <a:pt x="130242" y="156639"/>
                </a:cubicBezTo>
                <a:cubicBezTo>
                  <a:pt x="129896" y="156524"/>
                  <a:pt x="129666" y="156293"/>
                  <a:pt x="129320" y="156178"/>
                </a:cubicBezTo>
                <a:cubicBezTo>
                  <a:pt x="129089" y="156063"/>
                  <a:pt x="128744" y="155832"/>
                  <a:pt x="128513" y="155717"/>
                </a:cubicBezTo>
                <a:cubicBezTo>
                  <a:pt x="128167" y="155602"/>
                  <a:pt x="127937" y="155371"/>
                  <a:pt x="127591" y="155256"/>
                </a:cubicBezTo>
                <a:cubicBezTo>
                  <a:pt x="127360" y="155141"/>
                  <a:pt x="127015" y="154910"/>
                  <a:pt x="126784" y="154795"/>
                </a:cubicBezTo>
                <a:cubicBezTo>
                  <a:pt x="126439" y="154680"/>
                  <a:pt x="126208" y="154449"/>
                  <a:pt x="125862" y="154334"/>
                </a:cubicBezTo>
                <a:cubicBezTo>
                  <a:pt x="125631" y="154219"/>
                  <a:pt x="125286" y="153988"/>
                  <a:pt x="125055" y="153873"/>
                </a:cubicBezTo>
                <a:cubicBezTo>
                  <a:pt x="124710" y="153642"/>
                  <a:pt x="124479" y="153527"/>
                  <a:pt x="124133" y="153296"/>
                </a:cubicBezTo>
                <a:cubicBezTo>
                  <a:pt x="123903" y="153181"/>
                  <a:pt x="123672" y="152951"/>
                  <a:pt x="123326" y="152836"/>
                </a:cubicBezTo>
                <a:cubicBezTo>
                  <a:pt x="122981" y="152605"/>
                  <a:pt x="122750" y="152490"/>
                  <a:pt x="122404" y="152259"/>
                </a:cubicBezTo>
                <a:cubicBezTo>
                  <a:pt x="122174" y="152144"/>
                  <a:pt x="121943" y="151913"/>
                  <a:pt x="121713" y="151798"/>
                </a:cubicBezTo>
                <a:cubicBezTo>
                  <a:pt x="121367" y="151568"/>
                  <a:pt x="121137" y="151452"/>
                  <a:pt x="120791" y="151222"/>
                </a:cubicBezTo>
                <a:cubicBezTo>
                  <a:pt x="120560" y="151107"/>
                  <a:pt x="120330" y="150876"/>
                  <a:pt x="120099" y="150761"/>
                </a:cubicBezTo>
                <a:cubicBezTo>
                  <a:pt x="119753" y="150530"/>
                  <a:pt x="119523" y="150300"/>
                  <a:pt x="119177" y="150069"/>
                </a:cubicBezTo>
                <a:cubicBezTo>
                  <a:pt x="118947" y="149954"/>
                  <a:pt x="118716" y="149724"/>
                  <a:pt x="118601" y="149608"/>
                </a:cubicBezTo>
                <a:cubicBezTo>
                  <a:pt x="118255" y="149378"/>
                  <a:pt x="117909" y="149147"/>
                  <a:pt x="117679" y="148917"/>
                </a:cubicBezTo>
                <a:cubicBezTo>
                  <a:pt x="117448" y="148801"/>
                  <a:pt x="117333" y="148686"/>
                  <a:pt x="117218" y="148571"/>
                </a:cubicBezTo>
                <a:cubicBezTo>
                  <a:pt x="116872" y="148340"/>
                  <a:pt x="116526" y="147995"/>
                  <a:pt x="116180" y="147764"/>
                </a:cubicBezTo>
                <a:cubicBezTo>
                  <a:pt x="116180" y="147764"/>
                  <a:pt x="115950" y="147533"/>
                  <a:pt x="115835" y="147533"/>
                </a:cubicBezTo>
                <a:cubicBezTo>
                  <a:pt x="113991" y="146035"/>
                  <a:pt x="112146" y="144421"/>
                  <a:pt x="110417" y="142808"/>
                </a:cubicBezTo>
                <a:cubicBezTo>
                  <a:pt x="110417" y="142808"/>
                  <a:pt x="110417" y="142808"/>
                  <a:pt x="110417" y="142808"/>
                </a:cubicBezTo>
                <a:cubicBezTo>
                  <a:pt x="110072" y="142462"/>
                  <a:pt x="109726" y="142116"/>
                  <a:pt x="109265" y="141770"/>
                </a:cubicBezTo>
                <a:cubicBezTo>
                  <a:pt x="109265" y="141770"/>
                  <a:pt x="109034" y="141540"/>
                  <a:pt x="109034" y="141540"/>
                </a:cubicBezTo>
                <a:cubicBezTo>
                  <a:pt x="108689" y="141194"/>
                  <a:pt x="108343" y="140848"/>
                  <a:pt x="107997" y="140503"/>
                </a:cubicBezTo>
                <a:cubicBezTo>
                  <a:pt x="107882" y="140387"/>
                  <a:pt x="107766" y="140272"/>
                  <a:pt x="107651" y="140157"/>
                </a:cubicBezTo>
                <a:cubicBezTo>
                  <a:pt x="107306" y="139811"/>
                  <a:pt x="107075" y="139465"/>
                  <a:pt x="106729" y="139119"/>
                </a:cubicBezTo>
                <a:cubicBezTo>
                  <a:pt x="106614" y="139004"/>
                  <a:pt x="106499" y="138889"/>
                  <a:pt x="106383" y="138658"/>
                </a:cubicBezTo>
                <a:cubicBezTo>
                  <a:pt x="106038" y="138313"/>
                  <a:pt x="105807" y="137967"/>
                  <a:pt x="105461" y="137621"/>
                </a:cubicBezTo>
                <a:cubicBezTo>
                  <a:pt x="105346" y="137506"/>
                  <a:pt x="105231" y="137275"/>
                  <a:pt x="105116" y="137160"/>
                </a:cubicBezTo>
                <a:cubicBezTo>
                  <a:pt x="104770" y="136814"/>
                  <a:pt x="104539" y="136469"/>
                  <a:pt x="104309" y="136123"/>
                </a:cubicBezTo>
                <a:cubicBezTo>
                  <a:pt x="104194" y="136007"/>
                  <a:pt x="104078" y="135777"/>
                  <a:pt x="103848" y="135662"/>
                </a:cubicBezTo>
                <a:cubicBezTo>
                  <a:pt x="103617" y="135316"/>
                  <a:pt x="103271" y="134970"/>
                  <a:pt x="103041" y="134624"/>
                </a:cubicBezTo>
                <a:cubicBezTo>
                  <a:pt x="102926" y="134509"/>
                  <a:pt x="102811" y="134278"/>
                  <a:pt x="102695" y="134163"/>
                </a:cubicBezTo>
                <a:cubicBezTo>
                  <a:pt x="102465" y="133818"/>
                  <a:pt x="102119" y="133472"/>
                  <a:pt x="101888" y="133126"/>
                </a:cubicBezTo>
                <a:cubicBezTo>
                  <a:pt x="101773" y="133011"/>
                  <a:pt x="101658" y="132780"/>
                  <a:pt x="101543" y="132665"/>
                </a:cubicBezTo>
                <a:cubicBezTo>
                  <a:pt x="101312" y="132319"/>
                  <a:pt x="101082" y="131973"/>
                  <a:pt x="100736" y="131627"/>
                </a:cubicBezTo>
                <a:cubicBezTo>
                  <a:pt x="100620" y="131397"/>
                  <a:pt x="100505" y="131282"/>
                  <a:pt x="100390" y="131051"/>
                </a:cubicBezTo>
                <a:cubicBezTo>
                  <a:pt x="100160" y="130706"/>
                  <a:pt x="99929" y="130360"/>
                  <a:pt x="99698" y="130014"/>
                </a:cubicBezTo>
                <a:cubicBezTo>
                  <a:pt x="99583" y="129783"/>
                  <a:pt x="99468" y="129668"/>
                  <a:pt x="99353" y="129438"/>
                </a:cubicBezTo>
                <a:cubicBezTo>
                  <a:pt x="99122" y="129092"/>
                  <a:pt x="98892" y="128746"/>
                  <a:pt x="98661" y="128400"/>
                </a:cubicBezTo>
                <a:cubicBezTo>
                  <a:pt x="98546" y="128170"/>
                  <a:pt x="98431" y="128055"/>
                  <a:pt x="98315" y="127824"/>
                </a:cubicBezTo>
                <a:cubicBezTo>
                  <a:pt x="98085" y="127478"/>
                  <a:pt x="97854" y="127132"/>
                  <a:pt x="97624" y="126671"/>
                </a:cubicBezTo>
                <a:cubicBezTo>
                  <a:pt x="97624" y="126441"/>
                  <a:pt x="97393" y="126326"/>
                  <a:pt x="97278" y="126095"/>
                </a:cubicBezTo>
                <a:cubicBezTo>
                  <a:pt x="97048" y="125749"/>
                  <a:pt x="96817" y="125403"/>
                  <a:pt x="96586" y="124943"/>
                </a:cubicBezTo>
                <a:cubicBezTo>
                  <a:pt x="96586" y="124712"/>
                  <a:pt x="96356" y="124597"/>
                  <a:pt x="96241" y="124366"/>
                </a:cubicBezTo>
                <a:cubicBezTo>
                  <a:pt x="96010" y="124020"/>
                  <a:pt x="95780" y="123559"/>
                  <a:pt x="95549" y="123214"/>
                </a:cubicBezTo>
                <a:cubicBezTo>
                  <a:pt x="95549" y="122983"/>
                  <a:pt x="95319" y="122868"/>
                  <a:pt x="95203" y="122637"/>
                </a:cubicBezTo>
                <a:cubicBezTo>
                  <a:pt x="94973" y="122292"/>
                  <a:pt x="94742" y="121830"/>
                  <a:pt x="94512" y="121485"/>
                </a:cubicBezTo>
                <a:cubicBezTo>
                  <a:pt x="94512" y="121254"/>
                  <a:pt x="94281" y="121139"/>
                  <a:pt x="94166" y="120908"/>
                </a:cubicBezTo>
                <a:cubicBezTo>
                  <a:pt x="93935" y="120563"/>
                  <a:pt x="93705" y="120101"/>
                  <a:pt x="93590" y="119756"/>
                </a:cubicBezTo>
                <a:cubicBezTo>
                  <a:pt x="93590" y="119525"/>
                  <a:pt x="93359" y="119410"/>
                  <a:pt x="93359" y="119180"/>
                </a:cubicBezTo>
                <a:cubicBezTo>
                  <a:pt x="93129" y="118718"/>
                  <a:pt x="93014" y="118372"/>
                  <a:pt x="92783" y="117912"/>
                </a:cubicBezTo>
                <a:cubicBezTo>
                  <a:pt x="92783" y="117681"/>
                  <a:pt x="92668" y="117566"/>
                  <a:pt x="92552" y="117335"/>
                </a:cubicBezTo>
                <a:cubicBezTo>
                  <a:pt x="92322" y="116874"/>
                  <a:pt x="92207" y="116528"/>
                  <a:pt x="91976" y="116067"/>
                </a:cubicBezTo>
                <a:cubicBezTo>
                  <a:pt x="91976" y="115952"/>
                  <a:pt x="91861" y="115722"/>
                  <a:pt x="91746" y="115606"/>
                </a:cubicBezTo>
                <a:cubicBezTo>
                  <a:pt x="91515" y="115145"/>
                  <a:pt x="91400" y="114800"/>
                  <a:pt x="91169" y="114338"/>
                </a:cubicBezTo>
                <a:cubicBezTo>
                  <a:pt x="91169" y="114223"/>
                  <a:pt x="91054" y="113993"/>
                  <a:pt x="90939" y="113877"/>
                </a:cubicBezTo>
                <a:cubicBezTo>
                  <a:pt x="90708" y="113417"/>
                  <a:pt x="90593" y="112955"/>
                  <a:pt x="90363" y="112494"/>
                </a:cubicBezTo>
                <a:cubicBezTo>
                  <a:pt x="90363" y="112379"/>
                  <a:pt x="90247" y="112149"/>
                  <a:pt x="90132" y="112033"/>
                </a:cubicBezTo>
                <a:cubicBezTo>
                  <a:pt x="89901" y="111572"/>
                  <a:pt x="89786" y="111111"/>
                  <a:pt x="89671" y="110650"/>
                </a:cubicBezTo>
                <a:cubicBezTo>
                  <a:pt x="89671" y="110535"/>
                  <a:pt x="89671" y="110304"/>
                  <a:pt x="89556" y="110189"/>
                </a:cubicBezTo>
                <a:cubicBezTo>
                  <a:pt x="89440" y="109728"/>
                  <a:pt x="89210" y="109267"/>
                  <a:pt x="89095" y="108691"/>
                </a:cubicBezTo>
                <a:cubicBezTo>
                  <a:pt x="89095" y="108575"/>
                  <a:pt x="89095" y="108460"/>
                  <a:pt x="88980" y="108345"/>
                </a:cubicBezTo>
                <a:cubicBezTo>
                  <a:pt x="88864" y="107884"/>
                  <a:pt x="88634" y="107308"/>
                  <a:pt x="88518" y="106846"/>
                </a:cubicBezTo>
                <a:cubicBezTo>
                  <a:pt x="88518" y="106846"/>
                  <a:pt x="88518" y="106616"/>
                  <a:pt x="88518" y="106501"/>
                </a:cubicBezTo>
                <a:cubicBezTo>
                  <a:pt x="88403" y="105925"/>
                  <a:pt x="88173" y="105463"/>
                  <a:pt x="88057" y="104887"/>
                </a:cubicBezTo>
                <a:cubicBezTo>
                  <a:pt x="88057" y="104887"/>
                  <a:pt x="88057" y="104772"/>
                  <a:pt x="88057" y="104657"/>
                </a:cubicBezTo>
                <a:cubicBezTo>
                  <a:pt x="87942" y="104080"/>
                  <a:pt x="87712" y="103504"/>
                  <a:pt x="87596" y="102928"/>
                </a:cubicBezTo>
                <a:cubicBezTo>
                  <a:pt x="87596" y="102928"/>
                  <a:pt x="87596" y="102928"/>
                  <a:pt x="87596" y="102928"/>
                </a:cubicBezTo>
                <a:cubicBezTo>
                  <a:pt x="86329" y="97856"/>
                  <a:pt x="85522" y="92554"/>
                  <a:pt x="85176" y="87137"/>
                </a:cubicBezTo>
                <a:lnTo>
                  <a:pt x="85176" y="87137"/>
                </a:lnTo>
                <a:cubicBezTo>
                  <a:pt x="85176" y="85639"/>
                  <a:pt x="85061" y="84140"/>
                  <a:pt x="85061" y="82642"/>
                </a:cubicBezTo>
                <a:cubicBezTo>
                  <a:pt x="85061" y="37575"/>
                  <a:pt x="121137" y="1038"/>
                  <a:pt x="165857" y="0"/>
                </a:cubicBezTo>
                <a:cubicBezTo>
                  <a:pt x="164935" y="0"/>
                  <a:pt x="164013" y="0"/>
                  <a:pt x="163090" y="0"/>
                </a:cubicBezTo>
                <a:cubicBezTo>
                  <a:pt x="114913" y="0"/>
                  <a:pt x="75955" y="39073"/>
                  <a:pt x="75955" y="87137"/>
                </a:cubicBezTo>
                <a:lnTo>
                  <a:pt x="0" y="87137"/>
                </a:lnTo>
                <a:cubicBezTo>
                  <a:pt x="0" y="156293"/>
                  <a:pt x="56016" y="212310"/>
                  <a:pt x="125171" y="212310"/>
                </a:cubicBezTo>
                <a:cubicBezTo>
                  <a:pt x="194325" y="212310"/>
                  <a:pt x="250341" y="156293"/>
                  <a:pt x="250341" y="87137"/>
                </a:cubicBezTo>
                <a:cubicBezTo>
                  <a:pt x="250341" y="17981"/>
                  <a:pt x="250341" y="85639"/>
                  <a:pt x="250341" y="84832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A737CCE-D3D8-9A09-AE57-79F9C6208CCD}"/>
              </a:ext>
            </a:extLst>
          </p:cNvPr>
          <p:cNvSpPr/>
          <p:nvPr/>
        </p:nvSpPr>
        <p:spPr>
          <a:xfrm>
            <a:off x="8645995" y="2162206"/>
            <a:ext cx="2551157" cy="2163592"/>
          </a:xfrm>
          <a:custGeom>
            <a:avLst/>
            <a:gdLst>
              <a:gd name="connsiteX0" fmla="*/ 249649 w 250340"/>
              <a:gd name="connsiteY0" fmla="*/ 126671 h 212309"/>
              <a:gd name="connsiteX1" fmla="*/ 249649 w 250340"/>
              <a:gd name="connsiteY1" fmla="*/ 124136 h 212309"/>
              <a:gd name="connsiteX2" fmla="*/ 249534 w 250340"/>
              <a:gd name="connsiteY2" fmla="*/ 122292 h 212309"/>
              <a:gd name="connsiteX3" fmla="*/ 249534 w 250340"/>
              <a:gd name="connsiteY3" fmla="*/ 122292 h 212309"/>
              <a:gd name="connsiteX4" fmla="*/ 245615 w 250340"/>
              <a:gd name="connsiteY4" fmla="*/ 102928 h 212309"/>
              <a:gd name="connsiteX5" fmla="*/ 245615 w 250340"/>
              <a:gd name="connsiteY5" fmla="*/ 102928 h 212309"/>
              <a:gd name="connsiteX6" fmla="*/ 245039 w 250340"/>
              <a:gd name="connsiteY6" fmla="*/ 101314 h 212309"/>
              <a:gd name="connsiteX7" fmla="*/ 245039 w 250340"/>
              <a:gd name="connsiteY7" fmla="*/ 101083 h 212309"/>
              <a:gd name="connsiteX8" fmla="*/ 244463 w 250340"/>
              <a:gd name="connsiteY8" fmla="*/ 99585 h 212309"/>
              <a:gd name="connsiteX9" fmla="*/ 244347 w 250340"/>
              <a:gd name="connsiteY9" fmla="*/ 99239 h 212309"/>
              <a:gd name="connsiteX10" fmla="*/ 243771 w 250340"/>
              <a:gd name="connsiteY10" fmla="*/ 97856 h 212309"/>
              <a:gd name="connsiteX11" fmla="*/ 243656 w 250340"/>
              <a:gd name="connsiteY11" fmla="*/ 97511 h 212309"/>
              <a:gd name="connsiteX12" fmla="*/ 243079 w 250340"/>
              <a:gd name="connsiteY12" fmla="*/ 96127 h 212309"/>
              <a:gd name="connsiteX13" fmla="*/ 242849 w 250340"/>
              <a:gd name="connsiteY13" fmla="*/ 95666 h 212309"/>
              <a:gd name="connsiteX14" fmla="*/ 242273 w 250340"/>
              <a:gd name="connsiteY14" fmla="*/ 94399 h 212309"/>
              <a:gd name="connsiteX15" fmla="*/ 242042 w 250340"/>
              <a:gd name="connsiteY15" fmla="*/ 93937 h 212309"/>
              <a:gd name="connsiteX16" fmla="*/ 241466 w 250340"/>
              <a:gd name="connsiteY16" fmla="*/ 92670 h 212309"/>
              <a:gd name="connsiteX17" fmla="*/ 241235 w 250340"/>
              <a:gd name="connsiteY17" fmla="*/ 92208 h 212309"/>
              <a:gd name="connsiteX18" fmla="*/ 240659 w 250340"/>
              <a:gd name="connsiteY18" fmla="*/ 91056 h 212309"/>
              <a:gd name="connsiteX19" fmla="*/ 240428 w 250340"/>
              <a:gd name="connsiteY19" fmla="*/ 90479 h 212309"/>
              <a:gd name="connsiteX20" fmla="*/ 239852 w 250340"/>
              <a:gd name="connsiteY20" fmla="*/ 89327 h 212309"/>
              <a:gd name="connsiteX21" fmla="*/ 239506 w 250340"/>
              <a:gd name="connsiteY21" fmla="*/ 88751 h 212309"/>
              <a:gd name="connsiteX22" fmla="*/ 238815 w 250340"/>
              <a:gd name="connsiteY22" fmla="*/ 87598 h 212309"/>
              <a:gd name="connsiteX23" fmla="*/ 238469 w 250340"/>
              <a:gd name="connsiteY23" fmla="*/ 87022 h 212309"/>
              <a:gd name="connsiteX24" fmla="*/ 237778 w 250340"/>
              <a:gd name="connsiteY24" fmla="*/ 85984 h 212309"/>
              <a:gd name="connsiteX25" fmla="*/ 237432 w 250340"/>
              <a:gd name="connsiteY25" fmla="*/ 85408 h 212309"/>
              <a:gd name="connsiteX26" fmla="*/ 236740 w 250340"/>
              <a:gd name="connsiteY26" fmla="*/ 84371 h 212309"/>
              <a:gd name="connsiteX27" fmla="*/ 236394 w 250340"/>
              <a:gd name="connsiteY27" fmla="*/ 83794 h 212309"/>
              <a:gd name="connsiteX28" fmla="*/ 235703 w 250340"/>
              <a:gd name="connsiteY28" fmla="*/ 82757 h 212309"/>
              <a:gd name="connsiteX29" fmla="*/ 235242 w 250340"/>
              <a:gd name="connsiteY29" fmla="*/ 82181 h 212309"/>
              <a:gd name="connsiteX30" fmla="*/ 234550 w 250340"/>
              <a:gd name="connsiteY30" fmla="*/ 81259 h 212309"/>
              <a:gd name="connsiteX31" fmla="*/ 234089 w 250340"/>
              <a:gd name="connsiteY31" fmla="*/ 80682 h 212309"/>
              <a:gd name="connsiteX32" fmla="*/ 233398 w 250340"/>
              <a:gd name="connsiteY32" fmla="*/ 79760 h 212309"/>
              <a:gd name="connsiteX33" fmla="*/ 232937 w 250340"/>
              <a:gd name="connsiteY33" fmla="*/ 79184 h 212309"/>
              <a:gd name="connsiteX34" fmla="*/ 232245 w 250340"/>
              <a:gd name="connsiteY34" fmla="*/ 78262 h 212309"/>
              <a:gd name="connsiteX35" fmla="*/ 231784 w 250340"/>
              <a:gd name="connsiteY35" fmla="*/ 77686 h 212309"/>
              <a:gd name="connsiteX36" fmla="*/ 231093 w 250340"/>
              <a:gd name="connsiteY36" fmla="*/ 76764 h 212309"/>
              <a:gd name="connsiteX37" fmla="*/ 230632 w 250340"/>
              <a:gd name="connsiteY37" fmla="*/ 76187 h 212309"/>
              <a:gd name="connsiteX38" fmla="*/ 229940 w 250340"/>
              <a:gd name="connsiteY38" fmla="*/ 75381 h 212309"/>
              <a:gd name="connsiteX39" fmla="*/ 229364 w 250340"/>
              <a:gd name="connsiteY39" fmla="*/ 74804 h 212309"/>
              <a:gd name="connsiteX40" fmla="*/ 228672 w 250340"/>
              <a:gd name="connsiteY40" fmla="*/ 73997 h 212309"/>
              <a:gd name="connsiteX41" fmla="*/ 228096 w 250340"/>
              <a:gd name="connsiteY41" fmla="*/ 73421 h 212309"/>
              <a:gd name="connsiteX42" fmla="*/ 227289 w 250340"/>
              <a:gd name="connsiteY42" fmla="*/ 72614 h 212309"/>
              <a:gd name="connsiteX43" fmla="*/ 226713 w 250340"/>
              <a:gd name="connsiteY43" fmla="*/ 72038 h 212309"/>
              <a:gd name="connsiteX44" fmla="*/ 225906 w 250340"/>
              <a:gd name="connsiteY44" fmla="*/ 71231 h 212309"/>
              <a:gd name="connsiteX45" fmla="*/ 225330 w 250340"/>
              <a:gd name="connsiteY45" fmla="*/ 70655 h 212309"/>
              <a:gd name="connsiteX46" fmla="*/ 224523 w 250340"/>
              <a:gd name="connsiteY46" fmla="*/ 69848 h 212309"/>
              <a:gd name="connsiteX47" fmla="*/ 223947 w 250340"/>
              <a:gd name="connsiteY47" fmla="*/ 69272 h 212309"/>
              <a:gd name="connsiteX48" fmla="*/ 223140 w 250340"/>
              <a:gd name="connsiteY48" fmla="*/ 68580 h 212309"/>
              <a:gd name="connsiteX49" fmla="*/ 222563 w 250340"/>
              <a:gd name="connsiteY49" fmla="*/ 68004 h 212309"/>
              <a:gd name="connsiteX50" fmla="*/ 221757 w 250340"/>
              <a:gd name="connsiteY50" fmla="*/ 67312 h 212309"/>
              <a:gd name="connsiteX51" fmla="*/ 221065 w 250340"/>
              <a:gd name="connsiteY51" fmla="*/ 66736 h 212309"/>
              <a:gd name="connsiteX52" fmla="*/ 220258 w 250340"/>
              <a:gd name="connsiteY52" fmla="*/ 66044 h 212309"/>
              <a:gd name="connsiteX53" fmla="*/ 219567 w 250340"/>
              <a:gd name="connsiteY53" fmla="*/ 65468 h 212309"/>
              <a:gd name="connsiteX54" fmla="*/ 218760 w 250340"/>
              <a:gd name="connsiteY54" fmla="*/ 64776 h 212309"/>
              <a:gd name="connsiteX55" fmla="*/ 218069 w 250340"/>
              <a:gd name="connsiteY55" fmla="*/ 64200 h 212309"/>
              <a:gd name="connsiteX56" fmla="*/ 217262 w 250340"/>
              <a:gd name="connsiteY56" fmla="*/ 63509 h 212309"/>
              <a:gd name="connsiteX57" fmla="*/ 216570 w 250340"/>
              <a:gd name="connsiteY57" fmla="*/ 62932 h 212309"/>
              <a:gd name="connsiteX58" fmla="*/ 215763 w 250340"/>
              <a:gd name="connsiteY58" fmla="*/ 62356 h 212309"/>
              <a:gd name="connsiteX59" fmla="*/ 215072 w 250340"/>
              <a:gd name="connsiteY59" fmla="*/ 61780 h 212309"/>
              <a:gd name="connsiteX60" fmla="*/ 214265 w 250340"/>
              <a:gd name="connsiteY60" fmla="*/ 61203 h 212309"/>
              <a:gd name="connsiteX61" fmla="*/ 213458 w 250340"/>
              <a:gd name="connsiteY61" fmla="*/ 60742 h 212309"/>
              <a:gd name="connsiteX62" fmla="*/ 212651 w 250340"/>
              <a:gd name="connsiteY62" fmla="*/ 60166 h 212309"/>
              <a:gd name="connsiteX63" fmla="*/ 211844 w 250340"/>
              <a:gd name="connsiteY63" fmla="*/ 59705 h 212309"/>
              <a:gd name="connsiteX64" fmla="*/ 210923 w 250340"/>
              <a:gd name="connsiteY64" fmla="*/ 59129 h 212309"/>
              <a:gd name="connsiteX65" fmla="*/ 210116 w 250340"/>
              <a:gd name="connsiteY65" fmla="*/ 58668 h 212309"/>
              <a:gd name="connsiteX66" fmla="*/ 209194 w 250340"/>
              <a:gd name="connsiteY66" fmla="*/ 58091 h 212309"/>
              <a:gd name="connsiteX67" fmla="*/ 208387 w 250340"/>
              <a:gd name="connsiteY67" fmla="*/ 57630 h 212309"/>
              <a:gd name="connsiteX68" fmla="*/ 207465 w 250340"/>
              <a:gd name="connsiteY68" fmla="*/ 57169 h 212309"/>
              <a:gd name="connsiteX69" fmla="*/ 206658 w 250340"/>
              <a:gd name="connsiteY69" fmla="*/ 56708 h 212309"/>
              <a:gd name="connsiteX70" fmla="*/ 205736 w 250340"/>
              <a:gd name="connsiteY70" fmla="*/ 56247 h 212309"/>
              <a:gd name="connsiteX71" fmla="*/ 204929 w 250340"/>
              <a:gd name="connsiteY71" fmla="*/ 55786 h 212309"/>
              <a:gd name="connsiteX72" fmla="*/ 204007 w 250340"/>
              <a:gd name="connsiteY72" fmla="*/ 55325 h 212309"/>
              <a:gd name="connsiteX73" fmla="*/ 203200 w 250340"/>
              <a:gd name="connsiteY73" fmla="*/ 54864 h 212309"/>
              <a:gd name="connsiteX74" fmla="*/ 202278 w 250340"/>
              <a:gd name="connsiteY74" fmla="*/ 54403 h 212309"/>
              <a:gd name="connsiteX75" fmla="*/ 201356 w 250340"/>
              <a:gd name="connsiteY75" fmla="*/ 54057 h 212309"/>
              <a:gd name="connsiteX76" fmla="*/ 200434 w 250340"/>
              <a:gd name="connsiteY76" fmla="*/ 53596 h 212309"/>
              <a:gd name="connsiteX77" fmla="*/ 199512 w 250340"/>
              <a:gd name="connsiteY77" fmla="*/ 53250 h 212309"/>
              <a:gd name="connsiteX78" fmla="*/ 198590 w 250340"/>
              <a:gd name="connsiteY78" fmla="*/ 52905 h 212309"/>
              <a:gd name="connsiteX79" fmla="*/ 197668 w 250340"/>
              <a:gd name="connsiteY79" fmla="*/ 52559 h 212309"/>
              <a:gd name="connsiteX80" fmla="*/ 196746 w 250340"/>
              <a:gd name="connsiteY80" fmla="*/ 52213 h 212309"/>
              <a:gd name="connsiteX81" fmla="*/ 195824 w 250340"/>
              <a:gd name="connsiteY81" fmla="*/ 51867 h 212309"/>
              <a:gd name="connsiteX82" fmla="*/ 194901 w 250340"/>
              <a:gd name="connsiteY82" fmla="*/ 51521 h 212309"/>
              <a:gd name="connsiteX83" fmla="*/ 193979 w 250340"/>
              <a:gd name="connsiteY83" fmla="*/ 51176 h 212309"/>
              <a:gd name="connsiteX84" fmla="*/ 193058 w 250340"/>
              <a:gd name="connsiteY84" fmla="*/ 50830 h 212309"/>
              <a:gd name="connsiteX85" fmla="*/ 192135 w 250340"/>
              <a:gd name="connsiteY85" fmla="*/ 50484 h 212309"/>
              <a:gd name="connsiteX86" fmla="*/ 191213 w 250340"/>
              <a:gd name="connsiteY86" fmla="*/ 50138 h 212309"/>
              <a:gd name="connsiteX87" fmla="*/ 190291 w 250340"/>
              <a:gd name="connsiteY87" fmla="*/ 49908 h 212309"/>
              <a:gd name="connsiteX88" fmla="*/ 189369 w 250340"/>
              <a:gd name="connsiteY88" fmla="*/ 49677 h 212309"/>
              <a:gd name="connsiteX89" fmla="*/ 188332 w 250340"/>
              <a:gd name="connsiteY89" fmla="*/ 49447 h 212309"/>
              <a:gd name="connsiteX90" fmla="*/ 187410 w 250340"/>
              <a:gd name="connsiteY90" fmla="*/ 49216 h 212309"/>
              <a:gd name="connsiteX91" fmla="*/ 186373 w 250340"/>
              <a:gd name="connsiteY91" fmla="*/ 48986 h 212309"/>
              <a:gd name="connsiteX92" fmla="*/ 185450 w 250340"/>
              <a:gd name="connsiteY92" fmla="*/ 48755 h 212309"/>
              <a:gd name="connsiteX93" fmla="*/ 184413 w 250340"/>
              <a:gd name="connsiteY93" fmla="*/ 48525 h 212309"/>
              <a:gd name="connsiteX94" fmla="*/ 183491 w 250340"/>
              <a:gd name="connsiteY94" fmla="*/ 48294 h 212309"/>
              <a:gd name="connsiteX95" fmla="*/ 182454 w 250340"/>
              <a:gd name="connsiteY95" fmla="*/ 48064 h 212309"/>
              <a:gd name="connsiteX96" fmla="*/ 181532 w 250340"/>
              <a:gd name="connsiteY96" fmla="*/ 47948 h 212309"/>
              <a:gd name="connsiteX97" fmla="*/ 180494 w 250340"/>
              <a:gd name="connsiteY97" fmla="*/ 47718 h 212309"/>
              <a:gd name="connsiteX98" fmla="*/ 179572 w 250340"/>
              <a:gd name="connsiteY98" fmla="*/ 47603 h 212309"/>
              <a:gd name="connsiteX99" fmla="*/ 178535 w 250340"/>
              <a:gd name="connsiteY99" fmla="*/ 47487 h 212309"/>
              <a:gd name="connsiteX100" fmla="*/ 177613 w 250340"/>
              <a:gd name="connsiteY100" fmla="*/ 47372 h 212309"/>
              <a:gd name="connsiteX101" fmla="*/ 176460 w 250340"/>
              <a:gd name="connsiteY101" fmla="*/ 47257 h 212309"/>
              <a:gd name="connsiteX102" fmla="*/ 175538 w 250340"/>
              <a:gd name="connsiteY102" fmla="*/ 47257 h 212309"/>
              <a:gd name="connsiteX103" fmla="*/ 174385 w 250340"/>
              <a:gd name="connsiteY103" fmla="*/ 47257 h 212309"/>
              <a:gd name="connsiteX104" fmla="*/ 173464 w 250340"/>
              <a:gd name="connsiteY104" fmla="*/ 47257 h 212309"/>
              <a:gd name="connsiteX105" fmla="*/ 172196 w 250340"/>
              <a:gd name="connsiteY105" fmla="*/ 47257 h 212309"/>
              <a:gd name="connsiteX106" fmla="*/ 171389 w 250340"/>
              <a:gd name="connsiteY106" fmla="*/ 47257 h 212309"/>
              <a:gd name="connsiteX107" fmla="*/ 170006 w 250340"/>
              <a:gd name="connsiteY107" fmla="*/ 47257 h 212309"/>
              <a:gd name="connsiteX108" fmla="*/ 169314 w 250340"/>
              <a:gd name="connsiteY108" fmla="*/ 47257 h 212309"/>
              <a:gd name="connsiteX109" fmla="*/ 167240 w 250340"/>
              <a:gd name="connsiteY109" fmla="*/ 47257 h 212309"/>
              <a:gd name="connsiteX110" fmla="*/ 165165 w 250340"/>
              <a:gd name="connsiteY110" fmla="*/ 47257 h 212309"/>
              <a:gd name="connsiteX111" fmla="*/ 164473 w 250340"/>
              <a:gd name="connsiteY111" fmla="*/ 47257 h 212309"/>
              <a:gd name="connsiteX112" fmla="*/ 163090 w 250340"/>
              <a:gd name="connsiteY112" fmla="*/ 47257 h 212309"/>
              <a:gd name="connsiteX113" fmla="*/ 162283 w 250340"/>
              <a:gd name="connsiteY113" fmla="*/ 47257 h 212309"/>
              <a:gd name="connsiteX114" fmla="*/ 161016 w 250340"/>
              <a:gd name="connsiteY114" fmla="*/ 47257 h 212309"/>
              <a:gd name="connsiteX115" fmla="*/ 160094 w 250340"/>
              <a:gd name="connsiteY115" fmla="*/ 47257 h 212309"/>
              <a:gd name="connsiteX116" fmla="*/ 158941 w 250340"/>
              <a:gd name="connsiteY116" fmla="*/ 47257 h 212309"/>
              <a:gd name="connsiteX117" fmla="*/ 158019 w 250340"/>
              <a:gd name="connsiteY117" fmla="*/ 47257 h 212309"/>
              <a:gd name="connsiteX118" fmla="*/ 156866 w 250340"/>
              <a:gd name="connsiteY118" fmla="*/ 47372 h 212309"/>
              <a:gd name="connsiteX119" fmla="*/ 155944 w 250340"/>
              <a:gd name="connsiteY119" fmla="*/ 47487 h 212309"/>
              <a:gd name="connsiteX120" fmla="*/ 154792 w 250340"/>
              <a:gd name="connsiteY120" fmla="*/ 47603 h 212309"/>
              <a:gd name="connsiteX121" fmla="*/ 153870 w 250340"/>
              <a:gd name="connsiteY121" fmla="*/ 47718 h 212309"/>
              <a:gd name="connsiteX122" fmla="*/ 152832 w 250340"/>
              <a:gd name="connsiteY122" fmla="*/ 47948 h 212309"/>
              <a:gd name="connsiteX123" fmla="*/ 151910 w 250340"/>
              <a:gd name="connsiteY123" fmla="*/ 48179 h 212309"/>
              <a:gd name="connsiteX124" fmla="*/ 150873 w 250340"/>
              <a:gd name="connsiteY124" fmla="*/ 48409 h 212309"/>
              <a:gd name="connsiteX125" fmla="*/ 149951 w 250340"/>
              <a:gd name="connsiteY125" fmla="*/ 48640 h 212309"/>
              <a:gd name="connsiteX126" fmla="*/ 148914 w 250340"/>
              <a:gd name="connsiteY126" fmla="*/ 48871 h 212309"/>
              <a:gd name="connsiteX127" fmla="*/ 147991 w 250340"/>
              <a:gd name="connsiteY127" fmla="*/ 49101 h 212309"/>
              <a:gd name="connsiteX128" fmla="*/ 146954 w 250340"/>
              <a:gd name="connsiteY128" fmla="*/ 49332 h 212309"/>
              <a:gd name="connsiteX129" fmla="*/ 146032 w 250340"/>
              <a:gd name="connsiteY129" fmla="*/ 49562 h 212309"/>
              <a:gd name="connsiteX130" fmla="*/ 144995 w 250340"/>
              <a:gd name="connsiteY130" fmla="*/ 49792 h 212309"/>
              <a:gd name="connsiteX131" fmla="*/ 144073 w 250340"/>
              <a:gd name="connsiteY131" fmla="*/ 50023 h 212309"/>
              <a:gd name="connsiteX132" fmla="*/ 143035 w 250340"/>
              <a:gd name="connsiteY132" fmla="*/ 50369 h 212309"/>
              <a:gd name="connsiteX133" fmla="*/ 142113 w 250340"/>
              <a:gd name="connsiteY133" fmla="*/ 50715 h 212309"/>
              <a:gd name="connsiteX134" fmla="*/ 141191 w 250340"/>
              <a:gd name="connsiteY134" fmla="*/ 51060 h 212309"/>
              <a:gd name="connsiteX135" fmla="*/ 140269 w 250340"/>
              <a:gd name="connsiteY135" fmla="*/ 51406 h 212309"/>
              <a:gd name="connsiteX136" fmla="*/ 139347 w 250340"/>
              <a:gd name="connsiteY136" fmla="*/ 51752 h 212309"/>
              <a:gd name="connsiteX137" fmla="*/ 138425 w 250340"/>
              <a:gd name="connsiteY137" fmla="*/ 52098 h 212309"/>
              <a:gd name="connsiteX138" fmla="*/ 137503 w 250340"/>
              <a:gd name="connsiteY138" fmla="*/ 52444 h 212309"/>
              <a:gd name="connsiteX139" fmla="*/ 136581 w 250340"/>
              <a:gd name="connsiteY139" fmla="*/ 52789 h 212309"/>
              <a:gd name="connsiteX140" fmla="*/ 135659 w 250340"/>
              <a:gd name="connsiteY140" fmla="*/ 53135 h 212309"/>
              <a:gd name="connsiteX141" fmla="*/ 134737 w 250340"/>
              <a:gd name="connsiteY141" fmla="*/ 53481 h 212309"/>
              <a:gd name="connsiteX142" fmla="*/ 133815 w 250340"/>
              <a:gd name="connsiteY142" fmla="*/ 53827 h 212309"/>
              <a:gd name="connsiteX143" fmla="*/ 132893 w 250340"/>
              <a:gd name="connsiteY143" fmla="*/ 54288 h 212309"/>
              <a:gd name="connsiteX144" fmla="*/ 131971 w 250340"/>
              <a:gd name="connsiteY144" fmla="*/ 54749 h 212309"/>
              <a:gd name="connsiteX145" fmla="*/ 131049 w 250340"/>
              <a:gd name="connsiteY145" fmla="*/ 55210 h 212309"/>
              <a:gd name="connsiteX146" fmla="*/ 130242 w 250340"/>
              <a:gd name="connsiteY146" fmla="*/ 55671 h 212309"/>
              <a:gd name="connsiteX147" fmla="*/ 129320 w 250340"/>
              <a:gd name="connsiteY147" fmla="*/ 56132 h 212309"/>
              <a:gd name="connsiteX148" fmla="*/ 128513 w 250340"/>
              <a:gd name="connsiteY148" fmla="*/ 56593 h 212309"/>
              <a:gd name="connsiteX149" fmla="*/ 127591 w 250340"/>
              <a:gd name="connsiteY149" fmla="*/ 57054 h 212309"/>
              <a:gd name="connsiteX150" fmla="*/ 126784 w 250340"/>
              <a:gd name="connsiteY150" fmla="*/ 57515 h 212309"/>
              <a:gd name="connsiteX151" fmla="*/ 125862 w 250340"/>
              <a:gd name="connsiteY151" fmla="*/ 57976 h 212309"/>
              <a:gd name="connsiteX152" fmla="*/ 125055 w 250340"/>
              <a:gd name="connsiteY152" fmla="*/ 58437 h 212309"/>
              <a:gd name="connsiteX153" fmla="*/ 124133 w 250340"/>
              <a:gd name="connsiteY153" fmla="*/ 59013 h 212309"/>
              <a:gd name="connsiteX154" fmla="*/ 123326 w 250340"/>
              <a:gd name="connsiteY154" fmla="*/ 59475 h 212309"/>
              <a:gd name="connsiteX155" fmla="*/ 122404 w 250340"/>
              <a:gd name="connsiteY155" fmla="*/ 60051 h 212309"/>
              <a:gd name="connsiteX156" fmla="*/ 121713 w 250340"/>
              <a:gd name="connsiteY156" fmla="*/ 60512 h 212309"/>
              <a:gd name="connsiteX157" fmla="*/ 120790 w 250340"/>
              <a:gd name="connsiteY157" fmla="*/ 61088 h 212309"/>
              <a:gd name="connsiteX158" fmla="*/ 120099 w 250340"/>
              <a:gd name="connsiteY158" fmla="*/ 61549 h 212309"/>
              <a:gd name="connsiteX159" fmla="*/ 119177 w 250340"/>
              <a:gd name="connsiteY159" fmla="*/ 62241 h 212309"/>
              <a:gd name="connsiteX160" fmla="*/ 118601 w 250340"/>
              <a:gd name="connsiteY160" fmla="*/ 62702 h 212309"/>
              <a:gd name="connsiteX161" fmla="*/ 117678 w 250340"/>
              <a:gd name="connsiteY161" fmla="*/ 63393 h 212309"/>
              <a:gd name="connsiteX162" fmla="*/ 117218 w 250340"/>
              <a:gd name="connsiteY162" fmla="*/ 63739 h 212309"/>
              <a:gd name="connsiteX163" fmla="*/ 116180 w 250340"/>
              <a:gd name="connsiteY163" fmla="*/ 64546 h 212309"/>
              <a:gd name="connsiteX164" fmla="*/ 115835 w 250340"/>
              <a:gd name="connsiteY164" fmla="*/ 64776 h 212309"/>
              <a:gd name="connsiteX165" fmla="*/ 110417 w 250340"/>
              <a:gd name="connsiteY165" fmla="*/ 69502 h 212309"/>
              <a:gd name="connsiteX166" fmla="*/ 110417 w 250340"/>
              <a:gd name="connsiteY166" fmla="*/ 69502 h 212309"/>
              <a:gd name="connsiteX167" fmla="*/ 109265 w 250340"/>
              <a:gd name="connsiteY167" fmla="*/ 70539 h 212309"/>
              <a:gd name="connsiteX168" fmla="*/ 109034 w 250340"/>
              <a:gd name="connsiteY168" fmla="*/ 70770 h 212309"/>
              <a:gd name="connsiteX169" fmla="*/ 107997 w 250340"/>
              <a:gd name="connsiteY169" fmla="*/ 71807 h 212309"/>
              <a:gd name="connsiteX170" fmla="*/ 107651 w 250340"/>
              <a:gd name="connsiteY170" fmla="*/ 72153 h 212309"/>
              <a:gd name="connsiteX171" fmla="*/ 106729 w 250340"/>
              <a:gd name="connsiteY171" fmla="*/ 73190 h 212309"/>
              <a:gd name="connsiteX172" fmla="*/ 106383 w 250340"/>
              <a:gd name="connsiteY172" fmla="*/ 73652 h 212309"/>
              <a:gd name="connsiteX173" fmla="*/ 105461 w 250340"/>
              <a:gd name="connsiteY173" fmla="*/ 74689 h 212309"/>
              <a:gd name="connsiteX174" fmla="*/ 105115 w 250340"/>
              <a:gd name="connsiteY174" fmla="*/ 75150 h 212309"/>
              <a:gd name="connsiteX175" fmla="*/ 104309 w 250340"/>
              <a:gd name="connsiteY175" fmla="*/ 76187 h 212309"/>
              <a:gd name="connsiteX176" fmla="*/ 103847 w 250340"/>
              <a:gd name="connsiteY176" fmla="*/ 76648 h 212309"/>
              <a:gd name="connsiteX177" fmla="*/ 103041 w 250340"/>
              <a:gd name="connsiteY177" fmla="*/ 77686 h 212309"/>
              <a:gd name="connsiteX178" fmla="*/ 102695 w 250340"/>
              <a:gd name="connsiteY178" fmla="*/ 78147 h 212309"/>
              <a:gd name="connsiteX179" fmla="*/ 101888 w 250340"/>
              <a:gd name="connsiteY179" fmla="*/ 79184 h 212309"/>
              <a:gd name="connsiteX180" fmla="*/ 101542 w 250340"/>
              <a:gd name="connsiteY180" fmla="*/ 79645 h 212309"/>
              <a:gd name="connsiteX181" fmla="*/ 100736 w 250340"/>
              <a:gd name="connsiteY181" fmla="*/ 80682 h 212309"/>
              <a:gd name="connsiteX182" fmla="*/ 100390 w 250340"/>
              <a:gd name="connsiteY182" fmla="*/ 81259 h 212309"/>
              <a:gd name="connsiteX183" fmla="*/ 99698 w 250340"/>
              <a:gd name="connsiteY183" fmla="*/ 82296 h 212309"/>
              <a:gd name="connsiteX184" fmla="*/ 99353 w 250340"/>
              <a:gd name="connsiteY184" fmla="*/ 82872 h 212309"/>
              <a:gd name="connsiteX185" fmla="*/ 98661 w 250340"/>
              <a:gd name="connsiteY185" fmla="*/ 83910 h 212309"/>
              <a:gd name="connsiteX186" fmla="*/ 98315 w 250340"/>
              <a:gd name="connsiteY186" fmla="*/ 84486 h 212309"/>
              <a:gd name="connsiteX187" fmla="*/ 97624 w 250340"/>
              <a:gd name="connsiteY187" fmla="*/ 85639 h 212309"/>
              <a:gd name="connsiteX188" fmla="*/ 97278 w 250340"/>
              <a:gd name="connsiteY188" fmla="*/ 86215 h 212309"/>
              <a:gd name="connsiteX189" fmla="*/ 96586 w 250340"/>
              <a:gd name="connsiteY189" fmla="*/ 87368 h 212309"/>
              <a:gd name="connsiteX190" fmla="*/ 96241 w 250340"/>
              <a:gd name="connsiteY190" fmla="*/ 87944 h 212309"/>
              <a:gd name="connsiteX191" fmla="*/ 95549 w 250340"/>
              <a:gd name="connsiteY191" fmla="*/ 89096 h 212309"/>
              <a:gd name="connsiteX192" fmla="*/ 95203 w 250340"/>
              <a:gd name="connsiteY192" fmla="*/ 89673 h 212309"/>
              <a:gd name="connsiteX193" fmla="*/ 94512 w 250340"/>
              <a:gd name="connsiteY193" fmla="*/ 90825 h 212309"/>
              <a:gd name="connsiteX194" fmla="*/ 94166 w 250340"/>
              <a:gd name="connsiteY194" fmla="*/ 91402 h 212309"/>
              <a:gd name="connsiteX195" fmla="*/ 93590 w 250340"/>
              <a:gd name="connsiteY195" fmla="*/ 92554 h 212309"/>
              <a:gd name="connsiteX196" fmla="*/ 93359 w 250340"/>
              <a:gd name="connsiteY196" fmla="*/ 93131 h 212309"/>
              <a:gd name="connsiteX197" fmla="*/ 92783 w 250340"/>
              <a:gd name="connsiteY197" fmla="*/ 94399 h 212309"/>
              <a:gd name="connsiteX198" fmla="*/ 92552 w 250340"/>
              <a:gd name="connsiteY198" fmla="*/ 94975 h 212309"/>
              <a:gd name="connsiteX199" fmla="*/ 91976 w 250340"/>
              <a:gd name="connsiteY199" fmla="*/ 96243 h 212309"/>
              <a:gd name="connsiteX200" fmla="*/ 91745 w 250340"/>
              <a:gd name="connsiteY200" fmla="*/ 96704 h 212309"/>
              <a:gd name="connsiteX201" fmla="*/ 91169 w 250340"/>
              <a:gd name="connsiteY201" fmla="*/ 97971 h 212309"/>
              <a:gd name="connsiteX202" fmla="*/ 90939 w 250340"/>
              <a:gd name="connsiteY202" fmla="*/ 98433 h 212309"/>
              <a:gd name="connsiteX203" fmla="*/ 90362 w 250340"/>
              <a:gd name="connsiteY203" fmla="*/ 99816 h 212309"/>
              <a:gd name="connsiteX204" fmla="*/ 90132 w 250340"/>
              <a:gd name="connsiteY204" fmla="*/ 100277 h 212309"/>
              <a:gd name="connsiteX205" fmla="*/ 89671 w 250340"/>
              <a:gd name="connsiteY205" fmla="*/ 101660 h 212309"/>
              <a:gd name="connsiteX206" fmla="*/ 89556 w 250340"/>
              <a:gd name="connsiteY206" fmla="*/ 102121 h 212309"/>
              <a:gd name="connsiteX207" fmla="*/ 89094 w 250340"/>
              <a:gd name="connsiteY207" fmla="*/ 103619 h 212309"/>
              <a:gd name="connsiteX208" fmla="*/ 88979 w 250340"/>
              <a:gd name="connsiteY208" fmla="*/ 103965 h 212309"/>
              <a:gd name="connsiteX209" fmla="*/ 88518 w 250340"/>
              <a:gd name="connsiteY209" fmla="*/ 105463 h 212309"/>
              <a:gd name="connsiteX210" fmla="*/ 88518 w 250340"/>
              <a:gd name="connsiteY210" fmla="*/ 105809 h 212309"/>
              <a:gd name="connsiteX211" fmla="*/ 88057 w 250340"/>
              <a:gd name="connsiteY211" fmla="*/ 107423 h 212309"/>
              <a:gd name="connsiteX212" fmla="*/ 88057 w 250340"/>
              <a:gd name="connsiteY212" fmla="*/ 107653 h 212309"/>
              <a:gd name="connsiteX213" fmla="*/ 87596 w 250340"/>
              <a:gd name="connsiteY213" fmla="*/ 109382 h 212309"/>
              <a:gd name="connsiteX214" fmla="*/ 87596 w 250340"/>
              <a:gd name="connsiteY214" fmla="*/ 109382 h 212309"/>
              <a:gd name="connsiteX215" fmla="*/ 85176 w 250340"/>
              <a:gd name="connsiteY215" fmla="*/ 125173 h 212309"/>
              <a:gd name="connsiteX216" fmla="*/ 85176 w 250340"/>
              <a:gd name="connsiteY216" fmla="*/ 125173 h 212309"/>
              <a:gd name="connsiteX217" fmla="*/ 85060 w 250340"/>
              <a:gd name="connsiteY217" fmla="*/ 129668 h 212309"/>
              <a:gd name="connsiteX218" fmla="*/ 165856 w 250340"/>
              <a:gd name="connsiteY218" fmla="*/ 212310 h 212309"/>
              <a:gd name="connsiteX219" fmla="*/ 163090 w 250340"/>
              <a:gd name="connsiteY219" fmla="*/ 212310 h 212309"/>
              <a:gd name="connsiteX220" fmla="*/ 75955 w 250340"/>
              <a:gd name="connsiteY220" fmla="*/ 125173 h 212309"/>
              <a:gd name="connsiteX221" fmla="*/ 0 w 250340"/>
              <a:gd name="connsiteY221" fmla="*/ 125173 h 212309"/>
              <a:gd name="connsiteX222" fmla="*/ 125170 w 250340"/>
              <a:gd name="connsiteY222" fmla="*/ 0 h 212309"/>
              <a:gd name="connsiteX223" fmla="*/ 250341 w 250340"/>
              <a:gd name="connsiteY223" fmla="*/ 125173 h 212309"/>
              <a:gd name="connsiteX224" fmla="*/ 250341 w 250340"/>
              <a:gd name="connsiteY224" fmla="*/ 127478 h 21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250340" h="212309">
                <a:moveTo>
                  <a:pt x="249649" y="126671"/>
                </a:moveTo>
                <a:cubicBezTo>
                  <a:pt x="249649" y="125864"/>
                  <a:pt x="249649" y="124943"/>
                  <a:pt x="249649" y="124136"/>
                </a:cubicBezTo>
                <a:cubicBezTo>
                  <a:pt x="249649" y="123559"/>
                  <a:pt x="249649" y="122868"/>
                  <a:pt x="249534" y="122292"/>
                </a:cubicBezTo>
                <a:cubicBezTo>
                  <a:pt x="249534" y="122292"/>
                  <a:pt x="249534" y="122292"/>
                  <a:pt x="249534" y="122292"/>
                </a:cubicBezTo>
                <a:cubicBezTo>
                  <a:pt x="248958" y="115606"/>
                  <a:pt x="247690" y="109037"/>
                  <a:pt x="245615" y="102928"/>
                </a:cubicBezTo>
                <a:cubicBezTo>
                  <a:pt x="245615" y="102928"/>
                  <a:pt x="245615" y="102928"/>
                  <a:pt x="245615" y="102928"/>
                </a:cubicBezTo>
                <a:cubicBezTo>
                  <a:pt x="245385" y="102351"/>
                  <a:pt x="245269" y="101775"/>
                  <a:pt x="245039" y="101314"/>
                </a:cubicBezTo>
                <a:cubicBezTo>
                  <a:pt x="245039" y="101314"/>
                  <a:pt x="245039" y="101199"/>
                  <a:pt x="245039" y="101083"/>
                </a:cubicBezTo>
                <a:cubicBezTo>
                  <a:pt x="244808" y="100622"/>
                  <a:pt x="244693" y="100046"/>
                  <a:pt x="244463" y="99585"/>
                </a:cubicBezTo>
                <a:cubicBezTo>
                  <a:pt x="244463" y="99585"/>
                  <a:pt x="244463" y="99355"/>
                  <a:pt x="244347" y="99239"/>
                </a:cubicBezTo>
                <a:cubicBezTo>
                  <a:pt x="244117" y="98778"/>
                  <a:pt x="244002" y="98317"/>
                  <a:pt x="243771" y="97856"/>
                </a:cubicBezTo>
                <a:cubicBezTo>
                  <a:pt x="243771" y="97741"/>
                  <a:pt x="243771" y="97626"/>
                  <a:pt x="243656" y="97511"/>
                </a:cubicBezTo>
                <a:cubicBezTo>
                  <a:pt x="243425" y="97049"/>
                  <a:pt x="243310" y="96588"/>
                  <a:pt x="243079" y="96127"/>
                </a:cubicBezTo>
                <a:cubicBezTo>
                  <a:pt x="243079" y="96012"/>
                  <a:pt x="242964" y="95782"/>
                  <a:pt x="242849" y="95666"/>
                </a:cubicBezTo>
                <a:cubicBezTo>
                  <a:pt x="242619" y="95205"/>
                  <a:pt x="242503" y="94744"/>
                  <a:pt x="242273" y="94399"/>
                </a:cubicBezTo>
                <a:cubicBezTo>
                  <a:pt x="242273" y="94283"/>
                  <a:pt x="242157" y="94053"/>
                  <a:pt x="242042" y="93937"/>
                </a:cubicBezTo>
                <a:cubicBezTo>
                  <a:pt x="241812" y="93476"/>
                  <a:pt x="241696" y="93131"/>
                  <a:pt x="241466" y="92670"/>
                </a:cubicBezTo>
                <a:cubicBezTo>
                  <a:pt x="241466" y="92554"/>
                  <a:pt x="241351" y="92324"/>
                  <a:pt x="241235" y="92208"/>
                </a:cubicBezTo>
                <a:cubicBezTo>
                  <a:pt x="241005" y="91863"/>
                  <a:pt x="240774" y="91402"/>
                  <a:pt x="240659" y="91056"/>
                </a:cubicBezTo>
                <a:cubicBezTo>
                  <a:pt x="240659" y="90825"/>
                  <a:pt x="240428" y="90710"/>
                  <a:pt x="240428" y="90479"/>
                </a:cubicBezTo>
                <a:cubicBezTo>
                  <a:pt x="240198" y="90134"/>
                  <a:pt x="239968" y="89673"/>
                  <a:pt x="239852" y="89327"/>
                </a:cubicBezTo>
                <a:cubicBezTo>
                  <a:pt x="239852" y="89096"/>
                  <a:pt x="239622" y="88981"/>
                  <a:pt x="239506" y="88751"/>
                </a:cubicBezTo>
                <a:cubicBezTo>
                  <a:pt x="239276" y="88405"/>
                  <a:pt x="239045" y="88059"/>
                  <a:pt x="238815" y="87598"/>
                </a:cubicBezTo>
                <a:cubicBezTo>
                  <a:pt x="238815" y="87368"/>
                  <a:pt x="238585" y="87252"/>
                  <a:pt x="238469" y="87022"/>
                </a:cubicBezTo>
                <a:cubicBezTo>
                  <a:pt x="238239" y="86676"/>
                  <a:pt x="238008" y="86330"/>
                  <a:pt x="237778" y="85984"/>
                </a:cubicBezTo>
                <a:cubicBezTo>
                  <a:pt x="237662" y="85754"/>
                  <a:pt x="237547" y="85639"/>
                  <a:pt x="237432" y="85408"/>
                </a:cubicBezTo>
                <a:cubicBezTo>
                  <a:pt x="237201" y="85062"/>
                  <a:pt x="236971" y="84716"/>
                  <a:pt x="236740" y="84371"/>
                </a:cubicBezTo>
                <a:cubicBezTo>
                  <a:pt x="236625" y="84140"/>
                  <a:pt x="236510" y="84025"/>
                  <a:pt x="236394" y="83794"/>
                </a:cubicBezTo>
                <a:cubicBezTo>
                  <a:pt x="236164" y="83449"/>
                  <a:pt x="235934" y="83103"/>
                  <a:pt x="235703" y="82757"/>
                </a:cubicBezTo>
                <a:cubicBezTo>
                  <a:pt x="235588" y="82527"/>
                  <a:pt x="235472" y="82411"/>
                  <a:pt x="235242" y="82181"/>
                </a:cubicBezTo>
                <a:cubicBezTo>
                  <a:pt x="235011" y="81835"/>
                  <a:pt x="234781" y="81489"/>
                  <a:pt x="234550" y="81259"/>
                </a:cubicBezTo>
                <a:cubicBezTo>
                  <a:pt x="234435" y="81028"/>
                  <a:pt x="234320" y="80913"/>
                  <a:pt x="234089" y="80682"/>
                </a:cubicBezTo>
                <a:cubicBezTo>
                  <a:pt x="233859" y="80337"/>
                  <a:pt x="233628" y="79991"/>
                  <a:pt x="233398" y="79760"/>
                </a:cubicBezTo>
                <a:cubicBezTo>
                  <a:pt x="233283" y="79530"/>
                  <a:pt x="233052" y="79299"/>
                  <a:pt x="232937" y="79184"/>
                </a:cubicBezTo>
                <a:cubicBezTo>
                  <a:pt x="232706" y="78838"/>
                  <a:pt x="232476" y="78608"/>
                  <a:pt x="232245" y="78262"/>
                </a:cubicBezTo>
                <a:cubicBezTo>
                  <a:pt x="232130" y="78031"/>
                  <a:pt x="231899" y="77801"/>
                  <a:pt x="231784" y="77686"/>
                </a:cubicBezTo>
                <a:cubicBezTo>
                  <a:pt x="231554" y="77340"/>
                  <a:pt x="231323" y="77109"/>
                  <a:pt x="231093" y="76764"/>
                </a:cubicBezTo>
                <a:cubicBezTo>
                  <a:pt x="230977" y="76533"/>
                  <a:pt x="230747" y="76302"/>
                  <a:pt x="230632" y="76187"/>
                </a:cubicBezTo>
                <a:cubicBezTo>
                  <a:pt x="230401" y="75841"/>
                  <a:pt x="230171" y="75611"/>
                  <a:pt x="229940" y="75381"/>
                </a:cubicBezTo>
                <a:cubicBezTo>
                  <a:pt x="229709" y="75150"/>
                  <a:pt x="229594" y="74919"/>
                  <a:pt x="229364" y="74804"/>
                </a:cubicBezTo>
                <a:cubicBezTo>
                  <a:pt x="229133" y="74573"/>
                  <a:pt x="228903" y="74228"/>
                  <a:pt x="228672" y="73997"/>
                </a:cubicBezTo>
                <a:cubicBezTo>
                  <a:pt x="228442" y="73767"/>
                  <a:pt x="228326" y="73652"/>
                  <a:pt x="228096" y="73421"/>
                </a:cubicBezTo>
                <a:cubicBezTo>
                  <a:pt x="227865" y="73190"/>
                  <a:pt x="227635" y="72845"/>
                  <a:pt x="227289" y="72614"/>
                </a:cubicBezTo>
                <a:cubicBezTo>
                  <a:pt x="227059" y="72384"/>
                  <a:pt x="226943" y="72268"/>
                  <a:pt x="226713" y="72038"/>
                </a:cubicBezTo>
                <a:cubicBezTo>
                  <a:pt x="226482" y="71807"/>
                  <a:pt x="226252" y="71462"/>
                  <a:pt x="225906" y="71231"/>
                </a:cubicBezTo>
                <a:cubicBezTo>
                  <a:pt x="225675" y="71001"/>
                  <a:pt x="225560" y="70885"/>
                  <a:pt x="225330" y="70655"/>
                </a:cubicBezTo>
                <a:cubicBezTo>
                  <a:pt x="225099" y="70424"/>
                  <a:pt x="224754" y="70194"/>
                  <a:pt x="224523" y="69848"/>
                </a:cubicBezTo>
                <a:cubicBezTo>
                  <a:pt x="224292" y="69618"/>
                  <a:pt x="224062" y="69502"/>
                  <a:pt x="223947" y="69272"/>
                </a:cubicBezTo>
                <a:cubicBezTo>
                  <a:pt x="223716" y="69041"/>
                  <a:pt x="223370" y="68810"/>
                  <a:pt x="223140" y="68580"/>
                </a:cubicBezTo>
                <a:cubicBezTo>
                  <a:pt x="222909" y="68350"/>
                  <a:pt x="222679" y="68234"/>
                  <a:pt x="222563" y="68004"/>
                </a:cubicBezTo>
                <a:cubicBezTo>
                  <a:pt x="222333" y="67773"/>
                  <a:pt x="221987" y="67543"/>
                  <a:pt x="221757" y="67312"/>
                </a:cubicBezTo>
                <a:cubicBezTo>
                  <a:pt x="221526" y="67082"/>
                  <a:pt x="221296" y="66966"/>
                  <a:pt x="221065" y="66736"/>
                </a:cubicBezTo>
                <a:cubicBezTo>
                  <a:pt x="220835" y="66505"/>
                  <a:pt x="220489" y="66275"/>
                  <a:pt x="220258" y="66044"/>
                </a:cubicBezTo>
                <a:cubicBezTo>
                  <a:pt x="220028" y="65814"/>
                  <a:pt x="219797" y="65698"/>
                  <a:pt x="219567" y="65468"/>
                </a:cubicBezTo>
                <a:cubicBezTo>
                  <a:pt x="219336" y="65238"/>
                  <a:pt x="218991" y="65007"/>
                  <a:pt x="218760" y="64776"/>
                </a:cubicBezTo>
                <a:cubicBezTo>
                  <a:pt x="218529" y="64546"/>
                  <a:pt x="218299" y="64431"/>
                  <a:pt x="218069" y="64200"/>
                </a:cubicBezTo>
                <a:cubicBezTo>
                  <a:pt x="217838" y="63970"/>
                  <a:pt x="217492" y="63739"/>
                  <a:pt x="217262" y="63509"/>
                </a:cubicBezTo>
                <a:cubicBezTo>
                  <a:pt x="217031" y="63278"/>
                  <a:pt x="216801" y="63163"/>
                  <a:pt x="216570" y="62932"/>
                </a:cubicBezTo>
                <a:cubicBezTo>
                  <a:pt x="216340" y="62702"/>
                  <a:pt x="215994" y="62471"/>
                  <a:pt x="215763" y="62356"/>
                </a:cubicBezTo>
                <a:cubicBezTo>
                  <a:pt x="215533" y="62126"/>
                  <a:pt x="215302" y="62010"/>
                  <a:pt x="215072" y="61780"/>
                </a:cubicBezTo>
                <a:cubicBezTo>
                  <a:pt x="214841" y="61549"/>
                  <a:pt x="214495" y="61434"/>
                  <a:pt x="214265" y="61203"/>
                </a:cubicBezTo>
                <a:cubicBezTo>
                  <a:pt x="214034" y="61088"/>
                  <a:pt x="213804" y="60858"/>
                  <a:pt x="213458" y="60742"/>
                </a:cubicBezTo>
                <a:cubicBezTo>
                  <a:pt x="213228" y="60512"/>
                  <a:pt x="212882" y="60397"/>
                  <a:pt x="212651" y="60166"/>
                </a:cubicBezTo>
                <a:cubicBezTo>
                  <a:pt x="212421" y="60051"/>
                  <a:pt x="212190" y="59820"/>
                  <a:pt x="211844" y="59705"/>
                </a:cubicBezTo>
                <a:cubicBezTo>
                  <a:pt x="211614" y="59475"/>
                  <a:pt x="211268" y="59359"/>
                  <a:pt x="210923" y="59129"/>
                </a:cubicBezTo>
                <a:cubicBezTo>
                  <a:pt x="210692" y="59013"/>
                  <a:pt x="210346" y="58783"/>
                  <a:pt x="210116" y="58668"/>
                </a:cubicBezTo>
                <a:cubicBezTo>
                  <a:pt x="209770" y="58437"/>
                  <a:pt x="209539" y="58322"/>
                  <a:pt x="209194" y="58091"/>
                </a:cubicBezTo>
                <a:cubicBezTo>
                  <a:pt x="208963" y="57976"/>
                  <a:pt x="208617" y="57746"/>
                  <a:pt x="208387" y="57630"/>
                </a:cubicBezTo>
                <a:cubicBezTo>
                  <a:pt x="208041" y="57515"/>
                  <a:pt x="207810" y="57284"/>
                  <a:pt x="207465" y="57169"/>
                </a:cubicBezTo>
                <a:cubicBezTo>
                  <a:pt x="207234" y="57054"/>
                  <a:pt x="206889" y="56823"/>
                  <a:pt x="206658" y="56708"/>
                </a:cubicBezTo>
                <a:cubicBezTo>
                  <a:pt x="206312" y="56593"/>
                  <a:pt x="206081" y="56363"/>
                  <a:pt x="205736" y="56247"/>
                </a:cubicBezTo>
                <a:cubicBezTo>
                  <a:pt x="205505" y="56132"/>
                  <a:pt x="205160" y="55901"/>
                  <a:pt x="204929" y="55786"/>
                </a:cubicBezTo>
                <a:cubicBezTo>
                  <a:pt x="204583" y="55671"/>
                  <a:pt x="204353" y="55440"/>
                  <a:pt x="204007" y="55325"/>
                </a:cubicBezTo>
                <a:cubicBezTo>
                  <a:pt x="203776" y="55210"/>
                  <a:pt x="203431" y="55095"/>
                  <a:pt x="203200" y="54864"/>
                </a:cubicBezTo>
                <a:cubicBezTo>
                  <a:pt x="202854" y="54749"/>
                  <a:pt x="202624" y="54518"/>
                  <a:pt x="202278" y="54403"/>
                </a:cubicBezTo>
                <a:cubicBezTo>
                  <a:pt x="201932" y="54288"/>
                  <a:pt x="201702" y="54172"/>
                  <a:pt x="201356" y="54057"/>
                </a:cubicBezTo>
                <a:cubicBezTo>
                  <a:pt x="201010" y="53942"/>
                  <a:pt x="200780" y="53827"/>
                  <a:pt x="200434" y="53596"/>
                </a:cubicBezTo>
                <a:cubicBezTo>
                  <a:pt x="200088" y="53481"/>
                  <a:pt x="199858" y="53366"/>
                  <a:pt x="199512" y="53250"/>
                </a:cubicBezTo>
                <a:cubicBezTo>
                  <a:pt x="199166" y="53135"/>
                  <a:pt x="198936" y="53020"/>
                  <a:pt x="198590" y="52905"/>
                </a:cubicBezTo>
                <a:cubicBezTo>
                  <a:pt x="198244" y="52789"/>
                  <a:pt x="198013" y="52674"/>
                  <a:pt x="197668" y="52559"/>
                </a:cubicBezTo>
                <a:cubicBezTo>
                  <a:pt x="197322" y="52444"/>
                  <a:pt x="197092" y="52328"/>
                  <a:pt x="196746" y="52213"/>
                </a:cubicBezTo>
                <a:cubicBezTo>
                  <a:pt x="196400" y="52098"/>
                  <a:pt x="196169" y="51983"/>
                  <a:pt x="195824" y="51867"/>
                </a:cubicBezTo>
                <a:cubicBezTo>
                  <a:pt x="195478" y="51867"/>
                  <a:pt x="195247" y="51637"/>
                  <a:pt x="194901" y="51521"/>
                </a:cubicBezTo>
                <a:cubicBezTo>
                  <a:pt x="194556" y="51521"/>
                  <a:pt x="194325" y="51291"/>
                  <a:pt x="193979" y="51176"/>
                </a:cubicBezTo>
                <a:cubicBezTo>
                  <a:pt x="193634" y="51176"/>
                  <a:pt x="193403" y="50945"/>
                  <a:pt x="193058" y="50830"/>
                </a:cubicBezTo>
                <a:cubicBezTo>
                  <a:pt x="192712" y="50830"/>
                  <a:pt x="192366" y="50600"/>
                  <a:pt x="192135" y="50484"/>
                </a:cubicBezTo>
                <a:cubicBezTo>
                  <a:pt x="191790" y="50484"/>
                  <a:pt x="191559" y="50254"/>
                  <a:pt x="191213" y="50138"/>
                </a:cubicBezTo>
                <a:cubicBezTo>
                  <a:pt x="190867" y="50138"/>
                  <a:pt x="190522" y="49908"/>
                  <a:pt x="190291" y="49908"/>
                </a:cubicBezTo>
                <a:cubicBezTo>
                  <a:pt x="189945" y="49908"/>
                  <a:pt x="189715" y="49677"/>
                  <a:pt x="189369" y="49677"/>
                </a:cubicBezTo>
                <a:cubicBezTo>
                  <a:pt x="189023" y="49677"/>
                  <a:pt x="188678" y="49447"/>
                  <a:pt x="188332" y="49447"/>
                </a:cubicBezTo>
                <a:cubicBezTo>
                  <a:pt x="187986" y="49447"/>
                  <a:pt x="187756" y="49332"/>
                  <a:pt x="187410" y="49216"/>
                </a:cubicBezTo>
                <a:cubicBezTo>
                  <a:pt x="187064" y="49216"/>
                  <a:pt x="186718" y="49101"/>
                  <a:pt x="186373" y="48986"/>
                </a:cubicBezTo>
                <a:cubicBezTo>
                  <a:pt x="186027" y="48986"/>
                  <a:pt x="185796" y="48871"/>
                  <a:pt x="185450" y="48755"/>
                </a:cubicBezTo>
                <a:cubicBezTo>
                  <a:pt x="185105" y="48755"/>
                  <a:pt x="184759" y="48640"/>
                  <a:pt x="184413" y="48525"/>
                </a:cubicBezTo>
                <a:cubicBezTo>
                  <a:pt x="184067" y="48525"/>
                  <a:pt x="183837" y="48409"/>
                  <a:pt x="183491" y="48294"/>
                </a:cubicBezTo>
                <a:cubicBezTo>
                  <a:pt x="183145" y="48294"/>
                  <a:pt x="182799" y="48179"/>
                  <a:pt x="182454" y="48064"/>
                </a:cubicBezTo>
                <a:cubicBezTo>
                  <a:pt x="182108" y="48064"/>
                  <a:pt x="181877" y="47948"/>
                  <a:pt x="181532" y="47948"/>
                </a:cubicBezTo>
                <a:cubicBezTo>
                  <a:pt x="181186" y="47948"/>
                  <a:pt x="180840" y="47833"/>
                  <a:pt x="180494" y="47718"/>
                </a:cubicBezTo>
                <a:cubicBezTo>
                  <a:pt x="180148" y="47718"/>
                  <a:pt x="179918" y="47718"/>
                  <a:pt x="179572" y="47603"/>
                </a:cubicBezTo>
                <a:cubicBezTo>
                  <a:pt x="179227" y="47603"/>
                  <a:pt x="178881" y="47603"/>
                  <a:pt x="178535" y="47487"/>
                </a:cubicBezTo>
                <a:cubicBezTo>
                  <a:pt x="178189" y="47487"/>
                  <a:pt x="177959" y="47487"/>
                  <a:pt x="177613" y="47372"/>
                </a:cubicBezTo>
                <a:cubicBezTo>
                  <a:pt x="177267" y="47372"/>
                  <a:pt x="176921" y="47372"/>
                  <a:pt x="176460" y="47257"/>
                </a:cubicBezTo>
                <a:cubicBezTo>
                  <a:pt x="176114" y="47257"/>
                  <a:pt x="175884" y="47257"/>
                  <a:pt x="175538" y="47257"/>
                </a:cubicBezTo>
                <a:cubicBezTo>
                  <a:pt x="175193" y="47257"/>
                  <a:pt x="174731" y="47257"/>
                  <a:pt x="174385" y="47257"/>
                </a:cubicBezTo>
                <a:cubicBezTo>
                  <a:pt x="174040" y="47257"/>
                  <a:pt x="173809" y="47257"/>
                  <a:pt x="173464" y="47257"/>
                </a:cubicBezTo>
                <a:cubicBezTo>
                  <a:pt x="173002" y="47257"/>
                  <a:pt x="172657" y="47257"/>
                  <a:pt x="172196" y="47257"/>
                </a:cubicBezTo>
                <a:cubicBezTo>
                  <a:pt x="171965" y="47257"/>
                  <a:pt x="171619" y="47257"/>
                  <a:pt x="171389" y="47257"/>
                </a:cubicBezTo>
                <a:cubicBezTo>
                  <a:pt x="170928" y="47257"/>
                  <a:pt x="170467" y="47257"/>
                  <a:pt x="170006" y="47257"/>
                </a:cubicBezTo>
                <a:cubicBezTo>
                  <a:pt x="169775" y="47257"/>
                  <a:pt x="169545" y="47257"/>
                  <a:pt x="169314" y="47257"/>
                </a:cubicBezTo>
                <a:cubicBezTo>
                  <a:pt x="168623" y="47257"/>
                  <a:pt x="167931" y="47257"/>
                  <a:pt x="167240" y="47257"/>
                </a:cubicBezTo>
                <a:cubicBezTo>
                  <a:pt x="166548" y="47257"/>
                  <a:pt x="165856" y="47257"/>
                  <a:pt x="165165" y="47257"/>
                </a:cubicBezTo>
                <a:cubicBezTo>
                  <a:pt x="164934" y="47257"/>
                  <a:pt x="164704" y="47257"/>
                  <a:pt x="164473" y="47257"/>
                </a:cubicBezTo>
                <a:cubicBezTo>
                  <a:pt x="164012" y="47257"/>
                  <a:pt x="163551" y="47257"/>
                  <a:pt x="163090" y="47257"/>
                </a:cubicBezTo>
                <a:cubicBezTo>
                  <a:pt x="162860" y="47257"/>
                  <a:pt x="162514" y="47257"/>
                  <a:pt x="162283" y="47257"/>
                </a:cubicBezTo>
                <a:cubicBezTo>
                  <a:pt x="161822" y="47257"/>
                  <a:pt x="161477" y="47257"/>
                  <a:pt x="161016" y="47257"/>
                </a:cubicBezTo>
                <a:cubicBezTo>
                  <a:pt x="160670" y="47257"/>
                  <a:pt x="160439" y="47257"/>
                  <a:pt x="160094" y="47257"/>
                </a:cubicBezTo>
                <a:cubicBezTo>
                  <a:pt x="159748" y="47257"/>
                  <a:pt x="159287" y="47257"/>
                  <a:pt x="158941" y="47257"/>
                </a:cubicBezTo>
                <a:cubicBezTo>
                  <a:pt x="158595" y="47257"/>
                  <a:pt x="158365" y="47257"/>
                  <a:pt x="158019" y="47257"/>
                </a:cubicBezTo>
                <a:cubicBezTo>
                  <a:pt x="157673" y="47257"/>
                  <a:pt x="157212" y="47257"/>
                  <a:pt x="156866" y="47372"/>
                </a:cubicBezTo>
                <a:cubicBezTo>
                  <a:pt x="156520" y="47372"/>
                  <a:pt x="156290" y="47372"/>
                  <a:pt x="155944" y="47487"/>
                </a:cubicBezTo>
                <a:cubicBezTo>
                  <a:pt x="155599" y="47487"/>
                  <a:pt x="155253" y="47487"/>
                  <a:pt x="154792" y="47603"/>
                </a:cubicBezTo>
                <a:cubicBezTo>
                  <a:pt x="154446" y="47603"/>
                  <a:pt x="154215" y="47603"/>
                  <a:pt x="153870" y="47718"/>
                </a:cubicBezTo>
                <a:cubicBezTo>
                  <a:pt x="153524" y="47718"/>
                  <a:pt x="153178" y="47833"/>
                  <a:pt x="152832" y="47948"/>
                </a:cubicBezTo>
                <a:cubicBezTo>
                  <a:pt x="152486" y="47948"/>
                  <a:pt x="152256" y="47948"/>
                  <a:pt x="151910" y="48179"/>
                </a:cubicBezTo>
                <a:cubicBezTo>
                  <a:pt x="151565" y="48179"/>
                  <a:pt x="151219" y="48294"/>
                  <a:pt x="150873" y="48409"/>
                </a:cubicBezTo>
                <a:cubicBezTo>
                  <a:pt x="150527" y="48409"/>
                  <a:pt x="150297" y="48525"/>
                  <a:pt x="149951" y="48640"/>
                </a:cubicBezTo>
                <a:cubicBezTo>
                  <a:pt x="149605" y="48640"/>
                  <a:pt x="149259" y="48755"/>
                  <a:pt x="148914" y="48871"/>
                </a:cubicBezTo>
                <a:cubicBezTo>
                  <a:pt x="148568" y="48871"/>
                  <a:pt x="148337" y="48986"/>
                  <a:pt x="147991" y="49101"/>
                </a:cubicBezTo>
                <a:cubicBezTo>
                  <a:pt x="147646" y="49101"/>
                  <a:pt x="147300" y="49216"/>
                  <a:pt x="146954" y="49332"/>
                </a:cubicBezTo>
                <a:cubicBezTo>
                  <a:pt x="146608" y="49332"/>
                  <a:pt x="146378" y="49447"/>
                  <a:pt x="146032" y="49562"/>
                </a:cubicBezTo>
                <a:cubicBezTo>
                  <a:pt x="145686" y="49562"/>
                  <a:pt x="145340" y="49792"/>
                  <a:pt x="144995" y="49792"/>
                </a:cubicBezTo>
                <a:cubicBezTo>
                  <a:pt x="144649" y="49792"/>
                  <a:pt x="144418" y="50023"/>
                  <a:pt x="144073" y="50023"/>
                </a:cubicBezTo>
                <a:cubicBezTo>
                  <a:pt x="143727" y="50023"/>
                  <a:pt x="143381" y="50254"/>
                  <a:pt x="143035" y="50369"/>
                </a:cubicBezTo>
                <a:cubicBezTo>
                  <a:pt x="142689" y="50369"/>
                  <a:pt x="142459" y="50600"/>
                  <a:pt x="142113" y="50715"/>
                </a:cubicBezTo>
                <a:cubicBezTo>
                  <a:pt x="141768" y="50715"/>
                  <a:pt x="141422" y="50945"/>
                  <a:pt x="141191" y="51060"/>
                </a:cubicBezTo>
                <a:cubicBezTo>
                  <a:pt x="140846" y="51060"/>
                  <a:pt x="140615" y="51291"/>
                  <a:pt x="140269" y="51406"/>
                </a:cubicBezTo>
                <a:cubicBezTo>
                  <a:pt x="139923" y="51406"/>
                  <a:pt x="139578" y="51637"/>
                  <a:pt x="139347" y="51752"/>
                </a:cubicBezTo>
                <a:cubicBezTo>
                  <a:pt x="139001" y="51752"/>
                  <a:pt x="138771" y="51983"/>
                  <a:pt x="138425" y="52098"/>
                </a:cubicBezTo>
                <a:cubicBezTo>
                  <a:pt x="138079" y="52213"/>
                  <a:pt x="137849" y="52328"/>
                  <a:pt x="137503" y="52444"/>
                </a:cubicBezTo>
                <a:cubicBezTo>
                  <a:pt x="137157" y="52559"/>
                  <a:pt x="136927" y="52674"/>
                  <a:pt x="136581" y="52789"/>
                </a:cubicBezTo>
                <a:cubicBezTo>
                  <a:pt x="136235" y="52905"/>
                  <a:pt x="136005" y="53020"/>
                  <a:pt x="135659" y="53135"/>
                </a:cubicBezTo>
                <a:cubicBezTo>
                  <a:pt x="135313" y="53250"/>
                  <a:pt x="135083" y="53366"/>
                  <a:pt x="134737" y="53481"/>
                </a:cubicBezTo>
                <a:cubicBezTo>
                  <a:pt x="134391" y="53596"/>
                  <a:pt x="134160" y="53712"/>
                  <a:pt x="133815" y="53827"/>
                </a:cubicBezTo>
                <a:cubicBezTo>
                  <a:pt x="133469" y="53942"/>
                  <a:pt x="133238" y="54057"/>
                  <a:pt x="132893" y="54288"/>
                </a:cubicBezTo>
                <a:cubicBezTo>
                  <a:pt x="132547" y="54403"/>
                  <a:pt x="132316" y="54518"/>
                  <a:pt x="131971" y="54749"/>
                </a:cubicBezTo>
                <a:cubicBezTo>
                  <a:pt x="131625" y="54864"/>
                  <a:pt x="131394" y="54979"/>
                  <a:pt x="131049" y="55210"/>
                </a:cubicBezTo>
                <a:cubicBezTo>
                  <a:pt x="130818" y="55325"/>
                  <a:pt x="130472" y="55440"/>
                  <a:pt x="130242" y="55671"/>
                </a:cubicBezTo>
                <a:cubicBezTo>
                  <a:pt x="129896" y="55786"/>
                  <a:pt x="129666" y="56017"/>
                  <a:pt x="129320" y="56132"/>
                </a:cubicBezTo>
                <a:cubicBezTo>
                  <a:pt x="129089" y="56247"/>
                  <a:pt x="128743" y="56478"/>
                  <a:pt x="128513" y="56593"/>
                </a:cubicBezTo>
                <a:cubicBezTo>
                  <a:pt x="128167" y="56708"/>
                  <a:pt x="127937" y="56939"/>
                  <a:pt x="127591" y="57054"/>
                </a:cubicBezTo>
                <a:cubicBezTo>
                  <a:pt x="127360" y="57169"/>
                  <a:pt x="127015" y="57400"/>
                  <a:pt x="126784" y="57515"/>
                </a:cubicBezTo>
                <a:cubicBezTo>
                  <a:pt x="126438" y="57630"/>
                  <a:pt x="126208" y="57861"/>
                  <a:pt x="125862" y="57976"/>
                </a:cubicBezTo>
                <a:cubicBezTo>
                  <a:pt x="125631" y="58091"/>
                  <a:pt x="125286" y="58322"/>
                  <a:pt x="125055" y="58437"/>
                </a:cubicBezTo>
                <a:cubicBezTo>
                  <a:pt x="124709" y="58668"/>
                  <a:pt x="124479" y="58783"/>
                  <a:pt x="124133" y="59013"/>
                </a:cubicBezTo>
                <a:cubicBezTo>
                  <a:pt x="123903" y="59129"/>
                  <a:pt x="123672" y="59359"/>
                  <a:pt x="123326" y="59475"/>
                </a:cubicBezTo>
                <a:cubicBezTo>
                  <a:pt x="122980" y="59705"/>
                  <a:pt x="122750" y="59820"/>
                  <a:pt x="122404" y="60051"/>
                </a:cubicBezTo>
                <a:cubicBezTo>
                  <a:pt x="122174" y="60166"/>
                  <a:pt x="121943" y="60397"/>
                  <a:pt x="121713" y="60512"/>
                </a:cubicBezTo>
                <a:cubicBezTo>
                  <a:pt x="121367" y="60742"/>
                  <a:pt x="121136" y="60858"/>
                  <a:pt x="120790" y="61088"/>
                </a:cubicBezTo>
                <a:cubicBezTo>
                  <a:pt x="120560" y="61203"/>
                  <a:pt x="120329" y="61434"/>
                  <a:pt x="120099" y="61549"/>
                </a:cubicBezTo>
                <a:cubicBezTo>
                  <a:pt x="119753" y="61780"/>
                  <a:pt x="119523" y="62010"/>
                  <a:pt x="119177" y="62241"/>
                </a:cubicBezTo>
                <a:cubicBezTo>
                  <a:pt x="118946" y="62356"/>
                  <a:pt x="118716" y="62587"/>
                  <a:pt x="118601" y="62702"/>
                </a:cubicBezTo>
                <a:cubicBezTo>
                  <a:pt x="118255" y="62932"/>
                  <a:pt x="117909" y="63163"/>
                  <a:pt x="117678" y="63393"/>
                </a:cubicBezTo>
                <a:cubicBezTo>
                  <a:pt x="117448" y="63509"/>
                  <a:pt x="117333" y="63624"/>
                  <a:pt x="117218" y="63739"/>
                </a:cubicBezTo>
                <a:cubicBezTo>
                  <a:pt x="116872" y="63970"/>
                  <a:pt x="116526" y="64315"/>
                  <a:pt x="116180" y="64546"/>
                </a:cubicBezTo>
                <a:cubicBezTo>
                  <a:pt x="116180" y="64546"/>
                  <a:pt x="115950" y="64776"/>
                  <a:pt x="115835" y="64776"/>
                </a:cubicBezTo>
                <a:cubicBezTo>
                  <a:pt x="113990" y="66275"/>
                  <a:pt x="112146" y="67889"/>
                  <a:pt x="110417" y="69502"/>
                </a:cubicBezTo>
                <a:cubicBezTo>
                  <a:pt x="110417" y="69502"/>
                  <a:pt x="110417" y="69502"/>
                  <a:pt x="110417" y="69502"/>
                </a:cubicBezTo>
                <a:cubicBezTo>
                  <a:pt x="110072" y="69848"/>
                  <a:pt x="109726" y="70194"/>
                  <a:pt x="109265" y="70539"/>
                </a:cubicBezTo>
                <a:cubicBezTo>
                  <a:pt x="109265" y="70539"/>
                  <a:pt x="109034" y="70770"/>
                  <a:pt x="109034" y="70770"/>
                </a:cubicBezTo>
                <a:cubicBezTo>
                  <a:pt x="108688" y="71116"/>
                  <a:pt x="108343" y="71462"/>
                  <a:pt x="107997" y="71807"/>
                </a:cubicBezTo>
                <a:cubicBezTo>
                  <a:pt x="107882" y="71923"/>
                  <a:pt x="107766" y="72038"/>
                  <a:pt x="107651" y="72153"/>
                </a:cubicBezTo>
                <a:cubicBezTo>
                  <a:pt x="107305" y="72499"/>
                  <a:pt x="107075" y="72845"/>
                  <a:pt x="106729" y="73190"/>
                </a:cubicBezTo>
                <a:cubicBezTo>
                  <a:pt x="106614" y="73306"/>
                  <a:pt x="106498" y="73421"/>
                  <a:pt x="106383" y="73652"/>
                </a:cubicBezTo>
                <a:cubicBezTo>
                  <a:pt x="106038" y="73997"/>
                  <a:pt x="105807" y="74343"/>
                  <a:pt x="105461" y="74689"/>
                </a:cubicBezTo>
                <a:cubicBezTo>
                  <a:pt x="105346" y="74804"/>
                  <a:pt x="105231" y="75035"/>
                  <a:pt x="105115" y="75150"/>
                </a:cubicBezTo>
                <a:cubicBezTo>
                  <a:pt x="104770" y="75496"/>
                  <a:pt x="104539" y="75841"/>
                  <a:pt x="104309" y="76187"/>
                </a:cubicBezTo>
                <a:cubicBezTo>
                  <a:pt x="104193" y="76302"/>
                  <a:pt x="104078" y="76533"/>
                  <a:pt x="103847" y="76648"/>
                </a:cubicBezTo>
                <a:cubicBezTo>
                  <a:pt x="103617" y="76994"/>
                  <a:pt x="103271" y="77340"/>
                  <a:pt x="103041" y="77686"/>
                </a:cubicBezTo>
                <a:cubicBezTo>
                  <a:pt x="102925" y="77801"/>
                  <a:pt x="102810" y="78031"/>
                  <a:pt x="102695" y="78147"/>
                </a:cubicBezTo>
                <a:cubicBezTo>
                  <a:pt x="102464" y="78493"/>
                  <a:pt x="102119" y="78838"/>
                  <a:pt x="101888" y="79184"/>
                </a:cubicBezTo>
                <a:cubicBezTo>
                  <a:pt x="101773" y="79299"/>
                  <a:pt x="101658" y="79530"/>
                  <a:pt x="101542" y="79645"/>
                </a:cubicBezTo>
                <a:cubicBezTo>
                  <a:pt x="101312" y="79991"/>
                  <a:pt x="101081" y="80337"/>
                  <a:pt x="100736" y="80682"/>
                </a:cubicBezTo>
                <a:cubicBezTo>
                  <a:pt x="100620" y="80913"/>
                  <a:pt x="100505" y="81028"/>
                  <a:pt x="100390" y="81259"/>
                </a:cubicBezTo>
                <a:cubicBezTo>
                  <a:pt x="100159" y="81604"/>
                  <a:pt x="99929" y="81950"/>
                  <a:pt x="99698" y="82296"/>
                </a:cubicBezTo>
                <a:cubicBezTo>
                  <a:pt x="99583" y="82527"/>
                  <a:pt x="99468" y="82642"/>
                  <a:pt x="99353" y="82872"/>
                </a:cubicBezTo>
                <a:cubicBezTo>
                  <a:pt x="99122" y="83218"/>
                  <a:pt x="98891" y="83564"/>
                  <a:pt x="98661" y="83910"/>
                </a:cubicBezTo>
                <a:cubicBezTo>
                  <a:pt x="98546" y="84140"/>
                  <a:pt x="98430" y="84256"/>
                  <a:pt x="98315" y="84486"/>
                </a:cubicBezTo>
                <a:cubicBezTo>
                  <a:pt x="98085" y="84832"/>
                  <a:pt x="97854" y="85178"/>
                  <a:pt x="97624" y="85639"/>
                </a:cubicBezTo>
                <a:cubicBezTo>
                  <a:pt x="97624" y="85869"/>
                  <a:pt x="97393" y="85984"/>
                  <a:pt x="97278" y="86215"/>
                </a:cubicBezTo>
                <a:cubicBezTo>
                  <a:pt x="97047" y="86561"/>
                  <a:pt x="96817" y="86907"/>
                  <a:pt x="96586" y="87368"/>
                </a:cubicBezTo>
                <a:cubicBezTo>
                  <a:pt x="96586" y="87598"/>
                  <a:pt x="96356" y="87713"/>
                  <a:pt x="96241" y="87944"/>
                </a:cubicBezTo>
                <a:cubicBezTo>
                  <a:pt x="96010" y="88290"/>
                  <a:pt x="95779" y="88751"/>
                  <a:pt x="95549" y="89096"/>
                </a:cubicBezTo>
                <a:cubicBezTo>
                  <a:pt x="95549" y="89327"/>
                  <a:pt x="95318" y="89442"/>
                  <a:pt x="95203" y="89673"/>
                </a:cubicBezTo>
                <a:cubicBezTo>
                  <a:pt x="94973" y="90019"/>
                  <a:pt x="94742" y="90479"/>
                  <a:pt x="94512" y="90825"/>
                </a:cubicBezTo>
                <a:cubicBezTo>
                  <a:pt x="94512" y="91056"/>
                  <a:pt x="94281" y="91171"/>
                  <a:pt x="94166" y="91402"/>
                </a:cubicBezTo>
                <a:cubicBezTo>
                  <a:pt x="93935" y="91747"/>
                  <a:pt x="93705" y="92208"/>
                  <a:pt x="93590" y="92554"/>
                </a:cubicBezTo>
                <a:cubicBezTo>
                  <a:pt x="93590" y="92785"/>
                  <a:pt x="93359" y="92900"/>
                  <a:pt x="93359" y="93131"/>
                </a:cubicBezTo>
                <a:cubicBezTo>
                  <a:pt x="93128" y="93591"/>
                  <a:pt x="93013" y="93937"/>
                  <a:pt x="92783" y="94399"/>
                </a:cubicBezTo>
                <a:cubicBezTo>
                  <a:pt x="92783" y="94629"/>
                  <a:pt x="92668" y="94744"/>
                  <a:pt x="92552" y="94975"/>
                </a:cubicBezTo>
                <a:cubicBezTo>
                  <a:pt x="92322" y="95436"/>
                  <a:pt x="92207" y="95782"/>
                  <a:pt x="91976" y="96243"/>
                </a:cubicBezTo>
                <a:cubicBezTo>
                  <a:pt x="91976" y="96358"/>
                  <a:pt x="91861" y="96588"/>
                  <a:pt x="91745" y="96704"/>
                </a:cubicBezTo>
                <a:cubicBezTo>
                  <a:pt x="91515" y="97165"/>
                  <a:pt x="91400" y="97511"/>
                  <a:pt x="91169" y="97971"/>
                </a:cubicBezTo>
                <a:cubicBezTo>
                  <a:pt x="91169" y="98087"/>
                  <a:pt x="91054" y="98317"/>
                  <a:pt x="90939" y="98433"/>
                </a:cubicBezTo>
                <a:cubicBezTo>
                  <a:pt x="90708" y="98894"/>
                  <a:pt x="90593" y="99355"/>
                  <a:pt x="90362" y="99816"/>
                </a:cubicBezTo>
                <a:cubicBezTo>
                  <a:pt x="90362" y="99931"/>
                  <a:pt x="90247" y="100162"/>
                  <a:pt x="90132" y="100277"/>
                </a:cubicBezTo>
                <a:cubicBezTo>
                  <a:pt x="89901" y="100738"/>
                  <a:pt x="89786" y="101199"/>
                  <a:pt x="89671" y="101660"/>
                </a:cubicBezTo>
                <a:cubicBezTo>
                  <a:pt x="89671" y="101775"/>
                  <a:pt x="89671" y="102006"/>
                  <a:pt x="89556" y="102121"/>
                </a:cubicBezTo>
                <a:cubicBezTo>
                  <a:pt x="89440" y="102582"/>
                  <a:pt x="89210" y="103043"/>
                  <a:pt x="89094" y="103619"/>
                </a:cubicBezTo>
                <a:cubicBezTo>
                  <a:pt x="89094" y="103734"/>
                  <a:pt x="89094" y="103850"/>
                  <a:pt x="88979" y="103965"/>
                </a:cubicBezTo>
                <a:cubicBezTo>
                  <a:pt x="88864" y="104426"/>
                  <a:pt x="88633" y="105002"/>
                  <a:pt x="88518" y="105463"/>
                </a:cubicBezTo>
                <a:cubicBezTo>
                  <a:pt x="88518" y="105463"/>
                  <a:pt x="88518" y="105694"/>
                  <a:pt x="88518" y="105809"/>
                </a:cubicBezTo>
                <a:cubicBezTo>
                  <a:pt x="88403" y="106386"/>
                  <a:pt x="88173" y="106846"/>
                  <a:pt x="88057" y="107423"/>
                </a:cubicBezTo>
                <a:cubicBezTo>
                  <a:pt x="88057" y="107423"/>
                  <a:pt x="88057" y="107538"/>
                  <a:pt x="88057" y="107653"/>
                </a:cubicBezTo>
                <a:cubicBezTo>
                  <a:pt x="87942" y="108230"/>
                  <a:pt x="87711" y="108806"/>
                  <a:pt x="87596" y="109382"/>
                </a:cubicBezTo>
                <a:cubicBezTo>
                  <a:pt x="87596" y="109382"/>
                  <a:pt x="87596" y="109382"/>
                  <a:pt x="87596" y="109382"/>
                </a:cubicBezTo>
                <a:cubicBezTo>
                  <a:pt x="86328" y="114454"/>
                  <a:pt x="85522" y="119756"/>
                  <a:pt x="85176" y="125173"/>
                </a:cubicBezTo>
                <a:lnTo>
                  <a:pt x="85176" y="125173"/>
                </a:lnTo>
                <a:cubicBezTo>
                  <a:pt x="85176" y="126671"/>
                  <a:pt x="85060" y="128170"/>
                  <a:pt x="85060" y="129668"/>
                </a:cubicBezTo>
                <a:cubicBezTo>
                  <a:pt x="85060" y="174735"/>
                  <a:pt x="121136" y="211273"/>
                  <a:pt x="165856" y="212310"/>
                </a:cubicBezTo>
                <a:cubicBezTo>
                  <a:pt x="164934" y="212310"/>
                  <a:pt x="164012" y="212310"/>
                  <a:pt x="163090" y="212310"/>
                </a:cubicBezTo>
                <a:cubicBezTo>
                  <a:pt x="114912" y="212310"/>
                  <a:pt x="75955" y="173237"/>
                  <a:pt x="75955" y="125173"/>
                </a:cubicBezTo>
                <a:lnTo>
                  <a:pt x="0" y="125173"/>
                </a:lnTo>
                <a:cubicBezTo>
                  <a:pt x="0" y="56017"/>
                  <a:pt x="56015" y="0"/>
                  <a:pt x="125170" y="0"/>
                </a:cubicBezTo>
                <a:cubicBezTo>
                  <a:pt x="194325" y="0"/>
                  <a:pt x="250341" y="56017"/>
                  <a:pt x="250341" y="125173"/>
                </a:cubicBezTo>
                <a:cubicBezTo>
                  <a:pt x="250341" y="194329"/>
                  <a:pt x="250341" y="126671"/>
                  <a:pt x="250341" y="127478"/>
                </a:cubicBezTo>
                <a:close/>
              </a:path>
            </a:pathLst>
          </a:custGeom>
          <a:solidFill>
            <a:schemeClr val="accent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7A528A-D5D8-2FEB-7C60-0643D081C125}"/>
              </a:ext>
            </a:extLst>
          </p:cNvPr>
          <p:cNvGrpSpPr/>
          <p:nvPr/>
        </p:nvGrpSpPr>
        <p:grpSpPr>
          <a:xfrm>
            <a:off x="3540885" y="4398950"/>
            <a:ext cx="2559849" cy="1098132"/>
            <a:chOff x="8921977" y="1471694"/>
            <a:chExt cx="2737677" cy="2793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F92858-7A4B-9BF6-31D6-037378E2D417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46FB6C-B393-C860-CE6F-AC2E61DA4AA6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98DC99-4D0F-EF92-4037-1D6ADE4F65DE}"/>
              </a:ext>
            </a:extLst>
          </p:cNvPr>
          <p:cNvGrpSpPr/>
          <p:nvPr/>
        </p:nvGrpSpPr>
        <p:grpSpPr>
          <a:xfrm>
            <a:off x="8642844" y="4398950"/>
            <a:ext cx="2559849" cy="1098132"/>
            <a:chOff x="8921977" y="1471694"/>
            <a:chExt cx="2737677" cy="2793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A49B26-780F-43B2-E179-047F01A0DB22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536FE9-AE70-C4B7-A8E0-C85375A7246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D2F0EE-EFAF-FA94-ABC8-3AB166846ABB}"/>
              </a:ext>
            </a:extLst>
          </p:cNvPr>
          <p:cNvGrpSpPr/>
          <p:nvPr/>
        </p:nvGrpSpPr>
        <p:grpSpPr>
          <a:xfrm>
            <a:off x="989906" y="1308278"/>
            <a:ext cx="2559849" cy="1098132"/>
            <a:chOff x="8921977" y="1471694"/>
            <a:chExt cx="2737677" cy="2793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A3A89D9-E890-DF31-5F91-841376C7B4FC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499E65-5996-3DFC-1F7B-4B880E9C90D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C5E4D9-7662-72BA-4055-72BCE544D3FB}"/>
              </a:ext>
            </a:extLst>
          </p:cNvPr>
          <p:cNvGrpSpPr/>
          <p:nvPr/>
        </p:nvGrpSpPr>
        <p:grpSpPr>
          <a:xfrm>
            <a:off x="6091864" y="1308278"/>
            <a:ext cx="2559849" cy="1098132"/>
            <a:chOff x="8921977" y="1471694"/>
            <a:chExt cx="2737677" cy="2793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CA8E93-1AE3-6C4F-B068-521D404C0F11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9F3823-105E-040C-36AA-F0254382A7A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3AA7BFBC-4FFB-0DA0-CA95-8AA4F4D99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9820" y="2769285"/>
            <a:ext cx="602873" cy="602873"/>
          </a:xfrm>
          <a:prstGeom prst="rect">
            <a:avLst/>
          </a:prstGeom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1AA3F6BE-69DC-961C-40B1-F78918CAD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0968" y="3509002"/>
            <a:ext cx="602873" cy="602873"/>
          </a:xfrm>
          <a:prstGeom prst="rect">
            <a:avLst/>
          </a:prstGeom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2CEC978B-A84E-7971-FB26-DDB70487C3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5484" y="3477732"/>
            <a:ext cx="602873" cy="602873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93AA855B-A021-AE36-3579-E07A7546D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06879" y="2810496"/>
            <a:ext cx="602873" cy="60287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F965B57-83EE-5103-A386-12065813D51C}"/>
              </a:ext>
            </a:extLst>
          </p:cNvPr>
          <p:cNvSpPr txBox="1"/>
          <p:nvPr/>
        </p:nvSpPr>
        <p:spPr>
          <a:xfrm>
            <a:off x="1794651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5B67F4-056C-5F4A-5DB7-C5C52E675FEF}"/>
              </a:ext>
            </a:extLst>
          </p:cNvPr>
          <p:cNvSpPr txBox="1"/>
          <p:nvPr/>
        </p:nvSpPr>
        <p:spPr>
          <a:xfrm>
            <a:off x="4345827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81E2D-37B0-DFCC-3630-751BD9A0085A}"/>
              </a:ext>
            </a:extLst>
          </p:cNvPr>
          <p:cNvSpPr txBox="1"/>
          <p:nvPr/>
        </p:nvSpPr>
        <p:spPr>
          <a:xfrm>
            <a:off x="6897003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4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C00EF4-8565-4F38-6942-D18A95E51F15}"/>
              </a:ext>
            </a:extLst>
          </p:cNvPr>
          <p:cNvSpPr txBox="1"/>
          <p:nvPr/>
        </p:nvSpPr>
        <p:spPr>
          <a:xfrm>
            <a:off x="9448179" y="2915360"/>
            <a:ext cx="179272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6000" b="1" noProof="1">
                <a:solidFill>
                  <a:schemeClr val="accent3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47660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280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Crescent Step Flow – Slide Template</vt:lpstr>
      <vt:lpstr>Crescent Step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Crescent Step Flow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2024-09-17T17:06:33Z</dcterms:modified>
  <cp:category>Charts &amp; Diagrams</cp:category>
</cp:coreProperties>
</file>