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94" d="100"/>
          <a:sy n="94" d="100"/>
        </p:scale>
        <p:origin x="1949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6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Interwoven Cross-Step Diagram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0F5881-BDB1-4BCD-F174-97C77F7E36DC}"/>
              </a:ext>
            </a:extLst>
          </p:cNvPr>
          <p:cNvGrpSpPr/>
          <p:nvPr/>
        </p:nvGrpSpPr>
        <p:grpSpPr>
          <a:xfrm>
            <a:off x="5604725" y="1740484"/>
            <a:ext cx="2413352" cy="1029446"/>
            <a:chOff x="8921977" y="1464567"/>
            <a:chExt cx="2737677" cy="27772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C8B091-9F3D-969F-FC8F-15103593062A}"/>
                </a:ext>
              </a:extLst>
            </p:cNvPr>
            <p:cNvSpPr txBox="1"/>
            <p:nvPr/>
          </p:nvSpPr>
          <p:spPr>
            <a:xfrm>
              <a:off x="8921977" y="1464567"/>
              <a:ext cx="2737677" cy="12454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471C6D-E75B-DBD2-139A-B6DD4965D5F2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556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DB227D-ECF4-0A79-C2D3-02FBD3546B1B}"/>
              </a:ext>
            </a:extLst>
          </p:cNvPr>
          <p:cNvGrpSpPr/>
          <p:nvPr/>
        </p:nvGrpSpPr>
        <p:grpSpPr>
          <a:xfrm>
            <a:off x="5604725" y="4772593"/>
            <a:ext cx="2413352" cy="1029446"/>
            <a:chOff x="8921977" y="1464567"/>
            <a:chExt cx="2737677" cy="27772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2BE9F31-C8A7-0347-C8FD-60A3E7C5D647}"/>
                </a:ext>
              </a:extLst>
            </p:cNvPr>
            <p:cNvSpPr txBox="1"/>
            <p:nvPr/>
          </p:nvSpPr>
          <p:spPr>
            <a:xfrm>
              <a:off x="8921977" y="1464567"/>
              <a:ext cx="2737677" cy="12454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6BFCA8F-9800-A017-A33C-4710ABA6B8FA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556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D25E705-3452-2D18-9079-91A20939C0C9}"/>
              </a:ext>
            </a:extLst>
          </p:cNvPr>
          <p:cNvGrpSpPr/>
          <p:nvPr/>
        </p:nvGrpSpPr>
        <p:grpSpPr>
          <a:xfrm>
            <a:off x="1125924" y="1740484"/>
            <a:ext cx="2413352" cy="1029446"/>
            <a:chOff x="8921977" y="1464567"/>
            <a:chExt cx="2737677" cy="27772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870DA3-057B-74DF-F016-79F5281ADBBA}"/>
                </a:ext>
              </a:extLst>
            </p:cNvPr>
            <p:cNvSpPr txBox="1"/>
            <p:nvPr/>
          </p:nvSpPr>
          <p:spPr>
            <a:xfrm>
              <a:off x="8921977" y="1464567"/>
              <a:ext cx="2737677" cy="12454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198387-7B54-7368-F94B-DEAA641A7DA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556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E45483-AA7B-B19C-F2CB-383C6A3499E8}"/>
              </a:ext>
            </a:extLst>
          </p:cNvPr>
          <p:cNvGrpSpPr/>
          <p:nvPr/>
        </p:nvGrpSpPr>
        <p:grpSpPr>
          <a:xfrm>
            <a:off x="1125924" y="4772593"/>
            <a:ext cx="2413352" cy="1029446"/>
            <a:chOff x="8921977" y="1464567"/>
            <a:chExt cx="2737677" cy="27772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2A66AF-9BB5-07DD-E652-AE876015B389}"/>
                </a:ext>
              </a:extLst>
            </p:cNvPr>
            <p:cNvSpPr txBox="1"/>
            <p:nvPr/>
          </p:nvSpPr>
          <p:spPr>
            <a:xfrm>
              <a:off x="8921977" y="1464567"/>
              <a:ext cx="2737677" cy="12454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604B4C-DE0A-8627-725B-3FC8D43BFFCB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556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sp>
        <p:nvSpPr>
          <p:cNvPr id="3" name="Freeform 337">
            <a:extLst>
              <a:ext uri="{FF2B5EF4-FFF2-40B4-BE49-F238E27FC236}">
                <a16:creationId xmlns:a16="http://schemas.microsoft.com/office/drawing/2014/main" id="{E9F72639-FBF4-BCA3-2D93-C8484B8CE737}"/>
              </a:ext>
            </a:extLst>
          </p:cNvPr>
          <p:cNvSpPr/>
          <p:nvPr/>
        </p:nvSpPr>
        <p:spPr>
          <a:xfrm>
            <a:off x="2996004" y="2673932"/>
            <a:ext cx="1361261" cy="879993"/>
          </a:xfrm>
          <a:custGeom>
            <a:avLst/>
            <a:gdLst>
              <a:gd name="connsiteX0" fmla="*/ 208963 w 208963"/>
              <a:gd name="connsiteY0" fmla="*/ 70655 h 135085"/>
              <a:gd name="connsiteX1" fmla="*/ 208963 w 208963"/>
              <a:gd name="connsiteY1" fmla="*/ 45413 h 135085"/>
              <a:gd name="connsiteX2" fmla="*/ 208733 w 208963"/>
              <a:gd name="connsiteY2" fmla="*/ 45413 h 135085"/>
              <a:gd name="connsiteX3" fmla="*/ 208733 w 208963"/>
              <a:gd name="connsiteY3" fmla="*/ 0 h 135085"/>
              <a:gd name="connsiteX4" fmla="*/ 208733 w 208963"/>
              <a:gd name="connsiteY4" fmla="*/ 230 h 135085"/>
              <a:gd name="connsiteX5" fmla="*/ 208387 w 208963"/>
              <a:gd name="connsiteY5" fmla="*/ 922 h 135085"/>
              <a:gd name="connsiteX6" fmla="*/ 207926 w 208963"/>
              <a:gd name="connsiteY6" fmla="*/ 1844 h 135085"/>
              <a:gd name="connsiteX7" fmla="*/ 207580 w 208963"/>
              <a:gd name="connsiteY7" fmla="*/ 2536 h 135085"/>
              <a:gd name="connsiteX8" fmla="*/ 207119 w 208963"/>
              <a:gd name="connsiteY8" fmla="*/ 3458 h 135085"/>
              <a:gd name="connsiteX9" fmla="*/ 206658 w 208963"/>
              <a:gd name="connsiteY9" fmla="*/ 4149 h 135085"/>
              <a:gd name="connsiteX10" fmla="*/ 206197 w 208963"/>
              <a:gd name="connsiteY10" fmla="*/ 5072 h 135085"/>
              <a:gd name="connsiteX11" fmla="*/ 205736 w 208963"/>
              <a:gd name="connsiteY11" fmla="*/ 5763 h 135085"/>
              <a:gd name="connsiteX12" fmla="*/ 205160 w 208963"/>
              <a:gd name="connsiteY12" fmla="*/ 6570 h 135085"/>
              <a:gd name="connsiteX13" fmla="*/ 204699 w 208963"/>
              <a:gd name="connsiteY13" fmla="*/ 7261 h 135085"/>
              <a:gd name="connsiteX14" fmla="*/ 204122 w 208963"/>
              <a:gd name="connsiteY14" fmla="*/ 8068 h 135085"/>
              <a:gd name="connsiteX15" fmla="*/ 203661 w 208963"/>
              <a:gd name="connsiteY15" fmla="*/ 8760 h 135085"/>
              <a:gd name="connsiteX16" fmla="*/ 203085 w 208963"/>
              <a:gd name="connsiteY16" fmla="*/ 9567 h 135085"/>
              <a:gd name="connsiteX17" fmla="*/ 202624 w 208963"/>
              <a:gd name="connsiteY17" fmla="*/ 10258 h 135085"/>
              <a:gd name="connsiteX18" fmla="*/ 202048 w 208963"/>
              <a:gd name="connsiteY18" fmla="*/ 11065 h 135085"/>
              <a:gd name="connsiteX19" fmla="*/ 201587 w 208963"/>
              <a:gd name="connsiteY19" fmla="*/ 11757 h 135085"/>
              <a:gd name="connsiteX20" fmla="*/ 201010 w 208963"/>
              <a:gd name="connsiteY20" fmla="*/ 12564 h 135085"/>
              <a:gd name="connsiteX21" fmla="*/ 200434 w 208963"/>
              <a:gd name="connsiteY21" fmla="*/ 13255 h 135085"/>
              <a:gd name="connsiteX22" fmla="*/ 199858 w 208963"/>
              <a:gd name="connsiteY22" fmla="*/ 14062 h 135085"/>
              <a:gd name="connsiteX23" fmla="*/ 199282 w 208963"/>
              <a:gd name="connsiteY23" fmla="*/ 14753 h 135085"/>
              <a:gd name="connsiteX24" fmla="*/ 198590 w 208963"/>
              <a:gd name="connsiteY24" fmla="*/ 15560 h 135085"/>
              <a:gd name="connsiteX25" fmla="*/ 198014 w 208963"/>
              <a:gd name="connsiteY25" fmla="*/ 16252 h 135085"/>
              <a:gd name="connsiteX26" fmla="*/ 197322 w 208963"/>
              <a:gd name="connsiteY26" fmla="*/ 17059 h 135085"/>
              <a:gd name="connsiteX27" fmla="*/ 196746 w 208963"/>
              <a:gd name="connsiteY27" fmla="*/ 17750 h 135085"/>
              <a:gd name="connsiteX28" fmla="*/ 196054 w 208963"/>
              <a:gd name="connsiteY28" fmla="*/ 18557 h 135085"/>
              <a:gd name="connsiteX29" fmla="*/ 195478 w 208963"/>
              <a:gd name="connsiteY29" fmla="*/ 19133 h 135085"/>
              <a:gd name="connsiteX30" fmla="*/ 194671 w 208963"/>
              <a:gd name="connsiteY30" fmla="*/ 19940 h 135085"/>
              <a:gd name="connsiteX31" fmla="*/ 194095 w 208963"/>
              <a:gd name="connsiteY31" fmla="*/ 20516 h 135085"/>
              <a:gd name="connsiteX32" fmla="*/ 193173 w 208963"/>
              <a:gd name="connsiteY32" fmla="*/ 21439 h 135085"/>
              <a:gd name="connsiteX33" fmla="*/ 192712 w 208963"/>
              <a:gd name="connsiteY33" fmla="*/ 21899 h 135085"/>
              <a:gd name="connsiteX34" fmla="*/ 191329 w 208963"/>
              <a:gd name="connsiteY34" fmla="*/ 23167 h 135085"/>
              <a:gd name="connsiteX35" fmla="*/ 135428 w 208963"/>
              <a:gd name="connsiteY35" fmla="*/ 45297 h 135085"/>
              <a:gd name="connsiteX36" fmla="*/ 64545 w 208963"/>
              <a:gd name="connsiteY36" fmla="*/ 45297 h 135085"/>
              <a:gd name="connsiteX37" fmla="*/ 0 w 208963"/>
              <a:gd name="connsiteY37" fmla="*/ 109843 h 135085"/>
              <a:gd name="connsiteX38" fmla="*/ 0 w 208963"/>
              <a:gd name="connsiteY38" fmla="*/ 135085 h 135085"/>
              <a:gd name="connsiteX39" fmla="*/ 144419 w 208963"/>
              <a:gd name="connsiteY39" fmla="*/ 135085 h 135085"/>
              <a:gd name="connsiteX40" fmla="*/ 208963 w 208963"/>
              <a:gd name="connsiteY40" fmla="*/ 70539 h 13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08963" h="135085">
                <a:moveTo>
                  <a:pt x="208963" y="70655"/>
                </a:moveTo>
                <a:lnTo>
                  <a:pt x="208963" y="45413"/>
                </a:lnTo>
                <a:lnTo>
                  <a:pt x="208733" y="45413"/>
                </a:lnTo>
                <a:lnTo>
                  <a:pt x="208733" y="0"/>
                </a:lnTo>
                <a:cubicBezTo>
                  <a:pt x="208733" y="0"/>
                  <a:pt x="208733" y="115"/>
                  <a:pt x="208733" y="230"/>
                </a:cubicBezTo>
                <a:cubicBezTo>
                  <a:pt x="208617" y="461"/>
                  <a:pt x="208502" y="692"/>
                  <a:pt x="208387" y="922"/>
                </a:cubicBezTo>
                <a:cubicBezTo>
                  <a:pt x="208272" y="1268"/>
                  <a:pt x="208041" y="1498"/>
                  <a:pt x="207926" y="1844"/>
                </a:cubicBezTo>
                <a:cubicBezTo>
                  <a:pt x="207811" y="2075"/>
                  <a:pt x="207695" y="2305"/>
                  <a:pt x="207580" y="2536"/>
                </a:cubicBezTo>
                <a:cubicBezTo>
                  <a:pt x="207465" y="2882"/>
                  <a:pt x="207234" y="3112"/>
                  <a:pt x="207119" y="3458"/>
                </a:cubicBezTo>
                <a:cubicBezTo>
                  <a:pt x="207004" y="3688"/>
                  <a:pt x="206889" y="3919"/>
                  <a:pt x="206658" y="4149"/>
                </a:cubicBezTo>
                <a:cubicBezTo>
                  <a:pt x="206543" y="4495"/>
                  <a:pt x="206312" y="4726"/>
                  <a:pt x="206197" y="5072"/>
                </a:cubicBezTo>
                <a:cubicBezTo>
                  <a:pt x="206082" y="5302"/>
                  <a:pt x="205851" y="5533"/>
                  <a:pt x="205736" y="5763"/>
                </a:cubicBezTo>
                <a:cubicBezTo>
                  <a:pt x="205621" y="5993"/>
                  <a:pt x="205390" y="6339"/>
                  <a:pt x="205160" y="6570"/>
                </a:cubicBezTo>
                <a:cubicBezTo>
                  <a:pt x="205044" y="6801"/>
                  <a:pt x="204814" y="7031"/>
                  <a:pt x="204699" y="7261"/>
                </a:cubicBezTo>
                <a:cubicBezTo>
                  <a:pt x="204468" y="7492"/>
                  <a:pt x="204353" y="7838"/>
                  <a:pt x="204122" y="8068"/>
                </a:cubicBezTo>
                <a:cubicBezTo>
                  <a:pt x="204007" y="8299"/>
                  <a:pt x="203777" y="8529"/>
                  <a:pt x="203661" y="8760"/>
                </a:cubicBezTo>
                <a:cubicBezTo>
                  <a:pt x="203431" y="8990"/>
                  <a:pt x="203316" y="9336"/>
                  <a:pt x="203085" y="9567"/>
                </a:cubicBezTo>
                <a:cubicBezTo>
                  <a:pt x="202970" y="9797"/>
                  <a:pt x="202739" y="10028"/>
                  <a:pt x="202624" y="10258"/>
                </a:cubicBezTo>
                <a:cubicBezTo>
                  <a:pt x="202393" y="10489"/>
                  <a:pt x="202278" y="10835"/>
                  <a:pt x="202048" y="11065"/>
                </a:cubicBezTo>
                <a:cubicBezTo>
                  <a:pt x="201932" y="11296"/>
                  <a:pt x="201702" y="11526"/>
                  <a:pt x="201587" y="11757"/>
                </a:cubicBezTo>
                <a:cubicBezTo>
                  <a:pt x="201356" y="11987"/>
                  <a:pt x="201241" y="12333"/>
                  <a:pt x="201010" y="12564"/>
                </a:cubicBezTo>
                <a:cubicBezTo>
                  <a:pt x="200780" y="12794"/>
                  <a:pt x="200665" y="13024"/>
                  <a:pt x="200434" y="13255"/>
                </a:cubicBezTo>
                <a:cubicBezTo>
                  <a:pt x="200204" y="13485"/>
                  <a:pt x="199973" y="13831"/>
                  <a:pt x="199858" y="14062"/>
                </a:cubicBezTo>
                <a:cubicBezTo>
                  <a:pt x="199627" y="14292"/>
                  <a:pt x="199512" y="14523"/>
                  <a:pt x="199282" y="14753"/>
                </a:cubicBezTo>
                <a:cubicBezTo>
                  <a:pt x="199051" y="14984"/>
                  <a:pt x="198820" y="15330"/>
                  <a:pt x="198590" y="15560"/>
                </a:cubicBezTo>
                <a:cubicBezTo>
                  <a:pt x="198359" y="15791"/>
                  <a:pt x="198244" y="16021"/>
                  <a:pt x="198014" y="16252"/>
                </a:cubicBezTo>
                <a:cubicBezTo>
                  <a:pt x="197783" y="16482"/>
                  <a:pt x="197553" y="16828"/>
                  <a:pt x="197322" y="17059"/>
                </a:cubicBezTo>
                <a:cubicBezTo>
                  <a:pt x="197092" y="17289"/>
                  <a:pt x="196976" y="17520"/>
                  <a:pt x="196746" y="17750"/>
                </a:cubicBezTo>
                <a:cubicBezTo>
                  <a:pt x="196515" y="17981"/>
                  <a:pt x="196285" y="18327"/>
                  <a:pt x="196054" y="18557"/>
                </a:cubicBezTo>
                <a:cubicBezTo>
                  <a:pt x="195824" y="18788"/>
                  <a:pt x="195708" y="19018"/>
                  <a:pt x="195478" y="19133"/>
                </a:cubicBezTo>
                <a:cubicBezTo>
                  <a:pt x="195247" y="19364"/>
                  <a:pt x="195017" y="19710"/>
                  <a:pt x="194671" y="19940"/>
                </a:cubicBezTo>
                <a:cubicBezTo>
                  <a:pt x="194441" y="20171"/>
                  <a:pt x="194325" y="20286"/>
                  <a:pt x="194095" y="20516"/>
                </a:cubicBezTo>
                <a:cubicBezTo>
                  <a:pt x="193749" y="20862"/>
                  <a:pt x="193519" y="21093"/>
                  <a:pt x="193173" y="21439"/>
                </a:cubicBezTo>
                <a:cubicBezTo>
                  <a:pt x="193058" y="21554"/>
                  <a:pt x="192827" y="21784"/>
                  <a:pt x="192712" y="21899"/>
                </a:cubicBezTo>
                <a:cubicBezTo>
                  <a:pt x="192251" y="22361"/>
                  <a:pt x="191790" y="22822"/>
                  <a:pt x="191329" y="23167"/>
                </a:cubicBezTo>
                <a:cubicBezTo>
                  <a:pt x="176115" y="37460"/>
                  <a:pt x="156290" y="45297"/>
                  <a:pt x="135428" y="45297"/>
                </a:cubicBezTo>
                <a:lnTo>
                  <a:pt x="64545" y="45297"/>
                </a:lnTo>
                <a:cubicBezTo>
                  <a:pt x="28930" y="45297"/>
                  <a:pt x="0" y="74228"/>
                  <a:pt x="0" y="109843"/>
                </a:cubicBezTo>
                <a:lnTo>
                  <a:pt x="0" y="135085"/>
                </a:lnTo>
                <a:lnTo>
                  <a:pt x="144419" y="135085"/>
                </a:lnTo>
                <a:cubicBezTo>
                  <a:pt x="180033" y="135085"/>
                  <a:pt x="208963" y="106155"/>
                  <a:pt x="208963" y="70539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4" name="Freeform 338">
            <a:extLst>
              <a:ext uri="{FF2B5EF4-FFF2-40B4-BE49-F238E27FC236}">
                <a16:creationId xmlns:a16="http://schemas.microsoft.com/office/drawing/2014/main" id="{10048583-1B20-F130-9262-BBD8FE790D0C}"/>
              </a:ext>
            </a:extLst>
          </p:cNvPr>
          <p:cNvSpPr/>
          <p:nvPr/>
        </p:nvSpPr>
        <p:spPr>
          <a:xfrm>
            <a:off x="2354789" y="2966759"/>
            <a:ext cx="838678" cy="956582"/>
          </a:xfrm>
          <a:custGeom>
            <a:avLst/>
            <a:gdLst>
              <a:gd name="connsiteX0" fmla="*/ 90132 w 128743"/>
              <a:gd name="connsiteY0" fmla="*/ 64892 h 146842"/>
              <a:gd name="connsiteX1" fmla="*/ 90132 w 128743"/>
              <a:gd name="connsiteY1" fmla="*/ 62587 h 146842"/>
              <a:gd name="connsiteX2" fmla="*/ 90132 w 128743"/>
              <a:gd name="connsiteY2" fmla="*/ 61895 h 146842"/>
              <a:gd name="connsiteX3" fmla="*/ 90132 w 128743"/>
              <a:gd name="connsiteY3" fmla="*/ 60051 h 146842"/>
              <a:gd name="connsiteX4" fmla="*/ 90132 w 128743"/>
              <a:gd name="connsiteY4" fmla="*/ 59475 h 146842"/>
              <a:gd name="connsiteX5" fmla="*/ 90362 w 128743"/>
              <a:gd name="connsiteY5" fmla="*/ 57169 h 146842"/>
              <a:gd name="connsiteX6" fmla="*/ 90362 w 128743"/>
              <a:gd name="connsiteY6" fmla="*/ 56708 h 146842"/>
              <a:gd name="connsiteX7" fmla="*/ 90593 w 128743"/>
              <a:gd name="connsiteY7" fmla="*/ 54864 h 146842"/>
              <a:gd name="connsiteX8" fmla="*/ 90593 w 128743"/>
              <a:gd name="connsiteY8" fmla="*/ 54172 h 146842"/>
              <a:gd name="connsiteX9" fmla="*/ 90939 w 128743"/>
              <a:gd name="connsiteY9" fmla="*/ 52098 h 146842"/>
              <a:gd name="connsiteX10" fmla="*/ 90939 w 128743"/>
              <a:gd name="connsiteY10" fmla="*/ 51867 h 146842"/>
              <a:gd name="connsiteX11" fmla="*/ 91400 w 128743"/>
              <a:gd name="connsiteY11" fmla="*/ 49677 h 146842"/>
              <a:gd name="connsiteX12" fmla="*/ 91515 w 128743"/>
              <a:gd name="connsiteY12" fmla="*/ 49101 h 146842"/>
              <a:gd name="connsiteX13" fmla="*/ 91861 w 128743"/>
              <a:gd name="connsiteY13" fmla="*/ 47372 h 146842"/>
              <a:gd name="connsiteX14" fmla="*/ 91976 w 128743"/>
              <a:gd name="connsiteY14" fmla="*/ 46796 h 146842"/>
              <a:gd name="connsiteX15" fmla="*/ 92552 w 128743"/>
              <a:gd name="connsiteY15" fmla="*/ 44721 h 146842"/>
              <a:gd name="connsiteX16" fmla="*/ 92668 w 128743"/>
              <a:gd name="connsiteY16" fmla="*/ 44260 h 146842"/>
              <a:gd name="connsiteX17" fmla="*/ 93244 w 128743"/>
              <a:gd name="connsiteY17" fmla="*/ 42531 h 146842"/>
              <a:gd name="connsiteX18" fmla="*/ 93474 w 128743"/>
              <a:gd name="connsiteY18" fmla="*/ 41840 h 146842"/>
              <a:gd name="connsiteX19" fmla="*/ 94051 w 128743"/>
              <a:gd name="connsiteY19" fmla="*/ 40111 h 146842"/>
              <a:gd name="connsiteX20" fmla="*/ 94166 w 128743"/>
              <a:gd name="connsiteY20" fmla="*/ 39765 h 146842"/>
              <a:gd name="connsiteX21" fmla="*/ 94973 w 128743"/>
              <a:gd name="connsiteY21" fmla="*/ 37690 h 146842"/>
              <a:gd name="connsiteX22" fmla="*/ 95203 w 128743"/>
              <a:gd name="connsiteY22" fmla="*/ 37114 h 146842"/>
              <a:gd name="connsiteX23" fmla="*/ 95895 w 128743"/>
              <a:gd name="connsiteY23" fmla="*/ 35616 h 146842"/>
              <a:gd name="connsiteX24" fmla="*/ 96125 w 128743"/>
              <a:gd name="connsiteY24" fmla="*/ 35039 h 146842"/>
              <a:gd name="connsiteX25" fmla="*/ 97047 w 128743"/>
              <a:gd name="connsiteY25" fmla="*/ 33080 h 146842"/>
              <a:gd name="connsiteX26" fmla="*/ 97278 w 128743"/>
              <a:gd name="connsiteY26" fmla="*/ 32734 h 146842"/>
              <a:gd name="connsiteX27" fmla="*/ 98085 w 128743"/>
              <a:gd name="connsiteY27" fmla="*/ 31120 h 146842"/>
              <a:gd name="connsiteX28" fmla="*/ 98431 w 128743"/>
              <a:gd name="connsiteY28" fmla="*/ 30544 h 146842"/>
              <a:gd name="connsiteX29" fmla="*/ 99237 w 128743"/>
              <a:gd name="connsiteY29" fmla="*/ 29046 h 146842"/>
              <a:gd name="connsiteX30" fmla="*/ 99468 w 128743"/>
              <a:gd name="connsiteY30" fmla="*/ 28585 h 146842"/>
              <a:gd name="connsiteX31" fmla="*/ 100505 w 128743"/>
              <a:gd name="connsiteY31" fmla="*/ 26740 h 146842"/>
              <a:gd name="connsiteX32" fmla="*/ 100851 w 128743"/>
              <a:gd name="connsiteY32" fmla="*/ 26164 h 146842"/>
              <a:gd name="connsiteX33" fmla="*/ 101658 w 128743"/>
              <a:gd name="connsiteY33" fmla="*/ 24781 h 146842"/>
              <a:gd name="connsiteX34" fmla="*/ 102004 w 128743"/>
              <a:gd name="connsiteY34" fmla="*/ 24205 h 146842"/>
              <a:gd name="connsiteX35" fmla="*/ 103156 w 128743"/>
              <a:gd name="connsiteY35" fmla="*/ 22476 h 146842"/>
              <a:gd name="connsiteX36" fmla="*/ 103387 w 128743"/>
              <a:gd name="connsiteY36" fmla="*/ 22245 h 146842"/>
              <a:gd name="connsiteX37" fmla="*/ 104424 w 128743"/>
              <a:gd name="connsiteY37" fmla="*/ 20747 h 146842"/>
              <a:gd name="connsiteX38" fmla="*/ 104885 w 128743"/>
              <a:gd name="connsiteY38" fmla="*/ 20171 h 146842"/>
              <a:gd name="connsiteX39" fmla="*/ 105922 w 128743"/>
              <a:gd name="connsiteY39" fmla="*/ 18903 h 146842"/>
              <a:gd name="connsiteX40" fmla="*/ 106268 w 128743"/>
              <a:gd name="connsiteY40" fmla="*/ 18442 h 146842"/>
              <a:gd name="connsiteX41" fmla="*/ 107651 w 128743"/>
              <a:gd name="connsiteY41" fmla="*/ 16828 h 146842"/>
              <a:gd name="connsiteX42" fmla="*/ 108112 w 128743"/>
              <a:gd name="connsiteY42" fmla="*/ 16367 h 146842"/>
              <a:gd name="connsiteX43" fmla="*/ 109150 w 128743"/>
              <a:gd name="connsiteY43" fmla="*/ 15214 h 146842"/>
              <a:gd name="connsiteX44" fmla="*/ 109611 w 128743"/>
              <a:gd name="connsiteY44" fmla="*/ 14753 h 146842"/>
              <a:gd name="connsiteX45" fmla="*/ 110994 w 128743"/>
              <a:gd name="connsiteY45" fmla="*/ 13255 h 146842"/>
              <a:gd name="connsiteX46" fmla="*/ 111224 w 128743"/>
              <a:gd name="connsiteY46" fmla="*/ 13024 h 146842"/>
              <a:gd name="connsiteX47" fmla="*/ 112607 w 128743"/>
              <a:gd name="connsiteY47" fmla="*/ 11641 h 146842"/>
              <a:gd name="connsiteX48" fmla="*/ 113068 w 128743"/>
              <a:gd name="connsiteY48" fmla="*/ 11180 h 146842"/>
              <a:gd name="connsiteX49" fmla="*/ 114221 w 128743"/>
              <a:gd name="connsiteY49" fmla="*/ 10143 h 146842"/>
              <a:gd name="connsiteX50" fmla="*/ 114682 w 128743"/>
              <a:gd name="connsiteY50" fmla="*/ 9797 h 146842"/>
              <a:gd name="connsiteX51" fmla="*/ 116296 w 128743"/>
              <a:gd name="connsiteY51" fmla="*/ 8414 h 146842"/>
              <a:gd name="connsiteX52" fmla="*/ 116757 w 128743"/>
              <a:gd name="connsiteY52" fmla="*/ 8068 h 146842"/>
              <a:gd name="connsiteX53" fmla="*/ 118024 w 128743"/>
              <a:gd name="connsiteY53" fmla="*/ 7031 h 146842"/>
              <a:gd name="connsiteX54" fmla="*/ 118601 w 128743"/>
              <a:gd name="connsiteY54" fmla="*/ 6570 h 146842"/>
              <a:gd name="connsiteX55" fmla="*/ 120214 w 128743"/>
              <a:gd name="connsiteY55" fmla="*/ 5417 h 146842"/>
              <a:gd name="connsiteX56" fmla="*/ 120445 w 128743"/>
              <a:gd name="connsiteY56" fmla="*/ 5302 h 146842"/>
              <a:gd name="connsiteX57" fmla="*/ 122174 w 128743"/>
              <a:gd name="connsiteY57" fmla="*/ 4034 h 146842"/>
              <a:gd name="connsiteX58" fmla="*/ 122750 w 128743"/>
              <a:gd name="connsiteY58" fmla="*/ 3688 h 146842"/>
              <a:gd name="connsiteX59" fmla="*/ 124133 w 128743"/>
              <a:gd name="connsiteY59" fmla="*/ 2766 h 146842"/>
              <a:gd name="connsiteX60" fmla="*/ 124594 w 128743"/>
              <a:gd name="connsiteY60" fmla="*/ 2421 h 146842"/>
              <a:gd name="connsiteX61" fmla="*/ 126438 w 128743"/>
              <a:gd name="connsiteY61" fmla="*/ 1268 h 146842"/>
              <a:gd name="connsiteX62" fmla="*/ 126784 w 128743"/>
              <a:gd name="connsiteY62" fmla="*/ 1038 h 146842"/>
              <a:gd name="connsiteX63" fmla="*/ 128398 w 128743"/>
              <a:gd name="connsiteY63" fmla="*/ 115 h 146842"/>
              <a:gd name="connsiteX64" fmla="*/ 128743 w 128743"/>
              <a:gd name="connsiteY64" fmla="*/ 0 h 146842"/>
              <a:gd name="connsiteX65" fmla="*/ 73535 w 128743"/>
              <a:gd name="connsiteY65" fmla="*/ 0 h 146842"/>
              <a:gd name="connsiteX66" fmla="*/ 0 w 128743"/>
              <a:gd name="connsiteY66" fmla="*/ 73536 h 146842"/>
              <a:gd name="connsiteX67" fmla="*/ 0 w 128743"/>
              <a:gd name="connsiteY67" fmla="*/ 75381 h 146842"/>
              <a:gd name="connsiteX68" fmla="*/ 51636 w 128743"/>
              <a:gd name="connsiteY68" fmla="*/ 143615 h 146842"/>
              <a:gd name="connsiteX69" fmla="*/ 53365 w 128743"/>
              <a:gd name="connsiteY69" fmla="*/ 144076 h 146842"/>
              <a:gd name="connsiteX70" fmla="*/ 58666 w 128743"/>
              <a:gd name="connsiteY70" fmla="*/ 145344 h 146842"/>
              <a:gd name="connsiteX71" fmla="*/ 64084 w 128743"/>
              <a:gd name="connsiteY71" fmla="*/ 146266 h 146842"/>
              <a:gd name="connsiteX72" fmla="*/ 73420 w 128743"/>
              <a:gd name="connsiteY72" fmla="*/ 146842 h 146842"/>
              <a:gd name="connsiteX73" fmla="*/ 89671 w 128743"/>
              <a:gd name="connsiteY73" fmla="*/ 146842 h 146842"/>
              <a:gd name="connsiteX74" fmla="*/ 89671 w 128743"/>
              <a:gd name="connsiteY74" fmla="*/ 64315 h 14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28743" h="146842">
                <a:moveTo>
                  <a:pt x="90132" y="64892"/>
                </a:moveTo>
                <a:cubicBezTo>
                  <a:pt x="90132" y="64085"/>
                  <a:pt x="90132" y="63278"/>
                  <a:pt x="90132" y="62587"/>
                </a:cubicBezTo>
                <a:cubicBezTo>
                  <a:pt x="90132" y="62356"/>
                  <a:pt x="90132" y="62126"/>
                  <a:pt x="90132" y="61895"/>
                </a:cubicBezTo>
                <a:cubicBezTo>
                  <a:pt x="90132" y="61319"/>
                  <a:pt x="90132" y="60627"/>
                  <a:pt x="90132" y="60051"/>
                </a:cubicBezTo>
                <a:cubicBezTo>
                  <a:pt x="90132" y="59820"/>
                  <a:pt x="90132" y="59705"/>
                  <a:pt x="90132" y="59475"/>
                </a:cubicBezTo>
                <a:cubicBezTo>
                  <a:pt x="90132" y="58668"/>
                  <a:pt x="90247" y="57976"/>
                  <a:pt x="90362" y="57169"/>
                </a:cubicBezTo>
                <a:cubicBezTo>
                  <a:pt x="90362" y="57054"/>
                  <a:pt x="90362" y="56823"/>
                  <a:pt x="90362" y="56708"/>
                </a:cubicBezTo>
                <a:cubicBezTo>
                  <a:pt x="90362" y="56132"/>
                  <a:pt x="90478" y="55440"/>
                  <a:pt x="90593" y="54864"/>
                </a:cubicBezTo>
                <a:cubicBezTo>
                  <a:pt x="90593" y="54634"/>
                  <a:pt x="90593" y="54403"/>
                  <a:pt x="90593" y="54172"/>
                </a:cubicBezTo>
                <a:cubicBezTo>
                  <a:pt x="90593" y="53481"/>
                  <a:pt x="90824" y="52789"/>
                  <a:pt x="90939" y="52098"/>
                </a:cubicBezTo>
                <a:cubicBezTo>
                  <a:pt x="90939" y="52098"/>
                  <a:pt x="90939" y="51983"/>
                  <a:pt x="90939" y="51867"/>
                </a:cubicBezTo>
                <a:cubicBezTo>
                  <a:pt x="91054" y="51176"/>
                  <a:pt x="91169" y="50369"/>
                  <a:pt x="91400" y="49677"/>
                </a:cubicBezTo>
                <a:cubicBezTo>
                  <a:pt x="91400" y="49447"/>
                  <a:pt x="91400" y="49216"/>
                  <a:pt x="91515" y="49101"/>
                </a:cubicBezTo>
                <a:cubicBezTo>
                  <a:pt x="91630" y="48525"/>
                  <a:pt x="91746" y="47948"/>
                  <a:pt x="91861" y="47372"/>
                </a:cubicBezTo>
                <a:cubicBezTo>
                  <a:pt x="91861" y="47142"/>
                  <a:pt x="91861" y="47026"/>
                  <a:pt x="91976" y="46796"/>
                </a:cubicBezTo>
                <a:cubicBezTo>
                  <a:pt x="92207" y="46104"/>
                  <a:pt x="92322" y="45413"/>
                  <a:pt x="92552" y="44721"/>
                </a:cubicBezTo>
                <a:cubicBezTo>
                  <a:pt x="92552" y="44606"/>
                  <a:pt x="92552" y="44375"/>
                  <a:pt x="92668" y="44260"/>
                </a:cubicBezTo>
                <a:cubicBezTo>
                  <a:pt x="92783" y="43684"/>
                  <a:pt x="93013" y="43108"/>
                  <a:pt x="93244" y="42531"/>
                </a:cubicBezTo>
                <a:cubicBezTo>
                  <a:pt x="93244" y="42301"/>
                  <a:pt x="93359" y="42070"/>
                  <a:pt x="93474" y="41840"/>
                </a:cubicBezTo>
                <a:cubicBezTo>
                  <a:pt x="93705" y="41263"/>
                  <a:pt x="93820" y="40687"/>
                  <a:pt x="94051" y="40111"/>
                </a:cubicBezTo>
                <a:cubicBezTo>
                  <a:pt x="94051" y="39995"/>
                  <a:pt x="94051" y="39880"/>
                  <a:pt x="94166" y="39765"/>
                </a:cubicBezTo>
                <a:cubicBezTo>
                  <a:pt x="94397" y="39073"/>
                  <a:pt x="94627" y="38382"/>
                  <a:pt x="94973" y="37690"/>
                </a:cubicBezTo>
                <a:cubicBezTo>
                  <a:pt x="94973" y="37460"/>
                  <a:pt x="95088" y="37345"/>
                  <a:pt x="95203" y="37114"/>
                </a:cubicBezTo>
                <a:cubicBezTo>
                  <a:pt x="95434" y="36653"/>
                  <a:pt x="95664" y="36077"/>
                  <a:pt x="95895" y="35616"/>
                </a:cubicBezTo>
                <a:cubicBezTo>
                  <a:pt x="95895" y="35385"/>
                  <a:pt x="96010" y="35270"/>
                  <a:pt x="96125" y="35039"/>
                </a:cubicBezTo>
                <a:cubicBezTo>
                  <a:pt x="96471" y="34348"/>
                  <a:pt x="96702" y="33771"/>
                  <a:pt x="97047" y="33080"/>
                </a:cubicBezTo>
                <a:cubicBezTo>
                  <a:pt x="97047" y="32965"/>
                  <a:pt x="97163" y="32849"/>
                  <a:pt x="97278" y="32734"/>
                </a:cubicBezTo>
                <a:cubicBezTo>
                  <a:pt x="97509" y="32158"/>
                  <a:pt x="97854" y="31697"/>
                  <a:pt x="98085" y="31120"/>
                </a:cubicBezTo>
                <a:cubicBezTo>
                  <a:pt x="98085" y="30890"/>
                  <a:pt x="98315" y="30659"/>
                  <a:pt x="98431" y="30544"/>
                </a:cubicBezTo>
                <a:cubicBezTo>
                  <a:pt x="98661" y="30083"/>
                  <a:pt x="99007" y="29507"/>
                  <a:pt x="99237" y="29046"/>
                </a:cubicBezTo>
                <a:cubicBezTo>
                  <a:pt x="99237" y="28931"/>
                  <a:pt x="99353" y="28700"/>
                  <a:pt x="99468" y="28585"/>
                </a:cubicBezTo>
                <a:cubicBezTo>
                  <a:pt x="99814" y="28008"/>
                  <a:pt x="100159" y="27317"/>
                  <a:pt x="100505" y="26740"/>
                </a:cubicBezTo>
                <a:cubicBezTo>
                  <a:pt x="100505" y="26510"/>
                  <a:pt x="100736" y="26395"/>
                  <a:pt x="100851" y="26164"/>
                </a:cubicBezTo>
                <a:cubicBezTo>
                  <a:pt x="101081" y="25703"/>
                  <a:pt x="101427" y="25242"/>
                  <a:pt x="101658" y="24781"/>
                </a:cubicBezTo>
                <a:cubicBezTo>
                  <a:pt x="101773" y="24551"/>
                  <a:pt x="101888" y="24435"/>
                  <a:pt x="102004" y="24205"/>
                </a:cubicBezTo>
                <a:cubicBezTo>
                  <a:pt x="102349" y="23628"/>
                  <a:pt x="102810" y="23052"/>
                  <a:pt x="103156" y="22476"/>
                </a:cubicBezTo>
                <a:cubicBezTo>
                  <a:pt x="103156" y="22476"/>
                  <a:pt x="103271" y="22245"/>
                  <a:pt x="103387" y="22245"/>
                </a:cubicBezTo>
                <a:cubicBezTo>
                  <a:pt x="103732" y="21784"/>
                  <a:pt x="104078" y="21208"/>
                  <a:pt x="104424" y="20747"/>
                </a:cubicBezTo>
                <a:cubicBezTo>
                  <a:pt x="104539" y="20516"/>
                  <a:pt x="104770" y="20401"/>
                  <a:pt x="104885" y="20171"/>
                </a:cubicBezTo>
                <a:cubicBezTo>
                  <a:pt x="105231" y="19710"/>
                  <a:pt x="105577" y="19364"/>
                  <a:pt x="105922" y="18903"/>
                </a:cubicBezTo>
                <a:cubicBezTo>
                  <a:pt x="106038" y="18788"/>
                  <a:pt x="106153" y="18557"/>
                  <a:pt x="106268" y="18442"/>
                </a:cubicBezTo>
                <a:cubicBezTo>
                  <a:pt x="106729" y="17865"/>
                  <a:pt x="107190" y="17404"/>
                  <a:pt x="107651" y="16828"/>
                </a:cubicBezTo>
                <a:cubicBezTo>
                  <a:pt x="107766" y="16713"/>
                  <a:pt x="107882" y="16482"/>
                  <a:pt x="108112" y="16367"/>
                </a:cubicBezTo>
                <a:cubicBezTo>
                  <a:pt x="108458" y="16021"/>
                  <a:pt x="108804" y="15560"/>
                  <a:pt x="109150" y="15214"/>
                </a:cubicBezTo>
                <a:cubicBezTo>
                  <a:pt x="109265" y="15099"/>
                  <a:pt x="109495" y="14869"/>
                  <a:pt x="109611" y="14753"/>
                </a:cubicBezTo>
                <a:cubicBezTo>
                  <a:pt x="110072" y="14292"/>
                  <a:pt x="110533" y="13716"/>
                  <a:pt x="110994" y="13255"/>
                </a:cubicBezTo>
                <a:cubicBezTo>
                  <a:pt x="110994" y="13255"/>
                  <a:pt x="111109" y="13140"/>
                  <a:pt x="111224" y="13024"/>
                </a:cubicBezTo>
                <a:cubicBezTo>
                  <a:pt x="111685" y="12564"/>
                  <a:pt x="112146" y="12102"/>
                  <a:pt x="112607" y="11641"/>
                </a:cubicBezTo>
                <a:cubicBezTo>
                  <a:pt x="112723" y="11526"/>
                  <a:pt x="112953" y="11296"/>
                  <a:pt x="113068" y="11180"/>
                </a:cubicBezTo>
                <a:cubicBezTo>
                  <a:pt x="113414" y="10835"/>
                  <a:pt x="113875" y="10489"/>
                  <a:pt x="114221" y="10143"/>
                </a:cubicBezTo>
                <a:cubicBezTo>
                  <a:pt x="114336" y="10028"/>
                  <a:pt x="114567" y="9913"/>
                  <a:pt x="114682" y="9797"/>
                </a:cubicBezTo>
                <a:cubicBezTo>
                  <a:pt x="115258" y="9336"/>
                  <a:pt x="115719" y="8875"/>
                  <a:pt x="116296" y="8414"/>
                </a:cubicBezTo>
                <a:cubicBezTo>
                  <a:pt x="116411" y="8414"/>
                  <a:pt x="116526" y="8184"/>
                  <a:pt x="116757" y="8068"/>
                </a:cubicBezTo>
                <a:cubicBezTo>
                  <a:pt x="117218" y="7722"/>
                  <a:pt x="117679" y="7377"/>
                  <a:pt x="118024" y="7031"/>
                </a:cubicBezTo>
                <a:cubicBezTo>
                  <a:pt x="118255" y="6916"/>
                  <a:pt x="118370" y="6801"/>
                  <a:pt x="118601" y="6570"/>
                </a:cubicBezTo>
                <a:cubicBezTo>
                  <a:pt x="119062" y="6224"/>
                  <a:pt x="119638" y="5763"/>
                  <a:pt x="120214" y="5417"/>
                </a:cubicBezTo>
                <a:cubicBezTo>
                  <a:pt x="120214" y="5417"/>
                  <a:pt x="120330" y="5417"/>
                  <a:pt x="120445" y="5302"/>
                </a:cubicBezTo>
                <a:cubicBezTo>
                  <a:pt x="121021" y="4841"/>
                  <a:pt x="121597" y="4495"/>
                  <a:pt x="122174" y="4034"/>
                </a:cubicBezTo>
                <a:cubicBezTo>
                  <a:pt x="122404" y="3919"/>
                  <a:pt x="122520" y="3804"/>
                  <a:pt x="122750" y="3688"/>
                </a:cubicBezTo>
                <a:cubicBezTo>
                  <a:pt x="123211" y="3343"/>
                  <a:pt x="123672" y="3112"/>
                  <a:pt x="124133" y="2766"/>
                </a:cubicBezTo>
                <a:cubicBezTo>
                  <a:pt x="124248" y="2766"/>
                  <a:pt x="124479" y="2536"/>
                  <a:pt x="124594" y="2421"/>
                </a:cubicBezTo>
                <a:cubicBezTo>
                  <a:pt x="125170" y="2075"/>
                  <a:pt x="125862" y="1729"/>
                  <a:pt x="126438" y="1268"/>
                </a:cubicBezTo>
                <a:cubicBezTo>
                  <a:pt x="126554" y="1268"/>
                  <a:pt x="126669" y="1153"/>
                  <a:pt x="126784" y="1038"/>
                </a:cubicBezTo>
                <a:cubicBezTo>
                  <a:pt x="127360" y="692"/>
                  <a:pt x="127821" y="461"/>
                  <a:pt x="128398" y="115"/>
                </a:cubicBezTo>
                <a:cubicBezTo>
                  <a:pt x="128398" y="115"/>
                  <a:pt x="128628" y="115"/>
                  <a:pt x="128743" y="0"/>
                </a:cubicBezTo>
                <a:lnTo>
                  <a:pt x="73535" y="0"/>
                </a:lnTo>
                <a:cubicBezTo>
                  <a:pt x="32964" y="0"/>
                  <a:pt x="0" y="32965"/>
                  <a:pt x="0" y="73536"/>
                </a:cubicBezTo>
                <a:cubicBezTo>
                  <a:pt x="0" y="114108"/>
                  <a:pt x="0" y="74804"/>
                  <a:pt x="0" y="75381"/>
                </a:cubicBezTo>
                <a:cubicBezTo>
                  <a:pt x="807" y="107423"/>
                  <a:pt x="22360" y="134509"/>
                  <a:pt x="51636" y="143615"/>
                </a:cubicBezTo>
                <a:cubicBezTo>
                  <a:pt x="52212" y="143845"/>
                  <a:pt x="52788" y="143961"/>
                  <a:pt x="53365" y="144076"/>
                </a:cubicBezTo>
                <a:cubicBezTo>
                  <a:pt x="55093" y="144537"/>
                  <a:pt x="56822" y="144998"/>
                  <a:pt x="58666" y="145344"/>
                </a:cubicBezTo>
                <a:cubicBezTo>
                  <a:pt x="60511" y="145689"/>
                  <a:pt x="62239" y="146035"/>
                  <a:pt x="64084" y="146266"/>
                </a:cubicBezTo>
                <a:cubicBezTo>
                  <a:pt x="67196" y="146611"/>
                  <a:pt x="70308" y="146842"/>
                  <a:pt x="73420" y="146842"/>
                </a:cubicBezTo>
                <a:lnTo>
                  <a:pt x="89671" y="146842"/>
                </a:lnTo>
                <a:lnTo>
                  <a:pt x="89671" y="6431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5" name="Freeform 339">
            <a:extLst>
              <a:ext uri="{FF2B5EF4-FFF2-40B4-BE49-F238E27FC236}">
                <a16:creationId xmlns:a16="http://schemas.microsoft.com/office/drawing/2014/main" id="{8AE05499-E55D-9614-3FFA-7FB735581AC0}"/>
              </a:ext>
            </a:extLst>
          </p:cNvPr>
          <p:cNvSpPr/>
          <p:nvPr/>
        </p:nvSpPr>
        <p:spPr>
          <a:xfrm>
            <a:off x="2358547" y="3686076"/>
            <a:ext cx="1361261" cy="883745"/>
          </a:xfrm>
          <a:custGeom>
            <a:avLst/>
            <a:gdLst>
              <a:gd name="connsiteX0" fmla="*/ 73304 w 208963"/>
              <a:gd name="connsiteY0" fmla="*/ 45297 h 135661"/>
              <a:gd name="connsiteX1" fmla="*/ 70653 w 208963"/>
              <a:gd name="connsiteY1" fmla="*/ 45297 h 135661"/>
              <a:gd name="connsiteX2" fmla="*/ 69962 w 208963"/>
              <a:gd name="connsiteY2" fmla="*/ 45297 h 135661"/>
              <a:gd name="connsiteX3" fmla="*/ 67772 w 208963"/>
              <a:gd name="connsiteY3" fmla="*/ 45182 h 135661"/>
              <a:gd name="connsiteX4" fmla="*/ 67311 w 208963"/>
              <a:gd name="connsiteY4" fmla="*/ 45182 h 135661"/>
              <a:gd name="connsiteX5" fmla="*/ 64660 w 208963"/>
              <a:gd name="connsiteY5" fmla="*/ 44952 h 135661"/>
              <a:gd name="connsiteX6" fmla="*/ 63968 w 208963"/>
              <a:gd name="connsiteY6" fmla="*/ 44952 h 135661"/>
              <a:gd name="connsiteX7" fmla="*/ 61894 w 208963"/>
              <a:gd name="connsiteY7" fmla="*/ 44721 h 135661"/>
              <a:gd name="connsiteX8" fmla="*/ 61202 w 208963"/>
              <a:gd name="connsiteY8" fmla="*/ 44721 h 135661"/>
              <a:gd name="connsiteX9" fmla="*/ 58666 w 208963"/>
              <a:gd name="connsiteY9" fmla="*/ 44260 h 135661"/>
              <a:gd name="connsiteX10" fmla="*/ 58205 w 208963"/>
              <a:gd name="connsiteY10" fmla="*/ 44260 h 135661"/>
              <a:gd name="connsiteX11" fmla="*/ 56131 w 208963"/>
              <a:gd name="connsiteY11" fmla="*/ 43799 h 135661"/>
              <a:gd name="connsiteX12" fmla="*/ 55439 w 208963"/>
              <a:gd name="connsiteY12" fmla="*/ 43684 h 135661"/>
              <a:gd name="connsiteX13" fmla="*/ 53019 w 208963"/>
              <a:gd name="connsiteY13" fmla="*/ 43107 h 135661"/>
              <a:gd name="connsiteX14" fmla="*/ 53019 w 208963"/>
              <a:gd name="connsiteY14" fmla="*/ 43107 h 135661"/>
              <a:gd name="connsiteX15" fmla="*/ 50598 w 208963"/>
              <a:gd name="connsiteY15" fmla="*/ 42416 h 135661"/>
              <a:gd name="connsiteX16" fmla="*/ 49907 w 208963"/>
              <a:gd name="connsiteY16" fmla="*/ 42185 h 135661"/>
              <a:gd name="connsiteX17" fmla="*/ 47947 w 208963"/>
              <a:gd name="connsiteY17" fmla="*/ 41609 h 135661"/>
              <a:gd name="connsiteX18" fmla="*/ 47486 w 208963"/>
              <a:gd name="connsiteY18" fmla="*/ 41494 h 135661"/>
              <a:gd name="connsiteX19" fmla="*/ 45066 w 208963"/>
              <a:gd name="connsiteY19" fmla="*/ 40687 h 135661"/>
              <a:gd name="connsiteX20" fmla="*/ 44490 w 208963"/>
              <a:gd name="connsiteY20" fmla="*/ 40457 h 135661"/>
              <a:gd name="connsiteX21" fmla="*/ 42646 w 208963"/>
              <a:gd name="connsiteY21" fmla="*/ 39765 h 135661"/>
              <a:gd name="connsiteX22" fmla="*/ 42069 w 208963"/>
              <a:gd name="connsiteY22" fmla="*/ 39534 h 135661"/>
              <a:gd name="connsiteX23" fmla="*/ 39764 w 208963"/>
              <a:gd name="connsiteY23" fmla="*/ 38497 h 135661"/>
              <a:gd name="connsiteX24" fmla="*/ 39303 w 208963"/>
              <a:gd name="connsiteY24" fmla="*/ 38266 h 135661"/>
              <a:gd name="connsiteX25" fmla="*/ 37459 w 208963"/>
              <a:gd name="connsiteY25" fmla="*/ 37344 h 135661"/>
              <a:gd name="connsiteX26" fmla="*/ 36767 w 208963"/>
              <a:gd name="connsiteY26" fmla="*/ 36999 h 135661"/>
              <a:gd name="connsiteX27" fmla="*/ 34693 w 208963"/>
              <a:gd name="connsiteY27" fmla="*/ 35846 h 135661"/>
              <a:gd name="connsiteX28" fmla="*/ 34577 w 208963"/>
              <a:gd name="connsiteY28" fmla="*/ 35846 h 135661"/>
              <a:gd name="connsiteX29" fmla="*/ 32388 w 208963"/>
              <a:gd name="connsiteY29" fmla="*/ 34578 h 135661"/>
              <a:gd name="connsiteX30" fmla="*/ 31811 w 208963"/>
              <a:gd name="connsiteY30" fmla="*/ 34232 h 135661"/>
              <a:gd name="connsiteX31" fmla="*/ 30082 w 208963"/>
              <a:gd name="connsiteY31" fmla="*/ 33195 h 135661"/>
              <a:gd name="connsiteX32" fmla="*/ 29621 w 208963"/>
              <a:gd name="connsiteY32" fmla="*/ 32965 h 135661"/>
              <a:gd name="connsiteX33" fmla="*/ 27547 w 208963"/>
              <a:gd name="connsiteY33" fmla="*/ 31581 h 135661"/>
              <a:gd name="connsiteX34" fmla="*/ 26970 w 208963"/>
              <a:gd name="connsiteY34" fmla="*/ 31236 h 135661"/>
              <a:gd name="connsiteX35" fmla="*/ 25357 w 208963"/>
              <a:gd name="connsiteY35" fmla="*/ 30083 h 135661"/>
              <a:gd name="connsiteX36" fmla="*/ 24781 w 208963"/>
              <a:gd name="connsiteY36" fmla="*/ 29737 h 135661"/>
              <a:gd name="connsiteX37" fmla="*/ 22821 w 208963"/>
              <a:gd name="connsiteY37" fmla="*/ 28239 h 135661"/>
              <a:gd name="connsiteX38" fmla="*/ 22475 w 208963"/>
              <a:gd name="connsiteY38" fmla="*/ 28008 h 135661"/>
              <a:gd name="connsiteX39" fmla="*/ 20862 w 208963"/>
              <a:gd name="connsiteY39" fmla="*/ 26740 h 135661"/>
              <a:gd name="connsiteX40" fmla="*/ 20285 w 208963"/>
              <a:gd name="connsiteY40" fmla="*/ 26279 h 135661"/>
              <a:gd name="connsiteX41" fmla="*/ 18557 w 208963"/>
              <a:gd name="connsiteY41" fmla="*/ 24781 h 135661"/>
              <a:gd name="connsiteX42" fmla="*/ 18441 w 208963"/>
              <a:gd name="connsiteY42" fmla="*/ 24666 h 135661"/>
              <a:gd name="connsiteX43" fmla="*/ 16597 w 208963"/>
              <a:gd name="connsiteY43" fmla="*/ 22937 h 135661"/>
              <a:gd name="connsiteX44" fmla="*/ 16136 w 208963"/>
              <a:gd name="connsiteY44" fmla="*/ 22476 h 135661"/>
              <a:gd name="connsiteX45" fmla="*/ 14753 w 208963"/>
              <a:gd name="connsiteY45" fmla="*/ 21093 h 135661"/>
              <a:gd name="connsiteX46" fmla="*/ 14407 w 208963"/>
              <a:gd name="connsiteY46" fmla="*/ 20747 h 135661"/>
              <a:gd name="connsiteX47" fmla="*/ 12678 w 208963"/>
              <a:gd name="connsiteY47" fmla="*/ 18903 h 135661"/>
              <a:gd name="connsiteX48" fmla="*/ 12217 w 208963"/>
              <a:gd name="connsiteY48" fmla="*/ 18442 h 135661"/>
              <a:gd name="connsiteX49" fmla="*/ 10950 w 208963"/>
              <a:gd name="connsiteY49" fmla="*/ 16943 h 135661"/>
              <a:gd name="connsiteX50" fmla="*/ 10489 w 208963"/>
              <a:gd name="connsiteY50" fmla="*/ 16482 h 135661"/>
              <a:gd name="connsiteX51" fmla="*/ 8990 w 208963"/>
              <a:gd name="connsiteY51" fmla="*/ 14523 h 135661"/>
              <a:gd name="connsiteX52" fmla="*/ 8760 w 208963"/>
              <a:gd name="connsiteY52" fmla="*/ 14177 h 135661"/>
              <a:gd name="connsiteX53" fmla="*/ 7492 w 208963"/>
              <a:gd name="connsiteY53" fmla="*/ 12448 h 135661"/>
              <a:gd name="connsiteX54" fmla="*/ 7031 w 208963"/>
              <a:gd name="connsiteY54" fmla="*/ 11872 h 135661"/>
              <a:gd name="connsiteX55" fmla="*/ 5648 w 208963"/>
              <a:gd name="connsiteY55" fmla="*/ 9913 h 135661"/>
              <a:gd name="connsiteX56" fmla="*/ 5648 w 208963"/>
              <a:gd name="connsiteY56" fmla="*/ 9797 h 135661"/>
              <a:gd name="connsiteX57" fmla="*/ 4265 w 208963"/>
              <a:gd name="connsiteY57" fmla="*/ 7722 h 135661"/>
              <a:gd name="connsiteX58" fmla="*/ 3919 w 208963"/>
              <a:gd name="connsiteY58" fmla="*/ 7146 h 135661"/>
              <a:gd name="connsiteX59" fmla="*/ 2881 w 208963"/>
              <a:gd name="connsiteY59" fmla="*/ 5417 h 135661"/>
              <a:gd name="connsiteX60" fmla="*/ 2651 w 208963"/>
              <a:gd name="connsiteY60" fmla="*/ 4956 h 135661"/>
              <a:gd name="connsiteX61" fmla="*/ 1383 w 208963"/>
              <a:gd name="connsiteY61" fmla="*/ 2766 h 135661"/>
              <a:gd name="connsiteX62" fmla="*/ 1153 w 208963"/>
              <a:gd name="connsiteY62" fmla="*/ 2190 h 135661"/>
              <a:gd name="connsiteX63" fmla="*/ 231 w 208963"/>
              <a:gd name="connsiteY63" fmla="*/ 346 h 135661"/>
              <a:gd name="connsiteX64" fmla="*/ 0 w 208963"/>
              <a:gd name="connsiteY64" fmla="*/ 0 h 135661"/>
              <a:gd name="connsiteX65" fmla="*/ 0 w 208963"/>
              <a:gd name="connsiteY65" fmla="*/ 62125 h 135661"/>
              <a:gd name="connsiteX66" fmla="*/ 73535 w 208963"/>
              <a:gd name="connsiteY66" fmla="*/ 135662 h 135661"/>
              <a:gd name="connsiteX67" fmla="*/ 208963 w 208963"/>
              <a:gd name="connsiteY67" fmla="*/ 135662 h 135661"/>
              <a:gd name="connsiteX68" fmla="*/ 208963 w 208963"/>
              <a:gd name="connsiteY68" fmla="*/ 119410 h 135661"/>
              <a:gd name="connsiteX69" fmla="*/ 135428 w 208963"/>
              <a:gd name="connsiteY69" fmla="*/ 45874 h 135661"/>
              <a:gd name="connsiteX70" fmla="*/ 73535 w 208963"/>
              <a:gd name="connsiteY70" fmla="*/ 45874 h 13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08963" h="135661">
                <a:moveTo>
                  <a:pt x="73304" y="45297"/>
                </a:moveTo>
                <a:cubicBezTo>
                  <a:pt x="72382" y="45297"/>
                  <a:pt x="71460" y="45297"/>
                  <a:pt x="70653" y="45297"/>
                </a:cubicBezTo>
                <a:cubicBezTo>
                  <a:pt x="70423" y="45297"/>
                  <a:pt x="70192" y="45297"/>
                  <a:pt x="69962" y="45297"/>
                </a:cubicBezTo>
                <a:cubicBezTo>
                  <a:pt x="69270" y="45297"/>
                  <a:pt x="68463" y="45297"/>
                  <a:pt x="67772" y="45182"/>
                </a:cubicBezTo>
                <a:cubicBezTo>
                  <a:pt x="67657" y="45182"/>
                  <a:pt x="67426" y="45182"/>
                  <a:pt x="67311" y="45182"/>
                </a:cubicBezTo>
                <a:cubicBezTo>
                  <a:pt x="66389" y="45182"/>
                  <a:pt x="65582" y="45067"/>
                  <a:pt x="64660" y="44952"/>
                </a:cubicBezTo>
                <a:cubicBezTo>
                  <a:pt x="64429" y="44952"/>
                  <a:pt x="64199" y="44952"/>
                  <a:pt x="63968" y="44952"/>
                </a:cubicBezTo>
                <a:cubicBezTo>
                  <a:pt x="63277" y="44952"/>
                  <a:pt x="62585" y="44836"/>
                  <a:pt x="61894" y="44721"/>
                </a:cubicBezTo>
                <a:cubicBezTo>
                  <a:pt x="61663" y="44721"/>
                  <a:pt x="61433" y="44721"/>
                  <a:pt x="61202" y="44721"/>
                </a:cubicBezTo>
                <a:cubicBezTo>
                  <a:pt x="60395" y="44606"/>
                  <a:pt x="59473" y="44491"/>
                  <a:pt x="58666" y="44260"/>
                </a:cubicBezTo>
                <a:cubicBezTo>
                  <a:pt x="58551" y="44260"/>
                  <a:pt x="58321" y="44260"/>
                  <a:pt x="58205" y="44260"/>
                </a:cubicBezTo>
                <a:cubicBezTo>
                  <a:pt x="57514" y="44145"/>
                  <a:pt x="56822" y="44029"/>
                  <a:pt x="56131" y="43799"/>
                </a:cubicBezTo>
                <a:cubicBezTo>
                  <a:pt x="55900" y="43799"/>
                  <a:pt x="55670" y="43799"/>
                  <a:pt x="55439" y="43684"/>
                </a:cubicBezTo>
                <a:cubicBezTo>
                  <a:pt x="54632" y="43453"/>
                  <a:pt x="53826" y="43338"/>
                  <a:pt x="53019" y="43107"/>
                </a:cubicBezTo>
                <a:cubicBezTo>
                  <a:pt x="53019" y="43107"/>
                  <a:pt x="53019" y="43107"/>
                  <a:pt x="53019" y="43107"/>
                </a:cubicBezTo>
                <a:cubicBezTo>
                  <a:pt x="52212" y="42877"/>
                  <a:pt x="51405" y="42646"/>
                  <a:pt x="50598" y="42416"/>
                </a:cubicBezTo>
                <a:cubicBezTo>
                  <a:pt x="50368" y="42416"/>
                  <a:pt x="50137" y="42301"/>
                  <a:pt x="49907" y="42185"/>
                </a:cubicBezTo>
                <a:cubicBezTo>
                  <a:pt x="49215" y="41955"/>
                  <a:pt x="48524" y="41724"/>
                  <a:pt x="47947" y="41609"/>
                </a:cubicBezTo>
                <a:cubicBezTo>
                  <a:pt x="47832" y="41609"/>
                  <a:pt x="47602" y="41609"/>
                  <a:pt x="47486" y="41494"/>
                </a:cubicBezTo>
                <a:cubicBezTo>
                  <a:pt x="46680" y="41263"/>
                  <a:pt x="45873" y="40917"/>
                  <a:pt x="45066" y="40687"/>
                </a:cubicBezTo>
                <a:cubicBezTo>
                  <a:pt x="44835" y="40687"/>
                  <a:pt x="44720" y="40572"/>
                  <a:pt x="44490" y="40457"/>
                </a:cubicBezTo>
                <a:cubicBezTo>
                  <a:pt x="43913" y="40226"/>
                  <a:pt x="43222" y="39995"/>
                  <a:pt x="42646" y="39765"/>
                </a:cubicBezTo>
                <a:cubicBezTo>
                  <a:pt x="42415" y="39765"/>
                  <a:pt x="42185" y="39650"/>
                  <a:pt x="42069" y="39534"/>
                </a:cubicBezTo>
                <a:cubicBezTo>
                  <a:pt x="41263" y="39189"/>
                  <a:pt x="40571" y="38843"/>
                  <a:pt x="39764" y="38497"/>
                </a:cubicBezTo>
                <a:cubicBezTo>
                  <a:pt x="39649" y="38497"/>
                  <a:pt x="39534" y="38382"/>
                  <a:pt x="39303" y="38266"/>
                </a:cubicBezTo>
                <a:cubicBezTo>
                  <a:pt x="38612" y="37921"/>
                  <a:pt x="38035" y="37690"/>
                  <a:pt x="37459" y="37344"/>
                </a:cubicBezTo>
                <a:cubicBezTo>
                  <a:pt x="37228" y="37344"/>
                  <a:pt x="36998" y="37114"/>
                  <a:pt x="36767" y="36999"/>
                </a:cubicBezTo>
                <a:cubicBezTo>
                  <a:pt x="36076" y="36653"/>
                  <a:pt x="35384" y="36307"/>
                  <a:pt x="34693" y="35846"/>
                </a:cubicBezTo>
                <a:cubicBezTo>
                  <a:pt x="34693" y="35846"/>
                  <a:pt x="34693" y="35846"/>
                  <a:pt x="34577" y="35846"/>
                </a:cubicBezTo>
                <a:cubicBezTo>
                  <a:pt x="33886" y="35500"/>
                  <a:pt x="33079" y="35039"/>
                  <a:pt x="32388" y="34578"/>
                </a:cubicBezTo>
                <a:cubicBezTo>
                  <a:pt x="32157" y="34463"/>
                  <a:pt x="31927" y="34348"/>
                  <a:pt x="31811" y="34232"/>
                </a:cubicBezTo>
                <a:cubicBezTo>
                  <a:pt x="31235" y="33886"/>
                  <a:pt x="30659" y="33541"/>
                  <a:pt x="30082" y="33195"/>
                </a:cubicBezTo>
                <a:cubicBezTo>
                  <a:pt x="29967" y="33195"/>
                  <a:pt x="29737" y="32965"/>
                  <a:pt x="29621" y="32965"/>
                </a:cubicBezTo>
                <a:cubicBezTo>
                  <a:pt x="28930" y="32503"/>
                  <a:pt x="28238" y="32042"/>
                  <a:pt x="27547" y="31581"/>
                </a:cubicBezTo>
                <a:cubicBezTo>
                  <a:pt x="27316" y="31466"/>
                  <a:pt x="27201" y="31351"/>
                  <a:pt x="26970" y="31236"/>
                </a:cubicBezTo>
                <a:cubicBezTo>
                  <a:pt x="26394" y="30890"/>
                  <a:pt x="25933" y="30429"/>
                  <a:pt x="25357" y="30083"/>
                </a:cubicBezTo>
                <a:cubicBezTo>
                  <a:pt x="25126" y="29968"/>
                  <a:pt x="25011" y="29852"/>
                  <a:pt x="24781" y="29737"/>
                </a:cubicBezTo>
                <a:cubicBezTo>
                  <a:pt x="24089" y="29276"/>
                  <a:pt x="23513" y="28700"/>
                  <a:pt x="22821" y="28239"/>
                </a:cubicBezTo>
                <a:cubicBezTo>
                  <a:pt x="22706" y="28239"/>
                  <a:pt x="22591" y="28008"/>
                  <a:pt x="22475" y="28008"/>
                </a:cubicBezTo>
                <a:cubicBezTo>
                  <a:pt x="21899" y="27547"/>
                  <a:pt x="21438" y="27086"/>
                  <a:pt x="20862" y="26740"/>
                </a:cubicBezTo>
                <a:cubicBezTo>
                  <a:pt x="20631" y="26625"/>
                  <a:pt x="20516" y="26395"/>
                  <a:pt x="20285" y="26279"/>
                </a:cubicBezTo>
                <a:cubicBezTo>
                  <a:pt x="19709" y="25818"/>
                  <a:pt x="19133" y="25242"/>
                  <a:pt x="18557" y="24781"/>
                </a:cubicBezTo>
                <a:cubicBezTo>
                  <a:pt x="18557" y="24781"/>
                  <a:pt x="18557" y="24781"/>
                  <a:pt x="18441" y="24666"/>
                </a:cubicBezTo>
                <a:cubicBezTo>
                  <a:pt x="17865" y="24089"/>
                  <a:pt x="17289" y="23513"/>
                  <a:pt x="16597" y="22937"/>
                </a:cubicBezTo>
                <a:cubicBezTo>
                  <a:pt x="16482" y="22822"/>
                  <a:pt x="16251" y="22591"/>
                  <a:pt x="16136" y="22476"/>
                </a:cubicBezTo>
                <a:cubicBezTo>
                  <a:pt x="15675" y="22015"/>
                  <a:pt x="15214" y="21554"/>
                  <a:pt x="14753" y="21093"/>
                </a:cubicBezTo>
                <a:cubicBezTo>
                  <a:pt x="14638" y="20977"/>
                  <a:pt x="14523" y="20862"/>
                  <a:pt x="14407" y="20747"/>
                </a:cubicBezTo>
                <a:cubicBezTo>
                  <a:pt x="13831" y="20171"/>
                  <a:pt x="13255" y="19594"/>
                  <a:pt x="12678" y="18903"/>
                </a:cubicBezTo>
                <a:cubicBezTo>
                  <a:pt x="12563" y="18788"/>
                  <a:pt x="12448" y="18557"/>
                  <a:pt x="12217" y="18442"/>
                </a:cubicBezTo>
                <a:cubicBezTo>
                  <a:pt x="11756" y="17981"/>
                  <a:pt x="11295" y="17404"/>
                  <a:pt x="10950" y="16943"/>
                </a:cubicBezTo>
                <a:cubicBezTo>
                  <a:pt x="10834" y="16828"/>
                  <a:pt x="10719" y="16597"/>
                  <a:pt x="10489" y="16482"/>
                </a:cubicBezTo>
                <a:cubicBezTo>
                  <a:pt x="9912" y="15906"/>
                  <a:pt x="9451" y="15214"/>
                  <a:pt x="8990" y="14523"/>
                </a:cubicBezTo>
                <a:cubicBezTo>
                  <a:pt x="8990" y="14523"/>
                  <a:pt x="8875" y="14292"/>
                  <a:pt x="8760" y="14177"/>
                </a:cubicBezTo>
                <a:cubicBezTo>
                  <a:pt x="8299" y="13601"/>
                  <a:pt x="7953" y="13024"/>
                  <a:pt x="7492" y="12448"/>
                </a:cubicBezTo>
                <a:cubicBezTo>
                  <a:pt x="7377" y="12218"/>
                  <a:pt x="7261" y="12102"/>
                  <a:pt x="7031" y="11872"/>
                </a:cubicBezTo>
                <a:cubicBezTo>
                  <a:pt x="6570" y="11296"/>
                  <a:pt x="6109" y="10604"/>
                  <a:pt x="5648" y="9913"/>
                </a:cubicBezTo>
                <a:cubicBezTo>
                  <a:pt x="5648" y="9913"/>
                  <a:pt x="5648" y="9913"/>
                  <a:pt x="5648" y="9797"/>
                </a:cubicBezTo>
                <a:cubicBezTo>
                  <a:pt x="5187" y="9105"/>
                  <a:pt x="4726" y="8414"/>
                  <a:pt x="4265" y="7722"/>
                </a:cubicBezTo>
                <a:cubicBezTo>
                  <a:pt x="4149" y="7492"/>
                  <a:pt x="4034" y="7377"/>
                  <a:pt x="3919" y="7146"/>
                </a:cubicBezTo>
                <a:cubicBezTo>
                  <a:pt x="3573" y="6570"/>
                  <a:pt x="3227" y="5993"/>
                  <a:pt x="2881" y="5417"/>
                </a:cubicBezTo>
                <a:cubicBezTo>
                  <a:pt x="2881" y="5302"/>
                  <a:pt x="2651" y="5071"/>
                  <a:pt x="2651" y="4956"/>
                </a:cubicBezTo>
                <a:cubicBezTo>
                  <a:pt x="2190" y="4265"/>
                  <a:pt x="1844" y="3458"/>
                  <a:pt x="1383" y="2766"/>
                </a:cubicBezTo>
                <a:cubicBezTo>
                  <a:pt x="1383" y="2536"/>
                  <a:pt x="1153" y="2421"/>
                  <a:pt x="1153" y="2190"/>
                </a:cubicBezTo>
                <a:cubicBezTo>
                  <a:pt x="807" y="1614"/>
                  <a:pt x="576" y="1037"/>
                  <a:pt x="231" y="346"/>
                </a:cubicBezTo>
                <a:cubicBezTo>
                  <a:pt x="231" y="230"/>
                  <a:pt x="115" y="115"/>
                  <a:pt x="0" y="0"/>
                </a:cubicBezTo>
                <a:lnTo>
                  <a:pt x="0" y="62125"/>
                </a:lnTo>
                <a:cubicBezTo>
                  <a:pt x="0" y="102697"/>
                  <a:pt x="32964" y="135662"/>
                  <a:pt x="73535" y="135662"/>
                </a:cubicBezTo>
                <a:lnTo>
                  <a:pt x="208963" y="135662"/>
                </a:lnTo>
                <a:lnTo>
                  <a:pt x="208963" y="119410"/>
                </a:lnTo>
                <a:cubicBezTo>
                  <a:pt x="208963" y="78838"/>
                  <a:pt x="175999" y="45874"/>
                  <a:pt x="135428" y="45874"/>
                </a:cubicBezTo>
                <a:lnTo>
                  <a:pt x="73535" y="4587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6" name="Freeform 340">
            <a:extLst>
              <a:ext uri="{FF2B5EF4-FFF2-40B4-BE49-F238E27FC236}">
                <a16:creationId xmlns:a16="http://schemas.microsoft.com/office/drawing/2014/main" id="{80D27B4C-ED86-4270-B80B-B1524AD93141}"/>
              </a:ext>
            </a:extLst>
          </p:cNvPr>
          <p:cNvSpPr/>
          <p:nvPr/>
        </p:nvSpPr>
        <p:spPr>
          <a:xfrm>
            <a:off x="4785993" y="3981156"/>
            <a:ext cx="1361261" cy="877739"/>
          </a:xfrm>
          <a:custGeom>
            <a:avLst/>
            <a:gdLst>
              <a:gd name="connsiteX0" fmla="*/ 115 w 208963"/>
              <a:gd name="connsiteY0" fmla="*/ 64546 h 134739"/>
              <a:gd name="connsiteX1" fmla="*/ 115 w 208963"/>
              <a:gd name="connsiteY1" fmla="*/ 134739 h 134739"/>
              <a:gd name="connsiteX2" fmla="*/ 461 w 208963"/>
              <a:gd name="connsiteY2" fmla="*/ 133933 h 134739"/>
              <a:gd name="connsiteX3" fmla="*/ 922 w 208963"/>
              <a:gd name="connsiteY3" fmla="*/ 133126 h 134739"/>
              <a:gd name="connsiteX4" fmla="*/ 1383 w 208963"/>
              <a:gd name="connsiteY4" fmla="*/ 132319 h 134739"/>
              <a:gd name="connsiteX5" fmla="*/ 1844 w 208963"/>
              <a:gd name="connsiteY5" fmla="*/ 131512 h 134739"/>
              <a:gd name="connsiteX6" fmla="*/ 2305 w 208963"/>
              <a:gd name="connsiteY6" fmla="*/ 130705 h 134739"/>
              <a:gd name="connsiteX7" fmla="*/ 2766 w 208963"/>
              <a:gd name="connsiteY7" fmla="*/ 129899 h 134739"/>
              <a:gd name="connsiteX8" fmla="*/ 3227 w 208963"/>
              <a:gd name="connsiteY8" fmla="*/ 129092 h 134739"/>
              <a:gd name="connsiteX9" fmla="*/ 3688 w 208963"/>
              <a:gd name="connsiteY9" fmla="*/ 128285 h 134739"/>
              <a:gd name="connsiteX10" fmla="*/ 4264 w 208963"/>
              <a:gd name="connsiteY10" fmla="*/ 127478 h 134739"/>
              <a:gd name="connsiteX11" fmla="*/ 4726 w 208963"/>
              <a:gd name="connsiteY11" fmla="*/ 126787 h 134739"/>
              <a:gd name="connsiteX12" fmla="*/ 5302 w 208963"/>
              <a:gd name="connsiteY12" fmla="*/ 125980 h 134739"/>
              <a:gd name="connsiteX13" fmla="*/ 5763 w 208963"/>
              <a:gd name="connsiteY13" fmla="*/ 125288 h 134739"/>
              <a:gd name="connsiteX14" fmla="*/ 6339 w 208963"/>
              <a:gd name="connsiteY14" fmla="*/ 124481 h 134739"/>
              <a:gd name="connsiteX15" fmla="*/ 6800 w 208963"/>
              <a:gd name="connsiteY15" fmla="*/ 123790 h 134739"/>
              <a:gd name="connsiteX16" fmla="*/ 7376 w 208963"/>
              <a:gd name="connsiteY16" fmla="*/ 122983 h 134739"/>
              <a:gd name="connsiteX17" fmla="*/ 7838 w 208963"/>
              <a:gd name="connsiteY17" fmla="*/ 122291 h 134739"/>
              <a:gd name="connsiteX18" fmla="*/ 8529 w 208963"/>
              <a:gd name="connsiteY18" fmla="*/ 121484 h 134739"/>
              <a:gd name="connsiteX19" fmla="*/ 8990 w 208963"/>
              <a:gd name="connsiteY19" fmla="*/ 120793 h 134739"/>
              <a:gd name="connsiteX20" fmla="*/ 9682 w 208963"/>
              <a:gd name="connsiteY20" fmla="*/ 119986 h 134739"/>
              <a:gd name="connsiteX21" fmla="*/ 10258 w 208963"/>
              <a:gd name="connsiteY21" fmla="*/ 119295 h 134739"/>
              <a:gd name="connsiteX22" fmla="*/ 10950 w 208963"/>
              <a:gd name="connsiteY22" fmla="*/ 118488 h 134739"/>
              <a:gd name="connsiteX23" fmla="*/ 11526 w 208963"/>
              <a:gd name="connsiteY23" fmla="*/ 117796 h 134739"/>
              <a:gd name="connsiteX24" fmla="*/ 12217 w 208963"/>
              <a:gd name="connsiteY24" fmla="*/ 116989 h 134739"/>
              <a:gd name="connsiteX25" fmla="*/ 12794 w 208963"/>
              <a:gd name="connsiteY25" fmla="*/ 116298 h 134739"/>
              <a:gd name="connsiteX26" fmla="*/ 13600 w 208963"/>
              <a:gd name="connsiteY26" fmla="*/ 115491 h 134739"/>
              <a:gd name="connsiteX27" fmla="*/ 14177 w 208963"/>
              <a:gd name="connsiteY27" fmla="*/ 114915 h 134739"/>
              <a:gd name="connsiteX28" fmla="*/ 14984 w 208963"/>
              <a:gd name="connsiteY28" fmla="*/ 114108 h 134739"/>
              <a:gd name="connsiteX29" fmla="*/ 15445 w 208963"/>
              <a:gd name="connsiteY29" fmla="*/ 113647 h 134739"/>
              <a:gd name="connsiteX30" fmla="*/ 16251 w 208963"/>
              <a:gd name="connsiteY30" fmla="*/ 112840 h 134739"/>
              <a:gd name="connsiteX31" fmla="*/ 16712 w 208963"/>
              <a:gd name="connsiteY31" fmla="*/ 112379 h 134739"/>
              <a:gd name="connsiteX32" fmla="*/ 18095 w 208963"/>
              <a:gd name="connsiteY32" fmla="*/ 111111 h 134739"/>
              <a:gd name="connsiteX33" fmla="*/ 73189 w 208963"/>
              <a:gd name="connsiteY33" fmla="*/ 89788 h 134739"/>
              <a:gd name="connsiteX34" fmla="*/ 144418 w 208963"/>
              <a:gd name="connsiteY34" fmla="*/ 89788 h 134739"/>
              <a:gd name="connsiteX35" fmla="*/ 208963 w 208963"/>
              <a:gd name="connsiteY35" fmla="*/ 25242 h 134739"/>
              <a:gd name="connsiteX36" fmla="*/ 208963 w 208963"/>
              <a:gd name="connsiteY36" fmla="*/ 0 h 134739"/>
              <a:gd name="connsiteX37" fmla="*/ 64545 w 208963"/>
              <a:gd name="connsiteY37" fmla="*/ 0 h 134739"/>
              <a:gd name="connsiteX38" fmla="*/ 0 w 208963"/>
              <a:gd name="connsiteY38" fmla="*/ 64546 h 13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08963" h="134739">
                <a:moveTo>
                  <a:pt x="115" y="64546"/>
                </a:moveTo>
                <a:lnTo>
                  <a:pt x="115" y="134739"/>
                </a:lnTo>
                <a:cubicBezTo>
                  <a:pt x="230" y="134509"/>
                  <a:pt x="346" y="134278"/>
                  <a:pt x="461" y="133933"/>
                </a:cubicBezTo>
                <a:cubicBezTo>
                  <a:pt x="576" y="133702"/>
                  <a:pt x="692" y="133356"/>
                  <a:pt x="922" y="133126"/>
                </a:cubicBezTo>
                <a:cubicBezTo>
                  <a:pt x="1037" y="132895"/>
                  <a:pt x="1268" y="132550"/>
                  <a:pt x="1383" y="132319"/>
                </a:cubicBezTo>
                <a:cubicBezTo>
                  <a:pt x="1498" y="132088"/>
                  <a:pt x="1729" y="131743"/>
                  <a:pt x="1844" y="131512"/>
                </a:cubicBezTo>
                <a:cubicBezTo>
                  <a:pt x="1959" y="131282"/>
                  <a:pt x="2190" y="130936"/>
                  <a:pt x="2305" y="130705"/>
                </a:cubicBezTo>
                <a:cubicBezTo>
                  <a:pt x="2420" y="130475"/>
                  <a:pt x="2651" y="130244"/>
                  <a:pt x="2766" y="129899"/>
                </a:cubicBezTo>
                <a:cubicBezTo>
                  <a:pt x="2881" y="129668"/>
                  <a:pt x="3112" y="129322"/>
                  <a:pt x="3227" y="129092"/>
                </a:cubicBezTo>
                <a:cubicBezTo>
                  <a:pt x="3342" y="128861"/>
                  <a:pt x="3573" y="128631"/>
                  <a:pt x="3688" y="128285"/>
                </a:cubicBezTo>
                <a:cubicBezTo>
                  <a:pt x="3919" y="128054"/>
                  <a:pt x="4034" y="127709"/>
                  <a:pt x="4264" y="127478"/>
                </a:cubicBezTo>
                <a:cubicBezTo>
                  <a:pt x="4380" y="127247"/>
                  <a:pt x="4610" y="127017"/>
                  <a:pt x="4726" y="126787"/>
                </a:cubicBezTo>
                <a:cubicBezTo>
                  <a:pt x="4956" y="126556"/>
                  <a:pt x="5071" y="126210"/>
                  <a:pt x="5302" y="125980"/>
                </a:cubicBezTo>
                <a:cubicBezTo>
                  <a:pt x="5417" y="125749"/>
                  <a:pt x="5648" y="125519"/>
                  <a:pt x="5763" y="125288"/>
                </a:cubicBezTo>
                <a:cubicBezTo>
                  <a:pt x="5993" y="125058"/>
                  <a:pt x="6109" y="124712"/>
                  <a:pt x="6339" y="124481"/>
                </a:cubicBezTo>
                <a:cubicBezTo>
                  <a:pt x="6454" y="124251"/>
                  <a:pt x="6685" y="124020"/>
                  <a:pt x="6800" y="123790"/>
                </a:cubicBezTo>
                <a:cubicBezTo>
                  <a:pt x="7031" y="123559"/>
                  <a:pt x="7261" y="123213"/>
                  <a:pt x="7376" y="122983"/>
                </a:cubicBezTo>
                <a:cubicBezTo>
                  <a:pt x="7492" y="122752"/>
                  <a:pt x="7722" y="122522"/>
                  <a:pt x="7838" y="122291"/>
                </a:cubicBezTo>
                <a:cubicBezTo>
                  <a:pt x="8068" y="122061"/>
                  <a:pt x="8299" y="121715"/>
                  <a:pt x="8529" y="121484"/>
                </a:cubicBezTo>
                <a:cubicBezTo>
                  <a:pt x="8644" y="121254"/>
                  <a:pt x="8875" y="121024"/>
                  <a:pt x="8990" y="120793"/>
                </a:cubicBezTo>
                <a:cubicBezTo>
                  <a:pt x="9221" y="120562"/>
                  <a:pt x="9451" y="120217"/>
                  <a:pt x="9682" y="119986"/>
                </a:cubicBezTo>
                <a:cubicBezTo>
                  <a:pt x="9912" y="119756"/>
                  <a:pt x="10027" y="119525"/>
                  <a:pt x="10258" y="119295"/>
                </a:cubicBezTo>
                <a:cubicBezTo>
                  <a:pt x="10488" y="119064"/>
                  <a:pt x="10719" y="118718"/>
                  <a:pt x="10950" y="118488"/>
                </a:cubicBezTo>
                <a:cubicBezTo>
                  <a:pt x="11180" y="118257"/>
                  <a:pt x="11295" y="118027"/>
                  <a:pt x="11526" y="117796"/>
                </a:cubicBezTo>
                <a:cubicBezTo>
                  <a:pt x="11756" y="117566"/>
                  <a:pt x="11987" y="117335"/>
                  <a:pt x="12217" y="116989"/>
                </a:cubicBezTo>
                <a:cubicBezTo>
                  <a:pt x="12448" y="116759"/>
                  <a:pt x="12563" y="116528"/>
                  <a:pt x="12794" y="116298"/>
                </a:cubicBezTo>
                <a:cubicBezTo>
                  <a:pt x="13024" y="116067"/>
                  <a:pt x="13255" y="115721"/>
                  <a:pt x="13600" y="115491"/>
                </a:cubicBezTo>
                <a:cubicBezTo>
                  <a:pt x="13831" y="115261"/>
                  <a:pt x="13946" y="115145"/>
                  <a:pt x="14177" y="114915"/>
                </a:cubicBezTo>
                <a:cubicBezTo>
                  <a:pt x="14407" y="114569"/>
                  <a:pt x="14753" y="114338"/>
                  <a:pt x="14984" y="114108"/>
                </a:cubicBezTo>
                <a:cubicBezTo>
                  <a:pt x="15099" y="113993"/>
                  <a:pt x="15329" y="113762"/>
                  <a:pt x="15445" y="113647"/>
                </a:cubicBezTo>
                <a:cubicBezTo>
                  <a:pt x="15675" y="113416"/>
                  <a:pt x="16021" y="113070"/>
                  <a:pt x="16251" y="112840"/>
                </a:cubicBezTo>
                <a:cubicBezTo>
                  <a:pt x="16367" y="112725"/>
                  <a:pt x="16597" y="112494"/>
                  <a:pt x="16712" y="112379"/>
                </a:cubicBezTo>
                <a:cubicBezTo>
                  <a:pt x="17173" y="111918"/>
                  <a:pt x="17634" y="111457"/>
                  <a:pt x="18095" y="111111"/>
                </a:cubicBezTo>
                <a:cubicBezTo>
                  <a:pt x="33194" y="97395"/>
                  <a:pt x="52788" y="89788"/>
                  <a:pt x="73189" y="89788"/>
                </a:cubicBezTo>
                <a:lnTo>
                  <a:pt x="144418" y="89788"/>
                </a:lnTo>
                <a:cubicBezTo>
                  <a:pt x="180033" y="89788"/>
                  <a:pt x="208963" y="60858"/>
                  <a:pt x="208963" y="25242"/>
                </a:cubicBezTo>
                <a:lnTo>
                  <a:pt x="208963" y="0"/>
                </a:lnTo>
                <a:lnTo>
                  <a:pt x="64545" y="0"/>
                </a:lnTo>
                <a:cubicBezTo>
                  <a:pt x="28930" y="0"/>
                  <a:pt x="0" y="28930"/>
                  <a:pt x="0" y="64546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7" name="Freeform 341">
            <a:extLst>
              <a:ext uri="{FF2B5EF4-FFF2-40B4-BE49-F238E27FC236}">
                <a16:creationId xmlns:a16="http://schemas.microsoft.com/office/drawing/2014/main" id="{59BBAF42-4B77-3B43-4883-5509C59C11AF}"/>
              </a:ext>
            </a:extLst>
          </p:cNvPr>
          <p:cNvSpPr/>
          <p:nvPr/>
        </p:nvSpPr>
        <p:spPr>
          <a:xfrm>
            <a:off x="5950533" y="3608737"/>
            <a:ext cx="838678" cy="960334"/>
          </a:xfrm>
          <a:custGeom>
            <a:avLst/>
            <a:gdLst>
              <a:gd name="connsiteX0" fmla="*/ 64199 w 128743"/>
              <a:gd name="connsiteY0" fmla="*/ 576 h 147418"/>
              <a:gd name="connsiteX1" fmla="*/ 54863 w 128743"/>
              <a:gd name="connsiteY1" fmla="*/ 0 h 147418"/>
              <a:gd name="connsiteX2" fmla="*/ 38612 w 128743"/>
              <a:gd name="connsiteY2" fmla="*/ 0 h 147418"/>
              <a:gd name="connsiteX3" fmla="*/ 38612 w 128743"/>
              <a:gd name="connsiteY3" fmla="*/ 82527 h 147418"/>
              <a:gd name="connsiteX4" fmla="*/ 38612 w 128743"/>
              <a:gd name="connsiteY4" fmla="*/ 84832 h 147418"/>
              <a:gd name="connsiteX5" fmla="*/ 38612 w 128743"/>
              <a:gd name="connsiteY5" fmla="*/ 85523 h 147418"/>
              <a:gd name="connsiteX6" fmla="*/ 38612 w 128743"/>
              <a:gd name="connsiteY6" fmla="*/ 87368 h 147418"/>
              <a:gd name="connsiteX7" fmla="*/ 38612 w 128743"/>
              <a:gd name="connsiteY7" fmla="*/ 87944 h 147418"/>
              <a:gd name="connsiteX8" fmla="*/ 38381 w 128743"/>
              <a:gd name="connsiteY8" fmla="*/ 90249 h 147418"/>
              <a:gd name="connsiteX9" fmla="*/ 38381 w 128743"/>
              <a:gd name="connsiteY9" fmla="*/ 90710 h 147418"/>
              <a:gd name="connsiteX10" fmla="*/ 38150 w 128743"/>
              <a:gd name="connsiteY10" fmla="*/ 92554 h 147418"/>
              <a:gd name="connsiteX11" fmla="*/ 38150 w 128743"/>
              <a:gd name="connsiteY11" fmla="*/ 93246 h 147418"/>
              <a:gd name="connsiteX12" fmla="*/ 37805 w 128743"/>
              <a:gd name="connsiteY12" fmla="*/ 95320 h 147418"/>
              <a:gd name="connsiteX13" fmla="*/ 37805 w 128743"/>
              <a:gd name="connsiteY13" fmla="*/ 95551 h 147418"/>
              <a:gd name="connsiteX14" fmla="*/ 37344 w 128743"/>
              <a:gd name="connsiteY14" fmla="*/ 97741 h 147418"/>
              <a:gd name="connsiteX15" fmla="*/ 37228 w 128743"/>
              <a:gd name="connsiteY15" fmla="*/ 98317 h 147418"/>
              <a:gd name="connsiteX16" fmla="*/ 36883 w 128743"/>
              <a:gd name="connsiteY16" fmla="*/ 100046 h 147418"/>
              <a:gd name="connsiteX17" fmla="*/ 36767 w 128743"/>
              <a:gd name="connsiteY17" fmla="*/ 100622 h 147418"/>
              <a:gd name="connsiteX18" fmla="*/ 36191 w 128743"/>
              <a:gd name="connsiteY18" fmla="*/ 102697 h 147418"/>
              <a:gd name="connsiteX19" fmla="*/ 36076 w 128743"/>
              <a:gd name="connsiteY19" fmla="*/ 103158 h 147418"/>
              <a:gd name="connsiteX20" fmla="*/ 35500 w 128743"/>
              <a:gd name="connsiteY20" fmla="*/ 104887 h 147418"/>
              <a:gd name="connsiteX21" fmla="*/ 35269 w 128743"/>
              <a:gd name="connsiteY21" fmla="*/ 105579 h 147418"/>
              <a:gd name="connsiteX22" fmla="*/ 34693 w 128743"/>
              <a:gd name="connsiteY22" fmla="*/ 107308 h 147418"/>
              <a:gd name="connsiteX23" fmla="*/ 34577 w 128743"/>
              <a:gd name="connsiteY23" fmla="*/ 107653 h 147418"/>
              <a:gd name="connsiteX24" fmla="*/ 33771 w 128743"/>
              <a:gd name="connsiteY24" fmla="*/ 109728 h 147418"/>
              <a:gd name="connsiteX25" fmla="*/ 33540 w 128743"/>
              <a:gd name="connsiteY25" fmla="*/ 110304 h 147418"/>
              <a:gd name="connsiteX26" fmla="*/ 32849 w 128743"/>
              <a:gd name="connsiteY26" fmla="*/ 111803 h 147418"/>
              <a:gd name="connsiteX27" fmla="*/ 32618 w 128743"/>
              <a:gd name="connsiteY27" fmla="*/ 112379 h 147418"/>
              <a:gd name="connsiteX28" fmla="*/ 31696 w 128743"/>
              <a:gd name="connsiteY28" fmla="*/ 114338 h 147418"/>
              <a:gd name="connsiteX29" fmla="*/ 31466 w 128743"/>
              <a:gd name="connsiteY29" fmla="*/ 114684 h 147418"/>
              <a:gd name="connsiteX30" fmla="*/ 30659 w 128743"/>
              <a:gd name="connsiteY30" fmla="*/ 116298 h 147418"/>
              <a:gd name="connsiteX31" fmla="*/ 30313 w 128743"/>
              <a:gd name="connsiteY31" fmla="*/ 116874 h 147418"/>
              <a:gd name="connsiteX32" fmla="*/ 29506 w 128743"/>
              <a:gd name="connsiteY32" fmla="*/ 118372 h 147418"/>
              <a:gd name="connsiteX33" fmla="*/ 29276 w 128743"/>
              <a:gd name="connsiteY33" fmla="*/ 118834 h 147418"/>
              <a:gd name="connsiteX34" fmla="*/ 28238 w 128743"/>
              <a:gd name="connsiteY34" fmla="*/ 120678 h 147418"/>
              <a:gd name="connsiteX35" fmla="*/ 27892 w 128743"/>
              <a:gd name="connsiteY35" fmla="*/ 121254 h 147418"/>
              <a:gd name="connsiteX36" fmla="*/ 27086 w 128743"/>
              <a:gd name="connsiteY36" fmla="*/ 122637 h 147418"/>
              <a:gd name="connsiteX37" fmla="*/ 26740 w 128743"/>
              <a:gd name="connsiteY37" fmla="*/ 123214 h 147418"/>
              <a:gd name="connsiteX38" fmla="*/ 25587 w 128743"/>
              <a:gd name="connsiteY38" fmla="*/ 124943 h 147418"/>
              <a:gd name="connsiteX39" fmla="*/ 25357 w 128743"/>
              <a:gd name="connsiteY39" fmla="*/ 125173 h 147418"/>
              <a:gd name="connsiteX40" fmla="*/ 24319 w 128743"/>
              <a:gd name="connsiteY40" fmla="*/ 126671 h 147418"/>
              <a:gd name="connsiteX41" fmla="*/ 23858 w 128743"/>
              <a:gd name="connsiteY41" fmla="*/ 127248 h 147418"/>
              <a:gd name="connsiteX42" fmla="*/ 22821 w 128743"/>
              <a:gd name="connsiteY42" fmla="*/ 128515 h 147418"/>
              <a:gd name="connsiteX43" fmla="*/ 22475 w 128743"/>
              <a:gd name="connsiteY43" fmla="*/ 128977 h 147418"/>
              <a:gd name="connsiteX44" fmla="*/ 21092 w 128743"/>
              <a:gd name="connsiteY44" fmla="*/ 130590 h 147418"/>
              <a:gd name="connsiteX45" fmla="*/ 20631 w 128743"/>
              <a:gd name="connsiteY45" fmla="*/ 131051 h 147418"/>
              <a:gd name="connsiteX46" fmla="*/ 19594 w 128743"/>
              <a:gd name="connsiteY46" fmla="*/ 132204 h 147418"/>
              <a:gd name="connsiteX47" fmla="*/ 19133 w 128743"/>
              <a:gd name="connsiteY47" fmla="*/ 132665 h 147418"/>
              <a:gd name="connsiteX48" fmla="*/ 17750 w 128743"/>
              <a:gd name="connsiteY48" fmla="*/ 134163 h 147418"/>
              <a:gd name="connsiteX49" fmla="*/ 17519 w 128743"/>
              <a:gd name="connsiteY49" fmla="*/ 134394 h 147418"/>
              <a:gd name="connsiteX50" fmla="*/ 16136 w 128743"/>
              <a:gd name="connsiteY50" fmla="*/ 135777 h 147418"/>
              <a:gd name="connsiteX51" fmla="*/ 15675 w 128743"/>
              <a:gd name="connsiteY51" fmla="*/ 136238 h 147418"/>
              <a:gd name="connsiteX52" fmla="*/ 14523 w 128743"/>
              <a:gd name="connsiteY52" fmla="*/ 137275 h 147418"/>
              <a:gd name="connsiteX53" fmla="*/ 14061 w 128743"/>
              <a:gd name="connsiteY53" fmla="*/ 137621 h 147418"/>
              <a:gd name="connsiteX54" fmla="*/ 12448 w 128743"/>
              <a:gd name="connsiteY54" fmla="*/ 139004 h 147418"/>
              <a:gd name="connsiteX55" fmla="*/ 11987 w 128743"/>
              <a:gd name="connsiteY55" fmla="*/ 139350 h 147418"/>
              <a:gd name="connsiteX56" fmla="*/ 10719 w 128743"/>
              <a:gd name="connsiteY56" fmla="*/ 140387 h 147418"/>
              <a:gd name="connsiteX57" fmla="*/ 10143 w 128743"/>
              <a:gd name="connsiteY57" fmla="*/ 140848 h 147418"/>
              <a:gd name="connsiteX58" fmla="*/ 8529 w 128743"/>
              <a:gd name="connsiteY58" fmla="*/ 142001 h 147418"/>
              <a:gd name="connsiteX59" fmla="*/ 8299 w 128743"/>
              <a:gd name="connsiteY59" fmla="*/ 142116 h 147418"/>
              <a:gd name="connsiteX60" fmla="*/ 6570 w 128743"/>
              <a:gd name="connsiteY60" fmla="*/ 143384 h 147418"/>
              <a:gd name="connsiteX61" fmla="*/ 5993 w 128743"/>
              <a:gd name="connsiteY61" fmla="*/ 143730 h 147418"/>
              <a:gd name="connsiteX62" fmla="*/ 4610 w 128743"/>
              <a:gd name="connsiteY62" fmla="*/ 144652 h 147418"/>
              <a:gd name="connsiteX63" fmla="*/ 4149 w 128743"/>
              <a:gd name="connsiteY63" fmla="*/ 144998 h 147418"/>
              <a:gd name="connsiteX64" fmla="*/ 2305 w 128743"/>
              <a:gd name="connsiteY64" fmla="*/ 146150 h 147418"/>
              <a:gd name="connsiteX65" fmla="*/ 1959 w 128743"/>
              <a:gd name="connsiteY65" fmla="*/ 146381 h 147418"/>
              <a:gd name="connsiteX66" fmla="*/ 346 w 128743"/>
              <a:gd name="connsiteY66" fmla="*/ 147303 h 147418"/>
              <a:gd name="connsiteX67" fmla="*/ 0 w 128743"/>
              <a:gd name="connsiteY67" fmla="*/ 147418 h 147418"/>
              <a:gd name="connsiteX68" fmla="*/ 55209 w 128743"/>
              <a:gd name="connsiteY68" fmla="*/ 147418 h 147418"/>
              <a:gd name="connsiteX69" fmla="*/ 128743 w 128743"/>
              <a:gd name="connsiteY69" fmla="*/ 73882 h 147418"/>
              <a:gd name="connsiteX70" fmla="*/ 75379 w 128743"/>
              <a:gd name="connsiteY70" fmla="*/ 3227 h 147418"/>
              <a:gd name="connsiteX71" fmla="*/ 70077 w 128743"/>
              <a:gd name="connsiteY71" fmla="*/ 1959 h 147418"/>
              <a:gd name="connsiteX72" fmla="*/ 64660 w 128743"/>
              <a:gd name="connsiteY72" fmla="*/ 1038 h 147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8743" h="147418">
                <a:moveTo>
                  <a:pt x="64199" y="576"/>
                </a:moveTo>
                <a:cubicBezTo>
                  <a:pt x="61087" y="230"/>
                  <a:pt x="57975" y="0"/>
                  <a:pt x="54863" y="0"/>
                </a:cubicBezTo>
                <a:lnTo>
                  <a:pt x="38612" y="0"/>
                </a:lnTo>
                <a:lnTo>
                  <a:pt x="38612" y="82527"/>
                </a:lnTo>
                <a:cubicBezTo>
                  <a:pt x="38612" y="83333"/>
                  <a:pt x="38612" y="84140"/>
                  <a:pt x="38612" y="84832"/>
                </a:cubicBezTo>
                <a:cubicBezTo>
                  <a:pt x="38612" y="85062"/>
                  <a:pt x="38612" y="85293"/>
                  <a:pt x="38612" y="85523"/>
                </a:cubicBezTo>
                <a:cubicBezTo>
                  <a:pt x="38612" y="86100"/>
                  <a:pt x="38612" y="86791"/>
                  <a:pt x="38612" y="87368"/>
                </a:cubicBezTo>
                <a:cubicBezTo>
                  <a:pt x="38612" y="87598"/>
                  <a:pt x="38612" y="87713"/>
                  <a:pt x="38612" y="87944"/>
                </a:cubicBezTo>
                <a:cubicBezTo>
                  <a:pt x="38612" y="88751"/>
                  <a:pt x="38496" y="89442"/>
                  <a:pt x="38381" y="90249"/>
                </a:cubicBezTo>
                <a:cubicBezTo>
                  <a:pt x="38381" y="90364"/>
                  <a:pt x="38381" y="90595"/>
                  <a:pt x="38381" y="90710"/>
                </a:cubicBezTo>
                <a:cubicBezTo>
                  <a:pt x="38381" y="91286"/>
                  <a:pt x="38266" y="91978"/>
                  <a:pt x="38150" y="92554"/>
                </a:cubicBezTo>
                <a:cubicBezTo>
                  <a:pt x="38150" y="92785"/>
                  <a:pt x="38150" y="93015"/>
                  <a:pt x="38150" y="93246"/>
                </a:cubicBezTo>
                <a:cubicBezTo>
                  <a:pt x="38150" y="93937"/>
                  <a:pt x="37920" y="94629"/>
                  <a:pt x="37805" y="95320"/>
                </a:cubicBezTo>
                <a:cubicBezTo>
                  <a:pt x="37805" y="95320"/>
                  <a:pt x="37805" y="95436"/>
                  <a:pt x="37805" y="95551"/>
                </a:cubicBezTo>
                <a:cubicBezTo>
                  <a:pt x="37689" y="96243"/>
                  <a:pt x="37574" y="97049"/>
                  <a:pt x="37344" y="97741"/>
                </a:cubicBezTo>
                <a:cubicBezTo>
                  <a:pt x="37344" y="97971"/>
                  <a:pt x="37344" y="98202"/>
                  <a:pt x="37228" y="98317"/>
                </a:cubicBezTo>
                <a:cubicBezTo>
                  <a:pt x="37113" y="98894"/>
                  <a:pt x="36998" y="99470"/>
                  <a:pt x="36883" y="100046"/>
                </a:cubicBezTo>
                <a:cubicBezTo>
                  <a:pt x="36883" y="100277"/>
                  <a:pt x="36883" y="100392"/>
                  <a:pt x="36767" y="100622"/>
                </a:cubicBezTo>
                <a:cubicBezTo>
                  <a:pt x="36537" y="101314"/>
                  <a:pt x="36422" y="102006"/>
                  <a:pt x="36191" y="102697"/>
                </a:cubicBezTo>
                <a:cubicBezTo>
                  <a:pt x="36191" y="102812"/>
                  <a:pt x="36191" y="103043"/>
                  <a:pt x="36076" y="103158"/>
                </a:cubicBezTo>
                <a:cubicBezTo>
                  <a:pt x="35961" y="103734"/>
                  <a:pt x="35730" y="104311"/>
                  <a:pt x="35500" y="104887"/>
                </a:cubicBezTo>
                <a:cubicBezTo>
                  <a:pt x="35500" y="105118"/>
                  <a:pt x="35384" y="105348"/>
                  <a:pt x="35269" y="105579"/>
                </a:cubicBezTo>
                <a:cubicBezTo>
                  <a:pt x="35039" y="106155"/>
                  <a:pt x="34923" y="106731"/>
                  <a:pt x="34693" y="107308"/>
                </a:cubicBezTo>
                <a:cubicBezTo>
                  <a:pt x="34693" y="107423"/>
                  <a:pt x="34693" y="107538"/>
                  <a:pt x="34577" y="107653"/>
                </a:cubicBezTo>
                <a:cubicBezTo>
                  <a:pt x="34347" y="108345"/>
                  <a:pt x="34116" y="109037"/>
                  <a:pt x="33771" y="109728"/>
                </a:cubicBezTo>
                <a:cubicBezTo>
                  <a:pt x="33771" y="109959"/>
                  <a:pt x="33655" y="110074"/>
                  <a:pt x="33540" y="110304"/>
                </a:cubicBezTo>
                <a:cubicBezTo>
                  <a:pt x="33310" y="110765"/>
                  <a:pt x="33079" y="111342"/>
                  <a:pt x="32849" y="111803"/>
                </a:cubicBezTo>
                <a:cubicBezTo>
                  <a:pt x="32849" y="112033"/>
                  <a:pt x="32733" y="112149"/>
                  <a:pt x="32618" y="112379"/>
                </a:cubicBezTo>
                <a:cubicBezTo>
                  <a:pt x="32272" y="113071"/>
                  <a:pt x="32042" y="113647"/>
                  <a:pt x="31696" y="114338"/>
                </a:cubicBezTo>
                <a:cubicBezTo>
                  <a:pt x="31696" y="114454"/>
                  <a:pt x="31581" y="114569"/>
                  <a:pt x="31466" y="114684"/>
                </a:cubicBezTo>
                <a:cubicBezTo>
                  <a:pt x="31235" y="115261"/>
                  <a:pt x="30889" y="115722"/>
                  <a:pt x="30659" y="116298"/>
                </a:cubicBezTo>
                <a:cubicBezTo>
                  <a:pt x="30659" y="116528"/>
                  <a:pt x="30428" y="116759"/>
                  <a:pt x="30313" y="116874"/>
                </a:cubicBezTo>
                <a:cubicBezTo>
                  <a:pt x="30082" y="117335"/>
                  <a:pt x="29737" y="117912"/>
                  <a:pt x="29506" y="118372"/>
                </a:cubicBezTo>
                <a:cubicBezTo>
                  <a:pt x="29506" y="118488"/>
                  <a:pt x="29391" y="118718"/>
                  <a:pt x="29276" y="118834"/>
                </a:cubicBezTo>
                <a:cubicBezTo>
                  <a:pt x="28930" y="119410"/>
                  <a:pt x="28584" y="120101"/>
                  <a:pt x="28238" y="120678"/>
                </a:cubicBezTo>
                <a:cubicBezTo>
                  <a:pt x="28238" y="120908"/>
                  <a:pt x="28008" y="121024"/>
                  <a:pt x="27892" y="121254"/>
                </a:cubicBezTo>
                <a:cubicBezTo>
                  <a:pt x="27662" y="121715"/>
                  <a:pt x="27316" y="122176"/>
                  <a:pt x="27086" y="122637"/>
                </a:cubicBezTo>
                <a:cubicBezTo>
                  <a:pt x="26970" y="122868"/>
                  <a:pt x="26855" y="122983"/>
                  <a:pt x="26740" y="123214"/>
                </a:cubicBezTo>
                <a:cubicBezTo>
                  <a:pt x="26394" y="123790"/>
                  <a:pt x="25933" y="124366"/>
                  <a:pt x="25587" y="124943"/>
                </a:cubicBezTo>
                <a:cubicBezTo>
                  <a:pt x="25587" y="124943"/>
                  <a:pt x="25472" y="125173"/>
                  <a:pt x="25357" y="125173"/>
                </a:cubicBezTo>
                <a:cubicBezTo>
                  <a:pt x="25011" y="125634"/>
                  <a:pt x="24665" y="126210"/>
                  <a:pt x="24319" y="126671"/>
                </a:cubicBezTo>
                <a:cubicBezTo>
                  <a:pt x="24204" y="126902"/>
                  <a:pt x="23974" y="127017"/>
                  <a:pt x="23858" y="127248"/>
                </a:cubicBezTo>
                <a:cubicBezTo>
                  <a:pt x="23513" y="127709"/>
                  <a:pt x="23167" y="128055"/>
                  <a:pt x="22821" y="128515"/>
                </a:cubicBezTo>
                <a:cubicBezTo>
                  <a:pt x="22706" y="128631"/>
                  <a:pt x="22591" y="128861"/>
                  <a:pt x="22475" y="128977"/>
                </a:cubicBezTo>
                <a:cubicBezTo>
                  <a:pt x="22014" y="129553"/>
                  <a:pt x="21553" y="130014"/>
                  <a:pt x="21092" y="130590"/>
                </a:cubicBezTo>
                <a:cubicBezTo>
                  <a:pt x="20977" y="130706"/>
                  <a:pt x="20862" y="130936"/>
                  <a:pt x="20631" y="131051"/>
                </a:cubicBezTo>
                <a:cubicBezTo>
                  <a:pt x="20285" y="131397"/>
                  <a:pt x="19940" y="131858"/>
                  <a:pt x="19594" y="132204"/>
                </a:cubicBezTo>
                <a:cubicBezTo>
                  <a:pt x="19479" y="132319"/>
                  <a:pt x="19248" y="132550"/>
                  <a:pt x="19133" y="132665"/>
                </a:cubicBezTo>
                <a:cubicBezTo>
                  <a:pt x="18672" y="133126"/>
                  <a:pt x="18211" y="133702"/>
                  <a:pt x="17750" y="134163"/>
                </a:cubicBezTo>
                <a:cubicBezTo>
                  <a:pt x="17750" y="134163"/>
                  <a:pt x="17635" y="134278"/>
                  <a:pt x="17519" y="134394"/>
                </a:cubicBezTo>
                <a:cubicBezTo>
                  <a:pt x="17058" y="134855"/>
                  <a:pt x="16597" y="135316"/>
                  <a:pt x="16136" y="135777"/>
                </a:cubicBezTo>
                <a:cubicBezTo>
                  <a:pt x="16021" y="135892"/>
                  <a:pt x="15790" y="136123"/>
                  <a:pt x="15675" y="136238"/>
                </a:cubicBezTo>
                <a:cubicBezTo>
                  <a:pt x="15329" y="136584"/>
                  <a:pt x="14868" y="136930"/>
                  <a:pt x="14523" y="137275"/>
                </a:cubicBezTo>
                <a:cubicBezTo>
                  <a:pt x="14407" y="137390"/>
                  <a:pt x="14177" y="137506"/>
                  <a:pt x="14061" y="137621"/>
                </a:cubicBezTo>
                <a:cubicBezTo>
                  <a:pt x="13485" y="138082"/>
                  <a:pt x="13024" y="138543"/>
                  <a:pt x="12448" y="139004"/>
                </a:cubicBezTo>
                <a:cubicBezTo>
                  <a:pt x="12333" y="139004"/>
                  <a:pt x="12217" y="139235"/>
                  <a:pt x="11987" y="139350"/>
                </a:cubicBezTo>
                <a:cubicBezTo>
                  <a:pt x="11526" y="139696"/>
                  <a:pt x="11065" y="140042"/>
                  <a:pt x="10719" y="140387"/>
                </a:cubicBezTo>
                <a:cubicBezTo>
                  <a:pt x="10488" y="140503"/>
                  <a:pt x="10373" y="140618"/>
                  <a:pt x="10143" y="140848"/>
                </a:cubicBezTo>
                <a:cubicBezTo>
                  <a:pt x="9682" y="141194"/>
                  <a:pt x="9105" y="141655"/>
                  <a:pt x="8529" y="142001"/>
                </a:cubicBezTo>
                <a:cubicBezTo>
                  <a:pt x="8529" y="142001"/>
                  <a:pt x="8414" y="142001"/>
                  <a:pt x="8299" y="142116"/>
                </a:cubicBezTo>
                <a:cubicBezTo>
                  <a:pt x="7722" y="142577"/>
                  <a:pt x="7146" y="142923"/>
                  <a:pt x="6570" y="143384"/>
                </a:cubicBezTo>
                <a:cubicBezTo>
                  <a:pt x="6339" y="143499"/>
                  <a:pt x="6224" y="143615"/>
                  <a:pt x="5993" y="143730"/>
                </a:cubicBezTo>
                <a:cubicBezTo>
                  <a:pt x="5532" y="144076"/>
                  <a:pt x="5071" y="144306"/>
                  <a:pt x="4610" y="144652"/>
                </a:cubicBezTo>
                <a:cubicBezTo>
                  <a:pt x="4495" y="144652"/>
                  <a:pt x="4264" y="144882"/>
                  <a:pt x="4149" y="144998"/>
                </a:cubicBezTo>
                <a:cubicBezTo>
                  <a:pt x="3573" y="145344"/>
                  <a:pt x="2881" y="145689"/>
                  <a:pt x="2305" y="146150"/>
                </a:cubicBezTo>
                <a:cubicBezTo>
                  <a:pt x="2190" y="146150"/>
                  <a:pt x="2075" y="146266"/>
                  <a:pt x="1959" y="146381"/>
                </a:cubicBezTo>
                <a:cubicBezTo>
                  <a:pt x="1383" y="146727"/>
                  <a:pt x="922" y="146957"/>
                  <a:pt x="346" y="147303"/>
                </a:cubicBezTo>
                <a:cubicBezTo>
                  <a:pt x="346" y="147303"/>
                  <a:pt x="115" y="147303"/>
                  <a:pt x="0" y="147418"/>
                </a:cubicBezTo>
                <a:lnTo>
                  <a:pt x="55209" y="147418"/>
                </a:lnTo>
                <a:cubicBezTo>
                  <a:pt x="95780" y="147418"/>
                  <a:pt x="128743" y="114454"/>
                  <a:pt x="128743" y="73882"/>
                </a:cubicBezTo>
                <a:cubicBezTo>
                  <a:pt x="128743" y="33310"/>
                  <a:pt x="106153" y="11987"/>
                  <a:pt x="75379" y="3227"/>
                </a:cubicBezTo>
                <a:cubicBezTo>
                  <a:pt x="73650" y="2766"/>
                  <a:pt x="71921" y="2305"/>
                  <a:pt x="70077" y="1959"/>
                </a:cubicBezTo>
                <a:cubicBezTo>
                  <a:pt x="68233" y="1614"/>
                  <a:pt x="66504" y="1268"/>
                  <a:pt x="64660" y="103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8" name="Freeform 342">
            <a:extLst>
              <a:ext uri="{FF2B5EF4-FFF2-40B4-BE49-F238E27FC236}">
                <a16:creationId xmlns:a16="http://schemas.microsoft.com/office/drawing/2014/main" id="{477665CF-8F75-A27E-F29A-9BF5388D0B0C}"/>
              </a:ext>
            </a:extLst>
          </p:cNvPr>
          <p:cNvSpPr/>
          <p:nvPr/>
        </p:nvSpPr>
        <p:spPr>
          <a:xfrm>
            <a:off x="5421945" y="2966010"/>
            <a:ext cx="1361261" cy="883745"/>
          </a:xfrm>
          <a:custGeom>
            <a:avLst/>
            <a:gdLst>
              <a:gd name="connsiteX0" fmla="*/ 136005 w 208963"/>
              <a:gd name="connsiteY0" fmla="*/ 90249 h 135661"/>
              <a:gd name="connsiteX1" fmla="*/ 138656 w 208963"/>
              <a:gd name="connsiteY1" fmla="*/ 90249 h 135661"/>
              <a:gd name="connsiteX2" fmla="*/ 139347 w 208963"/>
              <a:gd name="connsiteY2" fmla="*/ 90249 h 135661"/>
              <a:gd name="connsiteX3" fmla="*/ 141537 w 208963"/>
              <a:gd name="connsiteY3" fmla="*/ 90364 h 135661"/>
              <a:gd name="connsiteX4" fmla="*/ 141998 w 208963"/>
              <a:gd name="connsiteY4" fmla="*/ 90364 h 135661"/>
              <a:gd name="connsiteX5" fmla="*/ 144649 w 208963"/>
              <a:gd name="connsiteY5" fmla="*/ 90595 h 135661"/>
              <a:gd name="connsiteX6" fmla="*/ 145341 w 208963"/>
              <a:gd name="connsiteY6" fmla="*/ 90595 h 135661"/>
              <a:gd name="connsiteX7" fmla="*/ 147415 w 208963"/>
              <a:gd name="connsiteY7" fmla="*/ 90825 h 135661"/>
              <a:gd name="connsiteX8" fmla="*/ 148107 w 208963"/>
              <a:gd name="connsiteY8" fmla="*/ 90825 h 135661"/>
              <a:gd name="connsiteX9" fmla="*/ 150643 w 208963"/>
              <a:gd name="connsiteY9" fmla="*/ 91286 h 135661"/>
              <a:gd name="connsiteX10" fmla="*/ 151104 w 208963"/>
              <a:gd name="connsiteY10" fmla="*/ 91286 h 135661"/>
              <a:gd name="connsiteX11" fmla="*/ 153178 w 208963"/>
              <a:gd name="connsiteY11" fmla="*/ 91747 h 135661"/>
              <a:gd name="connsiteX12" fmla="*/ 153870 w 208963"/>
              <a:gd name="connsiteY12" fmla="*/ 91863 h 135661"/>
              <a:gd name="connsiteX13" fmla="*/ 156290 w 208963"/>
              <a:gd name="connsiteY13" fmla="*/ 92439 h 135661"/>
              <a:gd name="connsiteX14" fmla="*/ 156290 w 208963"/>
              <a:gd name="connsiteY14" fmla="*/ 92439 h 135661"/>
              <a:gd name="connsiteX15" fmla="*/ 158711 w 208963"/>
              <a:gd name="connsiteY15" fmla="*/ 93130 h 135661"/>
              <a:gd name="connsiteX16" fmla="*/ 159402 w 208963"/>
              <a:gd name="connsiteY16" fmla="*/ 93361 h 135661"/>
              <a:gd name="connsiteX17" fmla="*/ 161362 w 208963"/>
              <a:gd name="connsiteY17" fmla="*/ 94052 h 135661"/>
              <a:gd name="connsiteX18" fmla="*/ 161823 w 208963"/>
              <a:gd name="connsiteY18" fmla="*/ 94168 h 135661"/>
              <a:gd name="connsiteX19" fmla="*/ 164243 w 208963"/>
              <a:gd name="connsiteY19" fmla="*/ 94975 h 135661"/>
              <a:gd name="connsiteX20" fmla="*/ 164819 w 208963"/>
              <a:gd name="connsiteY20" fmla="*/ 95205 h 135661"/>
              <a:gd name="connsiteX21" fmla="*/ 166663 w 208963"/>
              <a:gd name="connsiteY21" fmla="*/ 95897 h 135661"/>
              <a:gd name="connsiteX22" fmla="*/ 167240 w 208963"/>
              <a:gd name="connsiteY22" fmla="*/ 96127 h 135661"/>
              <a:gd name="connsiteX23" fmla="*/ 169545 w 208963"/>
              <a:gd name="connsiteY23" fmla="*/ 97164 h 135661"/>
              <a:gd name="connsiteX24" fmla="*/ 170006 w 208963"/>
              <a:gd name="connsiteY24" fmla="*/ 97395 h 135661"/>
              <a:gd name="connsiteX25" fmla="*/ 171965 w 208963"/>
              <a:gd name="connsiteY25" fmla="*/ 98317 h 135661"/>
              <a:gd name="connsiteX26" fmla="*/ 172542 w 208963"/>
              <a:gd name="connsiteY26" fmla="*/ 98663 h 135661"/>
              <a:gd name="connsiteX27" fmla="*/ 174616 w 208963"/>
              <a:gd name="connsiteY27" fmla="*/ 99815 h 135661"/>
              <a:gd name="connsiteX28" fmla="*/ 174616 w 208963"/>
              <a:gd name="connsiteY28" fmla="*/ 99815 h 135661"/>
              <a:gd name="connsiteX29" fmla="*/ 176806 w 208963"/>
              <a:gd name="connsiteY29" fmla="*/ 101083 h 135661"/>
              <a:gd name="connsiteX30" fmla="*/ 177382 w 208963"/>
              <a:gd name="connsiteY30" fmla="*/ 101429 h 135661"/>
              <a:gd name="connsiteX31" fmla="*/ 179111 w 208963"/>
              <a:gd name="connsiteY31" fmla="*/ 102466 h 135661"/>
              <a:gd name="connsiteX32" fmla="*/ 179572 w 208963"/>
              <a:gd name="connsiteY32" fmla="*/ 102697 h 135661"/>
              <a:gd name="connsiteX33" fmla="*/ 181647 w 208963"/>
              <a:gd name="connsiteY33" fmla="*/ 104080 h 135661"/>
              <a:gd name="connsiteX34" fmla="*/ 182108 w 208963"/>
              <a:gd name="connsiteY34" fmla="*/ 104426 h 135661"/>
              <a:gd name="connsiteX35" fmla="*/ 183722 w 208963"/>
              <a:gd name="connsiteY35" fmla="*/ 105578 h 135661"/>
              <a:gd name="connsiteX36" fmla="*/ 184298 w 208963"/>
              <a:gd name="connsiteY36" fmla="*/ 105924 h 135661"/>
              <a:gd name="connsiteX37" fmla="*/ 186257 w 208963"/>
              <a:gd name="connsiteY37" fmla="*/ 107423 h 135661"/>
              <a:gd name="connsiteX38" fmla="*/ 186603 w 208963"/>
              <a:gd name="connsiteY38" fmla="*/ 107653 h 135661"/>
              <a:gd name="connsiteX39" fmla="*/ 188217 w 208963"/>
              <a:gd name="connsiteY39" fmla="*/ 109036 h 135661"/>
              <a:gd name="connsiteX40" fmla="*/ 188793 w 208963"/>
              <a:gd name="connsiteY40" fmla="*/ 109497 h 135661"/>
              <a:gd name="connsiteX41" fmla="*/ 190522 w 208963"/>
              <a:gd name="connsiteY41" fmla="*/ 110996 h 135661"/>
              <a:gd name="connsiteX42" fmla="*/ 190522 w 208963"/>
              <a:gd name="connsiteY42" fmla="*/ 110996 h 135661"/>
              <a:gd name="connsiteX43" fmla="*/ 192366 w 208963"/>
              <a:gd name="connsiteY43" fmla="*/ 112725 h 135661"/>
              <a:gd name="connsiteX44" fmla="*/ 192827 w 208963"/>
              <a:gd name="connsiteY44" fmla="*/ 113186 h 135661"/>
              <a:gd name="connsiteX45" fmla="*/ 194210 w 208963"/>
              <a:gd name="connsiteY45" fmla="*/ 114684 h 135661"/>
              <a:gd name="connsiteX46" fmla="*/ 194556 w 208963"/>
              <a:gd name="connsiteY46" fmla="*/ 115030 h 135661"/>
              <a:gd name="connsiteX47" fmla="*/ 196285 w 208963"/>
              <a:gd name="connsiteY47" fmla="*/ 116874 h 135661"/>
              <a:gd name="connsiteX48" fmla="*/ 196631 w 208963"/>
              <a:gd name="connsiteY48" fmla="*/ 117335 h 135661"/>
              <a:gd name="connsiteX49" fmla="*/ 197898 w 208963"/>
              <a:gd name="connsiteY49" fmla="*/ 118833 h 135661"/>
              <a:gd name="connsiteX50" fmla="*/ 198359 w 208963"/>
              <a:gd name="connsiteY50" fmla="*/ 119295 h 135661"/>
              <a:gd name="connsiteX51" fmla="*/ 199973 w 208963"/>
              <a:gd name="connsiteY51" fmla="*/ 121254 h 135661"/>
              <a:gd name="connsiteX52" fmla="*/ 200204 w 208963"/>
              <a:gd name="connsiteY52" fmla="*/ 121600 h 135661"/>
              <a:gd name="connsiteX53" fmla="*/ 201471 w 208963"/>
              <a:gd name="connsiteY53" fmla="*/ 123329 h 135661"/>
              <a:gd name="connsiteX54" fmla="*/ 201933 w 208963"/>
              <a:gd name="connsiteY54" fmla="*/ 123905 h 135661"/>
              <a:gd name="connsiteX55" fmla="*/ 203316 w 208963"/>
              <a:gd name="connsiteY55" fmla="*/ 125864 h 135661"/>
              <a:gd name="connsiteX56" fmla="*/ 203316 w 208963"/>
              <a:gd name="connsiteY56" fmla="*/ 125980 h 135661"/>
              <a:gd name="connsiteX57" fmla="*/ 204699 w 208963"/>
              <a:gd name="connsiteY57" fmla="*/ 128054 h 135661"/>
              <a:gd name="connsiteX58" fmla="*/ 205044 w 208963"/>
              <a:gd name="connsiteY58" fmla="*/ 128631 h 135661"/>
              <a:gd name="connsiteX59" fmla="*/ 206082 w 208963"/>
              <a:gd name="connsiteY59" fmla="*/ 130359 h 135661"/>
              <a:gd name="connsiteX60" fmla="*/ 206312 w 208963"/>
              <a:gd name="connsiteY60" fmla="*/ 130821 h 135661"/>
              <a:gd name="connsiteX61" fmla="*/ 207580 w 208963"/>
              <a:gd name="connsiteY61" fmla="*/ 133011 h 135661"/>
              <a:gd name="connsiteX62" fmla="*/ 207811 w 208963"/>
              <a:gd name="connsiteY62" fmla="*/ 133471 h 135661"/>
              <a:gd name="connsiteX63" fmla="*/ 208733 w 208963"/>
              <a:gd name="connsiteY63" fmla="*/ 135316 h 135661"/>
              <a:gd name="connsiteX64" fmla="*/ 208963 w 208963"/>
              <a:gd name="connsiteY64" fmla="*/ 135662 h 135661"/>
              <a:gd name="connsiteX65" fmla="*/ 208963 w 208963"/>
              <a:gd name="connsiteY65" fmla="*/ 73536 h 135661"/>
              <a:gd name="connsiteX66" fmla="*/ 135428 w 208963"/>
              <a:gd name="connsiteY66" fmla="*/ 0 h 135661"/>
              <a:gd name="connsiteX67" fmla="*/ 0 w 208963"/>
              <a:gd name="connsiteY67" fmla="*/ 0 h 135661"/>
              <a:gd name="connsiteX68" fmla="*/ 0 w 208963"/>
              <a:gd name="connsiteY68" fmla="*/ 16252 h 135661"/>
              <a:gd name="connsiteX69" fmla="*/ 576 w 208963"/>
              <a:gd name="connsiteY69" fmla="*/ 25588 h 135661"/>
              <a:gd name="connsiteX70" fmla="*/ 1498 w 208963"/>
              <a:gd name="connsiteY70" fmla="*/ 31005 h 135661"/>
              <a:gd name="connsiteX71" fmla="*/ 2766 w 208963"/>
              <a:gd name="connsiteY71" fmla="*/ 36307 h 135661"/>
              <a:gd name="connsiteX72" fmla="*/ 3227 w 208963"/>
              <a:gd name="connsiteY72" fmla="*/ 38036 h 135661"/>
              <a:gd name="connsiteX73" fmla="*/ 71460 w 208963"/>
              <a:gd name="connsiteY73" fmla="*/ 89672 h 135661"/>
              <a:gd name="connsiteX74" fmla="*/ 73304 w 208963"/>
              <a:gd name="connsiteY74" fmla="*/ 89672 h 135661"/>
              <a:gd name="connsiteX75" fmla="*/ 135198 w 208963"/>
              <a:gd name="connsiteY75" fmla="*/ 89672 h 13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08963" h="135661">
                <a:moveTo>
                  <a:pt x="136005" y="90249"/>
                </a:moveTo>
                <a:cubicBezTo>
                  <a:pt x="136927" y="90249"/>
                  <a:pt x="137849" y="90249"/>
                  <a:pt x="138656" y="90249"/>
                </a:cubicBezTo>
                <a:cubicBezTo>
                  <a:pt x="138886" y="90249"/>
                  <a:pt x="139117" y="90249"/>
                  <a:pt x="139347" y="90249"/>
                </a:cubicBezTo>
                <a:cubicBezTo>
                  <a:pt x="140039" y="90249"/>
                  <a:pt x="140846" y="90249"/>
                  <a:pt x="141537" y="90364"/>
                </a:cubicBezTo>
                <a:cubicBezTo>
                  <a:pt x="141652" y="90364"/>
                  <a:pt x="141883" y="90364"/>
                  <a:pt x="141998" y="90364"/>
                </a:cubicBezTo>
                <a:cubicBezTo>
                  <a:pt x="142920" y="90364"/>
                  <a:pt x="143727" y="90479"/>
                  <a:pt x="144649" y="90595"/>
                </a:cubicBezTo>
                <a:cubicBezTo>
                  <a:pt x="144880" y="90595"/>
                  <a:pt x="145110" y="90595"/>
                  <a:pt x="145341" y="90595"/>
                </a:cubicBezTo>
                <a:cubicBezTo>
                  <a:pt x="146032" y="90595"/>
                  <a:pt x="146724" y="90710"/>
                  <a:pt x="147415" y="90825"/>
                </a:cubicBezTo>
                <a:cubicBezTo>
                  <a:pt x="147646" y="90825"/>
                  <a:pt x="147876" y="90825"/>
                  <a:pt x="148107" y="90825"/>
                </a:cubicBezTo>
                <a:cubicBezTo>
                  <a:pt x="148914" y="90940"/>
                  <a:pt x="149836" y="91056"/>
                  <a:pt x="150643" y="91286"/>
                </a:cubicBezTo>
                <a:cubicBezTo>
                  <a:pt x="150758" y="91286"/>
                  <a:pt x="150988" y="91286"/>
                  <a:pt x="151104" y="91286"/>
                </a:cubicBezTo>
                <a:cubicBezTo>
                  <a:pt x="151795" y="91401"/>
                  <a:pt x="152487" y="91517"/>
                  <a:pt x="153178" y="91747"/>
                </a:cubicBezTo>
                <a:cubicBezTo>
                  <a:pt x="153409" y="91747"/>
                  <a:pt x="153639" y="91747"/>
                  <a:pt x="153870" y="91863"/>
                </a:cubicBezTo>
                <a:cubicBezTo>
                  <a:pt x="154677" y="92093"/>
                  <a:pt x="155483" y="92208"/>
                  <a:pt x="156290" y="92439"/>
                </a:cubicBezTo>
                <a:cubicBezTo>
                  <a:pt x="156290" y="92439"/>
                  <a:pt x="156290" y="92439"/>
                  <a:pt x="156290" y="92439"/>
                </a:cubicBezTo>
                <a:cubicBezTo>
                  <a:pt x="157097" y="92669"/>
                  <a:pt x="157904" y="92900"/>
                  <a:pt x="158711" y="93130"/>
                </a:cubicBezTo>
                <a:cubicBezTo>
                  <a:pt x="158941" y="93130"/>
                  <a:pt x="159172" y="93246"/>
                  <a:pt x="159402" y="93361"/>
                </a:cubicBezTo>
                <a:cubicBezTo>
                  <a:pt x="160094" y="93591"/>
                  <a:pt x="160785" y="93822"/>
                  <a:pt x="161362" y="94052"/>
                </a:cubicBezTo>
                <a:cubicBezTo>
                  <a:pt x="161477" y="94052"/>
                  <a:pt x="161707" y="94052"/>
                  <a:pt x="161823" y="94168"/>
                </a:cubicBezTo>
                <a:cubicBezTo>
                  <a:pt x="162629" y="94398"/>
                  <a:pt x="163436" y="94744"/>
                  <a:pt x="164243" y="94975"/>
                </a:cubicBezTo>
                <a:cubicBezTo>
                  <a:pt x="164474" y="94975"/>
                  <a:pt x="164589" y="95090"/>
                  <a:pt x="164819" y="95205"/>
                </a:cubicBezTo>
                <a:cubicBezTo>
                  <a:pt x="165396" y="95435"/>
                  <a:pt x="166087" y="95666"/>
                  <a:pt x="166663" y="95897"/>
                </a:cubicBezTo>
                <a:cubicBezTo>
                  <a:pt x="166894" y="95897"/>
                  <a:pt x="167124" y="96012"/>
                  <a:pt x="167240" y="96127"/>
                </a:cubicBezTo>
                <a:cubicBezTo>
                  <a:pt x="168047" y="96473"/>
                  <a:pt x="168738" y="96819"/>
                  <a:pt x="169545" y="97164"/>
                </a:cubicBezTo>
                <a:cubicBezTo>
                  <a:pt x="169660" y="97164"/>
                  <a:pt x="169775" y="97280"/>
                  <a:pt x="170006" y="97395"/>
                </a:cubicBezTo>
                <a:cubicBezTo>
                  <a:pt x="170697" y="97741"/>
                  <a:pt x="171274" y="97971"/>
                  <a:pt x="171965" y="98317"/>
                </a:cubicBezTo>
                <a:cubicBezTo>
                  <a:pt x="172196" y="98317"/>
                  <a:pt x="172426" y="98548"/>
                  <a:pt x="172542" y="98663"/>
                </a:cubicBezTo>
                <a:cubicBezTo>
                  <a:pt x="173233" y="99009"/>
                  <a:pt x="173925" y="99355"/>
                  <a:pt x="174616" y="99815"/>
                </a:cubicBezTo>
                <a:cubicBezTo>
                  <a:pt x="174616" y="99815"/>
                  <a:pt x="174616" y="99815"/>
                  <a:pt x="174616" y="99815"/>
                </a:cubicBezTo>
                <a:cubicBezTo>
                  <a:pt x="175308" y="100161"/>
                  <a:pt x="176115" y="100622"/>
                  <a:pt x="176806" y="101083"/>
                </a:cubicBezTo>
                <a:cubicBezTo>
                  <a:pt x="177037" y="101199"/>
                  <a:pt x="177152" y="101314"/>
                  <a:pt x="177382" y="101429"/>
                </a:cubicBezTo>
                <a:cubicBezTo>
                  <a:pt x="177959" y="101775"/>
                  <a:pt x="178535" y="102121"/>
                  <a:pt x="179111" y="102466"/>
                </a:cubicBezTo>
                <a:cubicBezTo>
                  <a:pt x="179227" y="102466"/>
                  <a:pt x="179342" y="102697"/>
                  <a:pt x="179572" y="102697"/>
                </a:cubicBezTo>
                <a:cubicBezTo>
                  <a:pt x="180264" y="103158"/>
                  <a:pt x="180955" y="103619"/>
                  <a:pt x="181647" y="104080"/>
                </a:cubicBezTo>
                <a:cubicBezTo>
                  <a:pt x="181762" y="104195"/>
                  <a:pt x="181993" y="104311"/>
                  <a:pt x="182108" y="104426"/>
                </a:cubicBezTo>
                <a:cubicBezTo>
                  <a:pt x="182684" y="104772"/>
                  <a:pt x="183145" y="105233"/>
                  <a:pt x="183722" y="105578"/>
                </a:cubicBezTo>
                <a:cubicBezTo>
                  <a:pt x="183952" y="105694"/>
                  <a:pt x="184067" y="105809"/>
                  <a:pt x="184298" y="105924"/>
                </a:cubicBezTo>
                <a:cubicBezTo>
                  <a:pt x="184989" y="106385"/>
                  <a:pt x="185566" y="106962"/>
                  <a:pt x="186257" y="107423"/>
                </a:cubicBezTo>
                <a:cubicBezTo>
                  <a:pt x="186257" y="107423"/>
                  <a:pt x="186488" y="107653"/>
                  <a:pt x="186603" y="107653"/>
                </a:cubicBezTo>
                <a:cubicBezTo>
                  <a:pt x="187179" y="108114"/>
                  <a:pt x="187640" y="108575"/>
                  <a:pt x="188217" y="109036"/>
                </a:cubicBezTo>
                <a:cubicBezTo>
                  <a:pt x="188447" y="109152"/>
                  <a:pt x="188562" y="109382"/>
                  <a:pt x="188793" y="109497"/>
                </a:cubicBezTo>
                <a:cubicBezTo>
                  <a:pt x="189369" y="109958"/>
                  <a:pt x="189946" y="110535"/>
                  <a:pt x="190522" y="110996"/>
                </a:cubicBezTo>
                <a:cubicBezTo>
                  <a:pt x="190522" y="110996"/>
                  <a:pt x="190522" y="110996"/>
                  <a:pt x="190522" y="110996"/>
                </a:cubicBezTo>
                <a:cubicBezTo>
                  <a:pt x="191098" y="111572"/>
                  <a:pt x="191790" y="112148"/>
                  <a:pt x="192366" y="112725"/>
                </a:cubicBezTo>
                <a:cubicBezTo>
                  <a:pt x="192481" y="112840"/>
                  <a:pt x="192712" y="113070"/>
                  <a:pt x="192827" y="113186"/>
                </a:cubicBezTo>
                <a:cubicBezTo>
                  <a:pt x="193288" y="113647"/>
                  <a:pt x="193749" y="114108"/>
                  <a:pt x="194210" y="114684"/>
                </a:cubicBezTo>
                <a:cubicBezTo>
                  <a:pt x="194325" y="114799"/>
                  <a:pt x="194441" y="114915"/>
                  <a:pt x="194556" y="115030"/>
                </a:cubicBezTo>
                <a:cubicBezTo>
                  <a:pt x="195132" y="115606"/>
                  <a:pt x="195709" y="116182"/>
                  <a:pt x="196285" y="116874"/>
                </a:cubicBezTo>
                <a:cubicBezTo>
                  <a:pt x="196400" y="116989"/>
                  <a:pt x="196515" y="117220"/>
                  <a:pt x="196631" y="117335"/>
                </a:cubicBezTo>
                <a:cubicBezTo>
                  <a:pt x="197092" y="117796"/>
                  <a:pt x="197553" y="118372"/>
                  <a:pt x="197898" y="118833"/>
                </a:cubicBezTo>
                <a:cubicBezTo>
                  <a:pt x="198014" y="118949"/>
                  <a:pt x="198129" y="119179"/>
                  <a:pt x="198359" y="119295"/>
                </a:cubicBezTo>
                <a:cubicBezTo>
                  <a:pt x="198936" y="119986"/>
                  <a:pt x="199397" y="120562"/>
                  <a:pt x="199973" y="121254"/>
                </a:cubicBezTo>
                <a:cubicBezTo>
                  <a:pt x="199973" y="121254"/>
                  <a:pt x="200088" y="121484"/>
                  <a:pt x="200204" y="121600"/>
                </a:cubicBezTo>
                <a:cubicBezTo>
                  <a:pt x="200665" y="122176"/>
                  <a:pt x="201126" y="122752"/>
                  <a:pt x="201471" y="123329"/>
                </a:cubicBezTo>
                <a:cubicBezTo>
                  <a:pt x="201587" y="123559"/>
                  <a:pt x="201702" y="123674"/>
                  <a:pt x="201933" y="123905"/>
                </a:cubicBezTo>
                <a:cubicBezTo>
                  <a:pt x="202393" y="124596"/>
                  <a:pt x="202854" y="125173"/>
                  <a:pt x="203316" y="125864"/>
                </a:cubicBezTo>
                <a:cubicBezTo>
                  <a:pt x="203316" y="125864"/>
                  <a:pt x="203316" y="125864"/>
                  <a:pt x="203316" y="125980"/>
                </a:cubicBezTo>
                <a:cubicBezTo>
                  <a:pt x="203777" y="126671"/>
                  <a:pt x="204238" y="127363"/>
                  <a:pt x="204699" y="128054"/>
                </a:cubicBezTo>
                <a:cubicBezTo>
                  <a:pt x="204814" y="128285"/>
                  <a:pt x="204929" y="128400"/>
                  <a:pt x="205044" y="128631"/>
                </a:cubicBezTo>
                <a:cubicBezTo>
                  <a:pt x="205390" y="129207"/>
                  <a:pt x="205736" y="129783"/>
                  <a:pt x="206082" y="130359"/>
                </a:cubicBezTo>
                <a:cubicBezTo>
                  <a:pt x="206082" y="130475"/>
                  <a:pt x="206197" y="130590"/>
                  <a:pt x="206312" y="130821"/>
                </a:cubicBezTo>
                <a:cubicBezTo>
                  <a:pt x="206773" y="131512"/>
                  <a:pt x="207119" y="132319"/>
                  <a:pt x="207580" y="133011"/>
                </a:cubicBezTo>
                <a:cubicBezTo>
                  <a:pt x="207580" y="133126"/>
                  <a:pt x="207811" y="133356"/>
                  <a:pt x="207811" y="133471"/>
                </a:cubicBezTo>
                <a:cubicBezTo>
                  <a:pt x="208156" y="134048"/>
                  <a:pt x="208387" y="134624"/>
                  <a:pt x="208733" y="135316"/>
                </a:cubicBezTo>
                <a:cubicBezTo>
                  <a:pt x="208733" y="135431"/>
                  <a:pt x="208848" y="135546"/>
                  <a:pt x="208963" y="135662"/>
                </a:cubicBezTo>
                <a:lnTo>
                  <a:pt x="208963" y="73536"/>
                </a:lnTo>
                <a:cubicBezTo>
                  <a:pt x="208963" y="32964"/>
                  <a:pt x="175999" y="0"/>
                  <a:pt x="135428" y="0"/>
                </a:cubicBezTo>
                <a:lnTo>
                  <a:pt x="0" y="0"/>
                </a:lnTo>
                <a:lnTo>
                  <a:pt x="0" y="16252"/>
                </a:lnTo>
                <a:cubicBezTo>
                  <a:pt x="0" y="19364"/>
                  <a:pt x="231" y="22591"/>
                  <a:pt x="576" y="25588"/>
                </a:cubicBezTo>
                <a:cubicBezTo>
                  <a:pt x="807" y="27432"/>
                  <a:pt x="1153" y="29276"/>
                  <a:pt x="1498" y="31005"/>
                </a:cubicBezTo>
                <a:cubicBezTo>
                  <a:pt x="1844" y="32849"/>
                  <a:pt x="2305" y="34578"/>
                  <a:pt x="2766" y="36307"/>
                </a:cubicBezTo>
                <a:cubicBezTo>
                  <a:pt x="2881" y="36883"/>
                  <a:pt x="3112" y="37460"/>
                  <a:pt x="3227" y="38036"/>
                </a:cubicBezTo>
                <a:cubicBezTo>
                  <a:pt x="12333" y="67312"/>
                  <a:pt x="39418" y="88866"/>
                  <a:pt x="71460" y="89672"/>
                </a:cubicBezTo>
                <a:cubicBezTo>
                  <a:pt x="72036" y="89672"/>
                  <a:pt x="72728" y="89672"/>
                  <a:pt x="73304" y="89672"/>
                </a:cubicBezTo>
                <a:lnTo>
                  <a:pt x="135198" y="8967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9" name="Freeform 343">
            <a:extLst>
              <a:ext uri="{FF2B5EF4-FFF2-40B4-BE49-F238E27FC236}">
                <a16:creationId xmlns:a16="http://schemas.microsoft.com/office/drawing/2014/main" id="{7BA20867-7388-5D22-1153-2DA0DBB3272A}"/>
              </a:ext>
            </a:extLst>
          </p:cNvPr>
          <p:cNvSpPr/>
          <p:nvPr/>
        </p:nvSpPr>
        <p:spPr>
          <a:xfrm>
            <a:off x="3473532" y="3981156"/>
            <a:ext cx="883726" cy="1361286"/>
          </a:xfrm>
          <a:custGeom>
            <a:avLst/>
            <a:gdLst>
              <a:gd name="connsiteX0" fmla="*/ 110417 w 135658"/>
              <a:gd name="connsiteY0" fmla="*/ 208967 h 208967"/>
              <a:gd name="connsiteX1" fmla="*/ 135659 w 135658"/>
              <a:gd name="connsiteY1" fmla="*/ 208967 h 208967"/>
              <a:gd name="connsiteX2" fmla="*/ 135659 w 135658"/>
              <a:gd name="connsiteY2" fmla="*/ 64546 h 208967"/>
              <a:gd name="connsiteX3" fmla="*/ 71114 w 135658"/>
              <a:gd name="connsiteY3" fmla="*/ 0 h 208967"/>
              <a:gd name="connsiteX4" fmla="*/ 0 w 135658"/>
              <a:gd name="connsiteY4" fmla="*/ 0 h 208967"/>
              <a:gd name="connsiteX5" fmla="*/ 346 w 135658"/>
              <a:gd name="connsiteY5" fmla="*/ 230 h 208967"/>
              <a:gd name="connsiteX6" fmla="*/ 2190 w 135658"/>
              <a:gd name="connsiteY6" fmla="*/ 1153 h 208967"/>
              <a:gd name="connsiteX7" fmla="*/ 2651 w 135658"/>
              <a:gd name="connsiteY7" fmla="*/ 1383 h 208967"/>
              <a:gd name="connsiteX8" fmla="*/ 4841 w 135658"/>
              <a:gd name="connsiteY8" fmla="*/ 2651 h 208967"/>
              <a:gd name="connsiteX9" fmla="*/ 5302 w 135658"/>
              <a:gd name="connsiteY9" fmla="*/ 2882 h 208967"/>
              <a:gd name="connsiteX10" fmla="*/ 7031 w 135658"/>
              <a:gd name="connsiteY10" fmla="*/ 3919 h 208967"/>
              <a:gd name="connsiteX11" fmla="*/ 7607 w 135658"/>
              <a:gd name="connsiteY11" fmla="*/ 4265 h 208967"/>
              <a:gd name="connsiteX12" fmla="*/ 9682 w 135658"/>
              <a:gd name="connsiteY12" fmla="*/ 5648 h 208967"/>
              <a:gd name="connsiteX13" fmla="*/ 9797 w 135658"/>
              <a:gd name="connsiteY13" fmla="*/ 5648 h 208967"/>
              <a:gd name="connsiteX14" fmla="*/ 11756 w 135658"/>
              <a:gd name="connsiteY14" fmla="*/ 7031 h 208967"/>
              <a:gd name="connsiteX15" fmla="*/ 12333 w 135658"/>
              <a:gd name="connsiteY15" fmla="*/ 7492 h 208967"/>
              <a:gd name="connsiteX16" fmla="*/ 14062 w 135658"/>
              <a:gd name="connsiteY16" fmla="*/ 8760 h 208967"/>
              <a:gd name="connsiteX17" fmla="*/ 14407 w 135658"/>
              <a:gd name="connsiteY17" fmla="*/ 8990 h 208967"/>
              <a:gd name="connsiteX18" fmla="*/ 16367 w 135658"/>
              <a:gd name="connsiteY18" fmla="*/ 10604 h 208967"/>
              <a:gd name="connsiteX19" fmla="*/ 16828 w 135658"/>
              <a:gd name="connsiteY19" fmla="*/ 11065 h 208967"/>
              <a:gd name="connsiteX20" fmla="*/ 18326 w 135658"/>
              <a:gd name="connsiteY20" fmla="*/ 12333 h 208967"/>
              <a:gd name="connsiteX21" fmla="*/ 18787 w 135658"/>
              <a:gd name="connsiteY21" fmla="*/ 12679 h 208967"/>
              <a:gd name="connsiteX22" fmla="*/ 20631 w 135658"/>
              <a:gd name="connsiteY22" fmla="*/ 14408 h 208967"/>
              <a:gd name="connsiteX23" fmla="*/ 20977 w 135658"/>
              <a:gd name="connsiteY23" fmla="*/ 14753 h 208967"/>
              <a:gd name="connsiteX24" fmla="*/ 22475 w 135658"/>
              <a:gd name="connsiteY24" fmla="*/ 16136 h 208967"/>
              <a:gd name="connsiteX25" fmla="*/ 22936 w 135658"/>
              <a:gd name="connsiteY25" fmla="*/ 16597 h 208967"/>
              <a:gd name="connsiteX26" fmla="*/ 24665 w 135658"/>
              <a:gd name="connsiteY26" fmla="*/ 18442 h 208967"/>
              <a:gd name="connsiteX27" fmla="*/ 24665 w 135658"/>
              <a:gd name="connsiteY27" fmla="*/ 18442 h 208967"/>
              <a:gd name="connsiteX28" fmla="*/ 26164 w 135658"/>
              <a:gd name="connsiteY28" fmla="*/ 20171 h 208967"/>
              <a:gd name="connsiteX29" fmla="*/ 26625 w 135658"/>
              <a:gd name="connsiteY29" fmla="*/ 20747 h 208967"/>
              <a:gd name="connsiteX30" fmla="*/ 28008 w 135658"/>
              <a:gd name="connsiteY30" fmla="*/ 22360 h 208967"/>
              <a:gd name="connsiteX31" fmla="*/ 28238 w 135658"/>
              <a:gd name="connsiteY31" fmla="*/ 22706 h 208967"/>
              <a:gd name="connsiteX32" fmla="*/ 29737 w 135658"/>
              <a:gd name="connsiteY32" fmla="*/ 24666 h 208967"/>
              <a:gd name="connsiteX33" fmla="*/ 30082 w 135658"/>
              <a:gd name="connsiteY33" fmla="*/ 25242 h 208967"/>
              <a:gd name="connsiteX34" fmla="*/ 31235 w 135658"/>
              <a:gd name="connsiteY34" fmla="*/ 26856 h 208967"/>
              <a:gd name="connsiteX35" fmla="*/ 31581 w 135658"/>
              <a:gd name="connsiteY35" fmla="*/ 27317 h 208967"/>
              <a:gd name="connsiteX36" fmla="*/ 32964 w 135658"/>
              <a:gd name="connsiteY36" fmla="*/ 29391 h 208967"/>
              <a:gd name="connsiteX37" fmla="*/ 33194 w 135658"/>
              <a:gd name="connsiteY37" fmla="*/ 29852 h 208967"/>
              <a:gd name="connsiteX38" fmla="*/ 34232 w 135658"/>
              <a:gd name="connsiteY38" fmla="*/ 31581 h 208967"/>
              <a:gd name="connsiteX39" fmla="*/ 34577 w 135658"/>
              <a:gd name="connsiteY39" fmla="*/ 32158 h 208967"/>
              <a:gd name="connsiteX40" fmla="*/ 35845 w 135658"/>
              <a:gd name="connsiteY40" fmla="*/ 34348 h 208967"/>
              <a:gd name="connsiteX41" fmla="*/ 35845 w 135658"/>
              <a:gd name="connsiteY41" fmla="*/ 34348 h 208967"/>
              <a:gd name="connsiteX42" fmla="*/ 36998 w 135658"/>
              <a:gd name="connsiteY42" fmla="*/ 36422 h 208967"/>
              <a:gd name="connsiteX43" fmla="*/ 37344 w 135658"/>
              <a:gd name="connsiteY43" fmla="*/ 36998 h 208967"/>
              <a:gd name="connsiteX44" fmla="*/ 38266 w 135658"/>
              <a:gd name="connsiteY44" fmla="*/ 38958 h 208967"/>
              <a:gd name="connsiteX45" fmla="*/ 38496 w 135658"/>
              <a:gd name="connsiteY45" fmla="*/ 39419 h 208967"/>
              <a:gd name="connsiteX46" fmla="*/ 39534 w 135658"/>
              <a:gd name="connsiteY46" fmla="*/ 41724 h 208967"/>
              <a:gd name="connsiteX47" fmla="*/ 39764 w 135658"/>
              <a:gd name="connsiteY47" fmla="*/ 42301 h 208967"/>
              <a:gd name="connsiteX48" fmla="*/ 40456 w 135658"/>
              <a:gd name="connsiteY48" fmla="*/ 44145 h 208967"/>
              <a:gd name="connsiteX49" fmla="*/ 40686 w 135658"/>
              <a:gd name="connsiteY49" fmla="*/ 44721 h 208967"/>
              <a:gd name="connsiteX50" fmla="*/ 41493 w 135658"/>
              <a:gd name="connsiteY50" fmla="*/ 47141 h 208967"/>
              <a:gd name="connsiteX51" fmla="*/ 41608 w 135658"/>
              <a:gd name="connsiteY51" fmla="*/ 47603 h 208967"/>
              <a:gd name="connsiteX52" fmla="*/ 42300 w 135658"/>
              <a:gd name="connsiteY52" fmla="*/ 49562 h 208967"/>
              <a:gd name="connsiteX53" fmla="*/ 42530 w 135658"/>
              <a:gd name="connsiteY53" fmla="*/ 50253 h 208967"/>
              <a:gd name="connsiteX54" fmla="*/ 43222 w 135658"/>
              <a:gd name="connsiteY54" fmla="*/ 52674 h 208967"/>
              <a:gd name="connsiteX55" fmla="*/ 43222 w 135658"/>
              <a:gd name="connsiteY55" fmla="*/ 52674 h 208967"/>
              <a:gd name="connsiteX56" fmla="*/ 43798 w 135658"/>
              <a:gd name="connsiteY56" fmla="*/ 55095 h 208967"/>
              <a:gd name="connsiteX57" fmla="*/ 43913 w 135658"/>
              <a:gd name="connsiteY57" fmla="*/ 55786 h 208967"/>
              <a:gd name="connsiteX58" fmla="*/ 44374 w 135658"/>
              <a:gd name="connsiteY58" fmla="*/ 57861 h 208967"/>
              <a:gd name="connsiteX59" fmla="*/ 44374 w 135658"/>
              <a:gd name="connsiteY59" fmla="*/ 58322 h 208967"/>
              <a:gd name="connsiteX60" fmla="*/ 44835 w 135658"/>
              <a:gd name="connsiteY60" fmla="*/ 60858 h 208967"/>
              <a:gd name="connsiteX61" fmla="*/ 44835 w 135658"/>
              <a:gd name="connsiteY61" fmla="*/ 61549 h 208967"/>
              <a:gd name="connsiteX62" fmla="*/ 45066 w 135658"/>
              <a:gd name="connsiteY62" fmla="*/ 63624 h 208967"/>
              <a:gd name="connsiteX63" fmla="*/ 45066 w 135658"/>
              <a:gd name="connsiteY63" fmla="*/ 64315 h 208967"/>
              <a:gd name="connsiteX64" fmla="*/ 45297 w 135658"/>
              <a:gd name="connsiteY64" fmla="*/ 66966 h 208967"/>
              <a:gd name="connsiteX65" fmla="*/ 45297 w 135658"/>
              <a:gd name="connsiteY65" fmla="*/ 67427 h 208967"/>
              <a:gd name="connsiteX66" fmla="*/ 45412 w 135658"/>
              <a:gd name="connsiteY66" fmla="*/ 69617 h 208967"/>
              <a:gd name="connsiteX67" fmla="*/ 45412 w 135658"/>
              <a:gd name="connsiteY67" fmla="*/ 70309 h 208967"/>
              <a:gd name="connsiteX68" fmla="*/ 45412 w 135658"/>
              <a:gd name="connsiteY68" fmla="*/ 72960 h 208967"/>
              <a:gd name="connsiteX69" fmla="*/ 45412 w 135658"/>
              <a:gd name="connsiteY69" fmla="*/ 143845 h 208967"/>
              <a:gd name="connsiteX70" fmla="*/ 109956 w 135658"/>
              <a:gd name="connsiteY70" fmla="*/ 208391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35658" h="208967">
                <a:moveTo>
                  <a:pt x="110417" y="208967"/>
                </a:moveTo>
                <a:lnTo>
                  <a:pt x="135659" y="208967"/>
                </a:lnTo>
                <a:lnTo>
                  <a:pt x="135659" y="64546"/>
                </a:lnTo>
                <a:cubicBezTo>
                  <a:pt x="135659" y="28930"/>
                  <a:pt x="106729" y="0"/>
                  <a:pt x="71114" y="0"/>
                </a:cubicBezTo>
                <a:lnTo>
                  <a:pt x="0" y="0"/>
                </a:lnTo>
                <a:cubicBezTo>
                  <a:pt x="115" y="0"/>
                  <a:pt x="231" y="115"/>
                  <a:pt x="346" y="230"/>
                </a:cubicBezTo>
                <a:cubicBezTo>
                  <a:pt x="922" y="576"/>
                  <a:pt x="1614" y="807"/>
                  <a:pt x="2190" y="1153"/>
                </a:cubicBezTo>
                <a:cubicBezTo>
                  <a:pt x="2305" y="1153"/>
                  <a:pt x="2536" y="1383"/>
                  <a:pt x="2651" y="1383"/>
                </a:cubicBezTo>
                <a:cubicBezTo>
                  <a:pt x="3343" y="1729"/>
                  <a:pt x="4149" y="2190"/>
                  <a:pt x="4841" y="2651"/>
                </a:cubicBezTo>
                <a:cubicBezTo>
                  <a:pt x="4956" y="2651"/>
                  <a:pt x="5187" y="2766"/>
                  <a:pt x="5302" y="2882"/>
                </a:cubicBezTo>
                <a:cubicBezTo>
                  <a:pt x="5878" y="3227"/>
                  <a:pt x="6455" y="3573"/>
                  <a:pt x="7031" y="3919"/>
                </a:cubicBezTo>
                <a:cubicBezTo>
                  <a:pt x="7261" y="4034"/>
                  <a:pt x="7377" y="4149"/>
                  <a:pt x="7607" y="4265"/>
                </a:cubicBezTo>
                <a:cubicBezTo>
                  <a:pt x="8299" y="4726"/>
                  <a:pt x="8990" y="5187"/>
                  <a:pt x="9682" y="5648"/>
                </a:cubicBezTo>
                <a:cubicBezTo>
                  <a:pt x="9682" y="5648"/>
                  <a:pt x="9682" y="5648"/>
                  <a:pt x="9797" y="5648"/>
                </a:cubicBezTo>
                <a:cubicBezTo>
                  <a:pt x="10489" y="6109"/>
                  <a:pt x="11065" y="6570"/>
                  <a:pt x="11756" y="7031"/>
                </a:cubicBezTo>
                <a:cubicBezTo>
                  <a:pt x="11987" y="7146"/>
                  <a:pt x="12102" y="7261"/>
                  <a:pt x="12333" y="7492"/>
                </a:cubicBezTo>
                <a:cubicBezTo>
                  <a:pt x="12909" y="7953"/>
                  <a:pt x="13485" y="8299"/>
                  <a:pt x="14062" y="8760"/>
                </a:cubicBezTo>
                <a:cubicBezTo>
                  <a:pt x="14062" y="8760"/>
                  <a:pt x="14292" y="8875"/>
                  <a:pt x="14407" y="8990"/>
                </a:cubicBezTo>
                <a:cubicBezTo>
                  <a:pt x="15099" y="9451"/>
                  <a:pt x="15675" y="10028"/>
                  <a:pt x="16367" y="10604"/>
                </a:cubicBezTo>
                <a:cubicBezTo>
                  <a:pt x="16482" y="10719"/>
                  <a:pt x="16712" y="10834"/>
                  <a:pt x="16828" y="11065"/>
                </a:cubicBezTo>
                <a:cubicBezTo>
                  <a:pt x="17289" y="11526"/>
                  <a:pt x="17865" y="11987"/>
                  <a:pt x="18326" y="12333"/>
                </a:cubicBezTo>
                <a:cubicBezTo>
                  <a:pt x="18441" y="12448"/>
                  <a:pt x="18672" y="12563"/>
                  <a:pt x="18787" y="12679"/>
                </a:cubicBezTo>
                <a:cubicBezTo>
                  <a:pt x="19363" y="13255"/>
                  <a:pt x="20055" y="13831"/>
                  <a:pt x="20631" y="14408"/>
                </a:cubicBezTo>
                <a:cubicBezTo>
                  <a:pt x="20746" y="14523"/>
                  <a:pt x="20862" y="14638"/>
                  <a:pt x="20977" y="14753"/>
                </a:cubicBezTo>
                <a:cubicBezTo>
                  <a:pt x="21438" y="15214"/>
                  <a:pt x="21899" y="15675"/>
                  <a:pt x="22475" y="16136"/>
                </a:cubicBezTo>
                <a:cubicBezTo>
                  <a:pt x="22591" y="16252"/>
                  <a:pt x="22821" y="16482"/>
                  <a:pt x="22936" y="16597"/>
                </a:cubicBezTo>
                <a:cubicBezTo>
                  <a:pt x="23513" y="17174"/>
                  <a:pt x="24089" y="17750"/>
                  <a:pt x="24665" y="18442"/>
                </a:cubicBezTo>
                <a:cubicBezTo>
                  <a:pt x="24665" y="18442"/>
                  <a:pt x="24665" y="18442"/>
                  <a:pt x="24665" y="18442"/>
                </a:cubicBezTo>
                <a:cubicBezTo>
                  <a:pt x="25242" y="19018"/>
                  <a:pt x="25703" y="19594"/>
                  <a:pt x="26164" y="20171"/>
                </a:cubicBezTo>
                <a:cubicBezTo>
                  <a:pt x="26279" y="20401"/>
                  <a:pt x="26509" y="20516"/>
                  <a:pt x="26625" y="20747"/>
                </a:cubicBezTo>
                <a:cubicBezTo>
                  <a:pt x="27086" y="21323"/>
                  <a:pt x="27547" y="21784"/>
                  <a:pt x="28008" y="22360"/>
                </a:cubicBezTo>
                <a:cubicBezTo>
                  <a:pt x="28008" y="22360"/>
                  <a:pt x="28238" y="22591"/>
                  <a:pt x="28238" y="22706"/>
                </a:cubicBezTo>
                <a:cubicBezTo>
                  <a:pt x="28699" y="23398"/>
                  <a:pt x="29276" y="23974"/>
                  <a:pt x="29737" y="24666"/>
                </a:cubicBezTo>
                <a:cubicBezTo>
                  <a:pt x="29852" y="24896"/>
                  <a:pt x="29967" y="25011"/>
                  <a:pt x="30082" y="25242"/>
                </a:cubicBezTo>
                <a:cubicBezTo>
                  <a:pt x="30428" y="25818"/>
                  <a:pt x="30889" y="26279"/>
                  <a:pt x="31235" y="26856"/>
                </a:cubicBezTo>
                <a:cubicBezTo>
                  <a:pt x="31350" y="26971"/>
                  <a:pt x="31466" y="27201"/>
                  <a:pt x="31581" y="27317"/>
                </a:cubicBezTo>
                <a:cubicBezTo>
                  <a:pt x="32042" y="28008"/>
                  <a:pt x="32503" y="28700"/>
                  <a:pt x="32964" y="29391"/>
                </a:cubicBezTo>
                <a:cubicBezTo>
                  <a:pt x="32964" y="29507"/>
                  <a:pt x="33194" y="29622"/>
                  <a:pt x="33194" y="29852"/>
                </a:cubicBezTo>
                <a:cubicBezTo>
                  <a:pt x="33540" y="30429"/>
                  <a:pt x="33886" y="31005"/>
                  <a:pt x="34232" y="31581"/>
                </a:cubicBezTo>
                <a:cubicBezTo>
                  <a:pt x="34347" y="31812"/>
                  <a:pt x="34462" y="31927"/>
                  <a:pt x="34577" y="32158"/>
                </a:cubicBezTo>
                <a:cubicBezTo>
                  <a:pt x="35039" y="32849"/>
                  <a:pt x="35384" y="33656"/>
                  <a:pt x="35845" y="34348"/>
                </a:cubicBezTo>
                <a:cubicBezTo>
                  <a:pt x="35845" y="34348"/>
                  <a:pt x="35845" y="34348"/>
                  <a:pt x="35845" y="34348"/>
                </a:cubicBezTo>
                <a:cubicBezTo>
                  <a:pt x="36191" y="35039"/>
                  <a:pt x="36652" y="35731"/>
                  <a:pt x="36998" y="36422"/>
                </a:cubicBezTo>
                <a:cubicBezTo>
                  <a:pt x="36998" y="36653"/>
                  <a:pt x="37228" y="36883"/>
                  <a:pt x="37344" y="36998"/>
                </a:cubicBezTo>
                <a:cubicBezTo>
                  <a:pt x="37689" y="37575"/>
                  <a:pt x="37920" y="38266"/>
                  <a:pt x="38266" y="38958"/>
                </a:cubicBezTo>
                <a:cubicBezTo>
                  <a:pt x="38266" y="39073"/>
                  <a:pt x="38381" y="39189"/>
                  <a:pt x="38496" y="39419"/>
                </a:cubicBezTo>
                <a:cubicBezTo>
                  <a:pt x="38842" y="40226"/>
                  <a:pt x="39188" y="40917"/>
                  <a:pt x="39534" y="41724"/>
                </a:cubicBezTo>
                <a:cubicBezTo>
                  <a:pt x="39534" y="41955"/>
                  <a:pt x="39649" y="42185"/>
                  <a:pt x="39764" y="42301"/>
                </a:cubicBezTo>
                <a:cubicBezTo>
                  <a:pt x="39995" y="42877"/>
                  <a:pt x="40225" y="43569"/>
                  <a:pt x="40456" y="44145"/>
                </a:cubicBezTo>
                <a:cubicBezTo>
                  <a:pt x="40456" y="44375"/>
                  <a:pt x="40571" y="44490"/>
                  <a:pt x="40686" y="44721"/>
                </a:cubicBezTo>
                <a:cubicBezTo>
                  <a:pt x="41032" y="45528"/>
                  <a:pt x="41263" y="46335"/>
                  <a:pt x="41493" y="47141"/>
                </a:cubicBezTo>
                <a:cubicBezTo>
                  <a:pt x="41493" y="47257"/>
                  <a:pt x="41493" y="47487"/>
                  <a:pt x="41608" y="47603"/>
                </a:cubicBezTo>
                <a:cubicBezTo>
                  <a:pt x="41839" y="48294"/>
                  <a:pt x="42069" y="48986"/>
                  <a:pt x="42300" y="49562"/>
                </a:cubicBezTo>
                <a:cubicBezTo>
                  <a:pt x="42300" y="49792"/>
                  <a:pt x="42415" y="50023"/>
                  <a:pt x="42530" y="50253"/>
                </a:cubicBezTo>
                <a:cubicBezTo>
                  <a:pt x="42761" y="51060"/>
                  <a:pt x="42991" y="51867"/>
                  <a:pt x="43222" y="52674"/>
                </a:cubicBezTo>
                <a:cubicBezTo>
                  <a:pt x="43222" y="52674"/>
                  <a:pt x="43222" y="52674"/>
                  <a:pt x="43222" y="52674"/>
                </a:cubicBezTo>
                <a:cubicBezTo>
                  <a:pt x="43452" y="53481"/>
                  <a:pt x="43568" y="54288"/>
                  <a:pt x="43798" y="55095"/>
                </a:cubicBezTo>
                <a:cubicBezTo>
                  <a:pt x="43798" y="55325"/>
                  <a:pt x="43798" y="55556"/>
                  <a:pt x="43913" y="55786"/>
                </a:cubicBezTo>
                <a:cubicBezTo>
                  <a:pt x="44029" y="56478"/>
                  <a:pt x="44259" y="57169"/>
                  <a:pt x="44374" y="57861"/>
                </a:cubicBezTo>
                <a:cubicBezTo>
                  <a:pt x="44374" y="57976"/>
                  <a:pt x="44374" y="58207"/>
                  <a:pt x="44374" y="58322"/>
                </a:cubicBezTo>
                <a:cubicBezTo>
                  <a:pt x="44490" y="59129"/>
                  <a:pt x="44720" y="60051"/>
                  <a:pt x="44835" y="60858"/>
                </a:cubicBezTo>
                <a:cubicBezTo>
                  <a:pt x="44835" y="61088"/>
                  <a:pt x="44835" y="61319"/>
                  <a:pt x="44835" y="61549"/>
                </a:cubicBezTo>
                <a:cubicBezTo>
                  <a:pt x="44835" y="62241"/>
                  <a:pt x="45066" y="62932"/>
                  <a:pt x="45066" y="63624"/>
                </a:cubicBezTo>
                <a:cubicBezTo>
                  <a:pt x="45066" y="63854"/>
                  <a:pt x="45066" y="64085"/>
                  <a:pt x="45066" y="64315"/>
                </a:cubicBezTo>
                <a:cubicBezTo>
                  <a:pt x="45066" y="65237"/>
                  <a:pt x="45181" y="66044"/>
                  <a:pt x="45297" y="66966"/>
                </a:cubicBezTo>
                <a:cubicBezTo>
                  <a:pt x="45297" y="67082"/>
                  <a:pt x="45297" y="67312"/>
                  <a:pt x="45297" y="67427"/>
                </a:cubicBezTo>
                <a:cubicBezTo>
                  <a:pt x="45297" y="68119"/>
                  <a:pt x="45297" y="68926"/>
                  <a:pt x="45412" y="69617"/>
                </a:cubicBezTo>
                <a:cubicBezTo>
                  <a:pt x="45412" y="69848"/>
                  <a:pt x="45412" y="70078"/>
                  <a:pt x="45412" y="70309"/>
                </a:cubicBezTo>
                <a:cubicBezTo>
                  <a:pt x="45412" y="71231"/>
                  <a:pt x="45412" y="72038"/>
                  <a:pt x="45412" y="72960"/>
                </a:cubicBezTo>
                <a:lnTo>
                  <a:pt x="45412" y="143845"/>
                </a:lnTo>
                <a:cubicBezTo>
                  <a:pt x="45412" y="179461"/>
                  <a:pt x="74342" y="208391"/>
                  <a:pt x="109956" y="20839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0" name="Freeform 344">
            <a:extLst>
              <a:ext uri="{FF2B5EF4-FFF2-40B4-BE49-F238E27FC236}">
                <a16:creationId xmlns:a16="http://schemas.microsoft.com/office/drawing/2014/main" id="{26A1EF89-346B-2B6D-6640-1DE694DDCA32}"/>
              </a:ext>
            </a:extLst>
          </p:cNvPr>
          <p:cNvSpPr/>
          <p:nvPr/>
        </p:nvSpPr>
        <p:spPr>
          <a:xfrm>
            <a:off x="3770112" y="5145722"/>
            <a:ext cx="958060" cy="838698"/>
          </a:xfrm>
          <a:custGeom>
            <a:avLst/>
            <a:gdLst>
              <a:gd name="connsiteX0" fmla="*/ 64890 w 147069"/>
              <a:gd name="connsiteY0" fmla="*/ 38497 h 128746"/>
              <a:gd name="connsiteX1" fmla="*/ 62585 w 147069"/>
              <a:gd name="connsiteY1" fmla="*/ 38497 h 128746"/>
              <a:gd name="connsiteX2" fmla="*/ 61894 w 147069"/>
              <a:gd name="connsiteY2" fmla="*/ 38497 h 128746"/>
              <a:gd name="connsiteX3" fmla="*/ 60050 w 147069"/>
              <a:gd name="connsiteY3" fmla="*/ 38497 h 128746"/>
              <a:gd name="connsiteX4" fmla="*/ 59473 w 147069"/>
              <a:gd name="connsiteY4" fmla="*/ 38497 h 128746"/>
              <a:gd name="connsiteX5" fmla="*/ 57168 w 147069"/>
              <a:gd name="connsiteY5" fmla="*/ 38267 h 128746"/>
              <a:gd name="connsiteX6" fmla="*/ 56707 w 147069"/>
              <a:gd name="connsiteY6" fmla="*/ 38267 h 128746"/>
              <a:gd name="connsiteX7" fmla="*/ 54863 w 147069"/>
              <a:gd name="connsiteY7" fmla="*/ 38036 h 128746"/>
              <a:gd name="connsiteX8" fmla="*/ 54171 w 147069"/>
              <a:gd name="connsiteY8" fmla="*/ 38036 h 128746"/>
              <a:gd name="connsiteX9" fmla="*/ 52097 w 147069"/>
              <a:gd name="connsiteY9" fmla="*/ 37690 h 128746"/>
              <a:gd name="connsiteX10" fmla="*/ 51866 w 147069"/>
              <a:gd name="connsiteY10" fmla="*/ 37690 h 128746"/>
              <a:gd name="connsiteX11" fmla="*/ 49676 w 147069"/>
              <a:gd name="connsiteY11" fmla="*/ 37229 h 128746"/>
              <a:gd name="connsiteX12" fmla="*/ 49100 w 147069"/>
              <a:gd name="connsiteY12" fmla="*/ 37114 h 128746"/>
              <a:gd name="connsiteX13" fmla="*/ 47371 w 147069"/>
              <a:gd name="connsiteY13" fmla="*/ 36768 h 128746"/>
              <a:gd name="connsiteX14" fmla="*/ 46795 w 147069"/>
              <a:gd name="connsiteY14" fmla="*/ 36653 h 128746"/>
              <a:gd name="connsiteX15" fmla="*/ 44720 w 147069"/>
              <a:gd name="connsiteY15" fmla="*/ 36077 h 128746"/>
              <a:gd name="connsiteX16" fmla="*/ 44259 w 147069"/>
              <a:gd name="connsiteY16" fmla="*/ 35962 h 128746"/>
              <a:gd name="connsiteX17" fmla="*/ 42530 w 147069"/>
              <a:gd name="connsiteY17" fmla="*/ 35385 h 128746"/>
              <a:gd name="connsiteX18" fmla="*/ 41839 w 147069"/>
              <a:gd name="connsiteY18" fmla="*/ 35154 h 128746"/>
              <a:gd name="connsiteX19" fmla="*/ 40110 w 147069"/>
              <a:gd name="connsiteY19" fmla="*/ 34578 h 128746"/>
              <a:gd name="connsiteX20" fmla="*/ 39764 w 147069"/>
              <a:gd name="connsiteY20" fmla="*/ 34463 h 128746"/>
              <a:gd name="connsiteX21" fmla="*/ 37689 w 147069"/>
              <a:gd name="connsiteY21" fmla="*/ 33656 h 128746"/>
              <a:gd name="connsiteX22" fmla="*/ 37113 w 147069"/>
              <a:gd name="connsiteY22" fmla="*/ 33426 h 128746"/>
              <a:gd name="connsiteX23" fmla="*/ 35615 w 147069"/>
              <a:gd name="connsiteY23" fmla="*/ 32734 h 128746"/>
              <a:gd name="connsiteX24" fmla="*/ 35039 w 147069"/>
              <a:gd name="connsiteY24" fmla="*/ 32504 h 128746"/>
              <a:gd name="connsiteX25" fmla="*/ 33079 w 147069"/>
              <a:gd name="connsiteY25" fmla="*/ 31582 h 128746"/>
              <a:gd name="connsiteX26" fmla="*/ 32733 w 147069"/>
              <a:gd name="connsiteY26" fmla="*/ 31351 h 128746"/>
              <a:gd name="connsiteX27" fmla="*/ 31120 w 147069"/>
              <a:gd name="connsiteY27" fmla="*/ 30544 h 128746"/>
              <a:gd name="connsiteX28" fmla="*/ 30543 w 147069"/>
              <a:gd name="connsiteY28" fmla="*/ 30198 h 128746"/>
              <a:gd name="connsiteX29" fmla="*/ 29045 w 147069"/>
              <a:gd name="connsiteY29" fmla="*/ 29391 h 128746"/>
              <a:gd name="connsiteX30" fmla="*/ 28584 w 147069"/>
              <a:gd name="connsiteY30" fmla="*/ 29161 h 128746"/>
              <a:gd name="connsiteX31" fmla="*/ 26740 w 147069"/>
              <a:gd name="connsiteY31" fmla="*/ 28124 h 128746"/>
              <a:gd name="connsiteX32" fmla="*/ 26164 w 147069"/>
              <a:gd name="connsiteY32" fmla="*/ 27778 h 128746"/>
              <a:gd name="connsiteX33" fmla="*/ 24781 w 147069"/>
              <a:gd name="connsiteY33" fmla="*/ 26971 h 128746"/>
              <a:gd name="connsiteX34" fmla="*/ 24204 w 147069"/>
              <a:gd name="connsiteY34" fmla="*/ 26625 h 128746"/>
              <a:gd name="connsiteX35" fmla="*/ 22475 w 147069"/>
              <a:gd name="connsiteY35" fmla="*/ 25473 h 128746"/>
              <a:gd name="connsiteX36" fmla="*/ 22130 w 147069"/>
              <a:gd name="connsiteY36" fmla="*/ 25242 h 128746"/>
              <a:gd name="connsiteX37" fmla="*/ 20631 w 147069"/>
              <a:gd name="connsiteY37" fmla="*/ 24205 h 128746"/>
              <a:gd name="connsiteX38" fmla="*/ 20055 w 147069"/>
              <a:gd name="connsiteY38" fmla="*/ 23744 h 128746"/>
              <a:gd name="connsiteX39" fmla="*/ 18787 w 147069"/>
              <a:gd name="connsiteY39" fmla="*/ 22707 h 128746"/>
              <a:gd name="connsiteX40" fmla="*/ 18326 w 147069"/>
              <a:gd name="connsiteY40" fmla="*/ 22361 h 128746"/>
              <a:gd name="connsiteX41" fmla="*/ 16712 w 147069"/>
              <a:gd name="connsiteY41" fmla="*/ 20978 h 128746"/>
              <a:gd name="connsiteX42" fmla="*/ 16251 w 147069"/>
              <a:gd name="connsiteY42" fmla="*/ 20516 h 128746"/>
              <a:gd name="connsiteX43" fmla="*/ 15099 w 147069"/>
              <a:gd name="connsiteY43" fmla="*/ 19479 h 128746"/>
              <a:gd name="connsiteX44" fmla="*/ 14638 w 147069"/>
              <a:gd name="connsiteY44" fmla="*/ 19018 h 128746"/>
              <a:gd name="connsiteX45" fmla="*/ 13139 w 147069"/>
              <a:gd name="connsiteY45" fmla="*/ 17635 h 128746"/>
              <a:gd name="connsiteX46" fmla="*/ 12909 w 147069"/>
              <a:gd name="connsiteY46" fmla="*/ 17404 h 128746"/>
              <a:gd name="connsiteX47" fmla="*/ 11526 w 147069"/>
              <a:gd name="connsiteY47" fmla="*/ 16021 h 128746"/>
              <a:gd name="connsiteX48" fmla="*/ 11065 w 147069"/>
              <a:gd name="connsiteY48" fmla="*/ 15560 h 128746"/>
              <a:gd name="connsiteX49" fmla="*/ 10027 w 147069"/>
              <a:gd name="connsiteY49" fmla="*/ 14408 h 128746"/>
              <a:gd name="connsiteX50" fmla="*/ 9682 w 147069"/>
              <a:gd name="connsiteY50" fmla="*/ 13947 h 128746"/>
              <a:gd name="connsiteX51" fmla="*/ 8299 w 147069"/>
              <a:gd name="connsiteY51" fmla="*/ 12333 h 128746"/>
              <a:gd name="connsiteX52" fmla="*/ 7953 w 147069"/>
              <a:gd name="connsiteY52" fmla="*/ 11872 h 128746"/>
              <a:gd name="connsiteX53" fmla="*/ 6915 w 147069"/>
              <a:gd name="connsiteY53" fmla="*/ 10604 h 128746"/>
              <a:gd name="connsiteX54" fmla="*/ 6455 w 147069"/>
              <a:gd name="connsiteY54" fmla="*/ 10028 h 128746"/>
              <a:gd name="connsiteX55" fmla="*/ 5302 w 147069"/>
              <a:gd name="connsiteY55" fmla="*/ 8529 h 128746"/>
              <a:gd name="connsiteX56" fmla="*/ 5187 w 147069"/>
              <a:gd name="connsiteY56" fmla="*/ 8299 h 128746"/>
              <a:gd name="connsiteX57" fmla="*/ 3919 w 147069"/>
              <a:gd name="connsiteY57" fmla="*/ 6570 h 128746"/>
              <a:gd name="connsiteX58" fmla="*/ 3573 w 147069"/>
              <a:gd name="connsiteY58" fmla="*/ 5994 h 128746"/>
              <a:gd name="connsiteX59" fmla="*/ 2651 w 147069"/>
              <a:gd name="connsiteY59" fmla="*/ 4610 h 128746"/>
              <a:gd name="connsiteX60" fmla="*/ 2305 w 147069"/>
              <a:gd name="connsiteY60" fmla="*/ 4149 h 128746"/>
              <a:gd name="connsiteX61" fmla="*/ 1153 w 147069"/>
              <a:gd name="connsiteY61" fmla="*/ 2305 h 128746"/>
              <a:gd name="connsiteX62" fmla="*/ 922 w 147069"/>
              <a:gd name="connsiteY62" fmla="*/ 1960 h 128746"/>
              <a:gd name="connsiteX63" fmla="*/ 115 w 147069"/>
              <a:gd name="connsiteY63" fmla="*/ 346 h 128746"/>
              <a:gd name="connsiteX64" fmla="*/ 0 w 147069"/>
              <a:gd name="connsiteY64" fmla="*/ 0 h 128746"/>
              <a:gd name="connsiteX65" fmla="*/ 0 w 147069"/>
              <a:gd name="connsiteY65" fmla="*/ 55210 h 128746"/>
              <a:gd name="connsiteX66" fmla="*/ 73535 w 147069"/>
              <a:gd name="connsiteY66" fmla="*/ 128746 h 128746"/>
              <a:gd name="connsiteX67" fmla="*/ 147070 w 147069"/>
              <a:gd name="connsiteY67" fmla="*/ 55210 h 128746"/>
              <a:gd name="connsiteX68" fmla="*/ 147070 w 147069"/>
              <a:gd name="connsiteY68" fmla="*/ 38958 h 128746"/>
              <a:gd name="connsiteX69" fmla="*/ 64545 w 147069"/>
              <a:gd name="connsiteY69" fmla="*/ 38958 h 128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7069" h="128746">
                <a:moveTo>
                  <a:pt x="64890" y="38497"/>
                </a:moveTo>
                <a:cubicBezTo>
                  <a:pt x="64084" y="38497"/>
                  <a:pt x="63277" y="38497"/>
                  <a:pt x="62585" y="38497"/>
                </a:cubicBezTo>
                <a:cubicBezTo>
                  <a:pt x="62355" y="38497"/>
                  <a:pt x="62124" y="38497"/>
                  <a:pt x="61894" y="38497"/>
                </a:cubicBezTo>
                <a:cubicBezTo>
                  <a:pt x="61317" y="38497"/>
                  <a:pt x="60626" y="38497"/>
                  <a:pt x="60050" y="38497"/>
                </a:cubicBezTo>
                <a:cubicBezTo>
                  <a:pt x="59819" y="38497"/>
                  <a:pt x="59704" y="38497"/>
                  <a:pt x="59473" y="38497"/>
                </a:cubicBezTo>
                <a:cubicBezTo>
                  <a:pt x="58666" y="38497"/>
                  <a:pt x="57975" y="38382"/>
                  <a:pt x="57168" y="38267"/>
                </a:cubicBezTo>
                <a:cubicBezTo>
                  <a:pt x="57053" y="38267"/>
                  <a:pt x="56822" y="38267"/>
                  <a:pt x="56707" y="38267"/>
                </a:cubicBezTo>
                <a:cubicBezTo>
                  <a:pt x="56131" y="38267"/>
                  <a:pt x="55554" y="38151"/>
                  <a:pt x="54863" y="38036"/>
                </a:cubicBezTo>
                <a:cubicBezTo>
                  <a:pt x="54632" y="38036"/>
                  <a:pt x="54402" y="38036"/>
                  <a:pt x="54171" y="38036"/>
                </a:cubicBezTo>
                <a:cubicBezTo>
                  <a:pt x="53480" y="38036"/>
                  <a:pt x="52788" y="37806"/>
                  <a:pt x="52097" y="37690"/>
                </a:cubicBezTo>
                <a:cubicBezTo>
                  <a:pt x="52097" y="37690"/>
                  <a:pt x="51982" y="37690"/>
                  <a:pt x="51866" y="37690"/>
                </a:cubicBezTo>
                <a:cubicBezTo>
                  <a:pt x="51175" y="37575"/>
                  <a:pt x="50368" y="37460"/>
                  <a:pt x="49676" y="37229"/>
                </a:cubicBezTo>
                <a:cubicBezTo>
                  <a:pt x="49446" y="37229"/>
                  <a:pt x="49215" y="37229"/>
                  <a:pt x="49100" y="37114"/>
                </a:cubicBezTo>
                <a:cubicBezTo>
                  <a:pt x="48524" y="36999"/>
                  <a:pt x="47947" y="36883"/>
                  <a:pt x="47371" y="36768"/>
                </a:cubicBezTo>
                <a:cubicBezTo>
                  <a:pt x="47141" y="36768"/>
                  <a:pt x="47025" y="36768"/>
                  <a:pt x="46795" y="36653"/>
                </a:cubicBezTo>
                <a:cubicBezTo>
                  <a:pt x="46103" y="36422"/>
                  <a:pt x="45412" y="36307"/>
                  <a:pt x="44720" y="36077"/>
                </a:cubicBezTo>
                <a:cubicBezTo>
                  <a:pt x="44605" y="36077"/>
                  <a:pt x="44374" y="36077"/>
                  <a:pt x="44259" y="35962"/>
                </a:cubicBezTo>
                <a:cubicBezTo>
                  <a:pt x="43683" y="35846"/>
                  <a:pt x="43107" y="35616"/>
                  <a:pt x="42530" y="35385"/>
                </a:cubicBezTo>
                <a:cubicBezTo>
                  <a:pt x="42300" y="35385"/>
                  <a:pt x="42069" y="35270"/>
                  <a:pt x="41839" y="35154"/>
                </a:cubicBezTo>
                <a:cubicBezTo>
                  <a:pt x="41263" y="34924"/>
                  <a:pt x="40686" y="34809"/>
                  <a:pt x="40110" y="34578"/>
                </a:cubicBezTo>
                <a:cubicBezTo>
                  <a:pt x="39995" y="34578"/>
                  <a:pt x="39879" y="34578"/>
                  <a:pt x="39764" y="34463"/>
                </a:cubicBezTo>
                <a:cubicBezTo>
                  <a:pt x="39073" y="34233"/>
                  <a:pt x="38381" y="34002"/>
                  <a:pt x="37689" y="33656"/>
                </a:cubicBezTo>
                <a:cubicBezTo>
                  <a:pt x="37459" y="33656"/>
                  <a:pt x="37228" y="33541"/>
                  <a:pt x="37113" y="33426"/>
                </a:cubicBezTo>
                <a:cubicBezTo>
                  <a:pt x="36652" y="33195"/>
                  <a:pt x="36076" y="32965"/>
                  <a:pt x="35615" y="32734"/>
                </a:cubicBezTo>
                <a:cubicBezTo>
                  <a:pt x="35384" y="32734"/>
                  <a:pt x="35269" y="32504"/>
                  <a:pt x="35039" y="32504"/>
                </a:cubicBezTo>
                <a:cubicBezTo>
                  <a:pt x="34347" y="32158"/>
                  <a:pt x="33771" y="31927"/>
                  <a:pt x="33079" y="31582"/>
                </a:cubicBezTo>
                <a:cubicBezTo>
                  <a:pt x="32964" y="31582"/>
                  <a:pt x="32849" y="31466"/>
                  <a:pt x="32733" y="31351"/>
                </a:cubicBezTo>
                <a:cubicBezTo>
                  <a:pt x="32157" y="31120"/>
                  <a:pt x="31696" y="30775"/>
                  <a:pt x="31120" y="30544"/>
                </a:cubicBezTo>
                <a:cubicBezTo>
                  <a:pt x="30889" y="30544"/>
                  <a:pt x="30659" y="30314"/>
                  <a:pt x="30543" y="30198"/>
                </a:cubicBezTo>
                <a:cubicBezTo>
                  <a:pt x="30082" y="29968"/>
                  <a:pt x="29506" y="29622"/>
                  <a:pt x="29045" y="29391"/>
                </a:cubicBezTo>
                <a:cubicBezTo>
                  <a:pt x="28930" y="29391"/>
                  <a:pt x="28699" y="29276"/>
                  <a:pt x="28584" y="29161"/>
                </a:cubicBezTo>
                <a:cubicBezTo>
                  <a:pt x="28008" y="28815"/>
                  <a:pt x="27316" y="28470"/>
                  <a:pt x="26740" y="28124"/>
                </a:cubicBezTo>
                <a:cubicBezTo>
                  <a:pt x="26509" y="28124"/>
                  <a:pt x="26394" y="27893"/>
                  <a:pt x="26164" y="27778"/>
                </a:cubicBezTo>
                <a:cubicBezTo>
                  <a:pt x="25703" y="27547"/>
                  <a:pt x="25242" y="27202"/>
                  <a:pt x="24781" y="26971"/>
                </a:cubicBezTo>
                <a:cubicBezTo>
                  <a:pt x="24550" y="26856"/>
                  <a:pt x="24435" y="26741"/>
                  <a:pt x="24204" y="26625"/>
                </a:cubicBezTo>
                <a:cubicBezTo>
                  <a:pt x="23628" y="26279"/>
                  <a:pt x="23052" y="25819"/>
                  <a:pt x="22475" y="25473"/>
                </a:cubicBezTo>
                <a:cubicBezTo>
                  <a:pt x="22475" y="25473"/>
                  <a:pt x="22245" y="25357"/>
                  <a:pt x="22130" y="25242"/>
                </a:cubicBezTo>
                <a:cubicBezTo>
                  <a:pt x="21669" y="24896"/>
                  <a:pt x="21208" y="24551"/>
                  <a:pt x="20631" y="24205"/>
                </a:cubicBezTo>
                <a:cubicBezTo>
                  <a:pt x="20401" y="24090"/>
                  <a:pt x="20285" y="23859"/>
                  <a:pt x="20055" y="23744"/>
                </a:cubicBezTo>
                <a:cubicBezTo>
                  <a:pt x="19594" y="23398"/>
                  <a:pt x="19248" y="23052"/>
                  <a:pt x="18787" y="22707"/>
                </a:cubicBezTo>
                <a:cubicBezTo>
                  <a:pt x="18672" y="22591"/>
                  <a:pt x="18441" y="22476"/>
                  <a:pt x="18326" y="22361"/>
                </a:cubicBezTo>
                <a:cubicBezTo>
                  <a:pt x="17750" y="21899"/>
                  <a:pt x="17289" y="21439"/>
                  <a:pt x="16712" y="20978"/>
                </a:cubicBezTo>
                <a:cubicBezTo>
                  <a:pt x="16597" y="20862"/>
                  <a:pt x="16367" y="20747"/>
                  <a:pt x="16251" y="20516"/>
                </a:cubicBezTo>
                <a:cubicBezTo>
                  <a:pt x="15906" y="20171"/>
                  <a:pt x="15445" y="19825"/>
                  <a:pt x="15099" y="19479"/>
                </a:cubicBezTo>
                <a:cubicBezTo>
                  <a:pt x="14984" y="19364"/>
                  <a:pt x="14753" y="19133"/>
                  <a:pt x="14638" y="19018"/>
                </a:cubicBezTo>
                <a:cubicBezTo>
                  <a:pt x="14177" y="18557"/>
                  <a:pt x="13716" y="18096"/>
                  <a:pt x="13139" y="17635"/>
                </a:cubicBezTo>
                <a:cubicBezTo>
                  <a:pt x="13139" y="17635"/>
                  <a:pt x="13024" y="17520"/>
                  <a:pt x="12909" y="17404"/>
                </a:cubicBezTo>
                <a:cubicBezTo>
                  <a:pt x="12448" y="16944"/>
                  <a:pt x="11987" y="16482"/>
                  <a:pt x="11526" y="16021"/>
                </a:cubicBezTo>
                <a:cubicBezTo>
                  <a:pt x="11411" y="15906"/>
                  <a:pt x="11180" y="15676"/>
                  <a:pt x="11065" y="15560"/>
                </a:cubicBezTo>
                <a:cubicBezTo>
                  <a:pt x="10719" y="15215"/>
                  <a:pt x="10373" y="14753"/>
                  <a:pt x="10027" y="14408"/>
                </a:cubicBezTo>
                <a:cubicBezTo>
                  <a:pt x="9912" y="14292"/>
                  <a:pt x="9797" y="14062"/>
                  <a:pt x="9682" y="13947"/>
                </a:cubicBezTo>
                <a:cubicBezTo>
                  <a:pt x="9221" y="13370"/>
                  <a:pt x="8760" y="12909"/>
                  <a:pt x="8299" y="12333"/>
                </a:cubicBezTo>
                <a:cubicBezTo>
                  <a:pt x="8183" y="12218"/>
                  <a:pt x="8068" y="12102"/>
                  <a:pt x="7953" y="11872"/>
                </a:cubicBezTo>
                <a:cubicBezTo>
                  <a:pt x="7607" y="11411"/>
                  <a:pt x="7261" y="11065"/>
                  <a:pt x="6915" y="10604"/>
                </a:cubicBezTo>
                <a:cubicBezTo>
                  <a:pt x="6800" y="10373"/>
                  <a:pt x="6685" y="10258"/>
                  <a:pt x="6455" y="10028"/>
                </a:cubicBezTo>
                <a:cubicBezTo>
                  <a:pt x="6109" y="9567"/>
                  <a:pt x="5648" y="8990"/>
                  <a:pt x="5302" y="8529"/>
                </a:cubicBezTo>
                <a:cubicBezTo>
                  <a:pt x="5302" y="8529"/>
                  <a:pt x="5302" y="8414"/>
                  <a:pt x="5187" y="8299"/>
                </a:cubicBezTo>
                <a:cubicBezTo>
                  <a:pt x="4726" y="7723"/>
                  <a:pt x="4380" y="7146"/>
                  <a:pt x="3919" y="6570"/>
                </a:cubicBezTo>
                <a:cubicBezTo>
                  <a:pt x="3804" y="6339"/>
                  <a:pt x="3688" y="6224"/>
                  <a:pt x="3573" y="5994"/>
                </a:cubicBezTo>
                <a:cubicBezTo>
                  <a:pt x="3227" y="5533"/>
                  <a:pt x="2997" y="5072"/>
                  <a:pt x="2651" y="4610"/>
                </a:cubicBezTo>
                <a:cubicBezTo>
                  <a:pt x="2651" y="4495"/>
                  <a:pt x="2420" y="4265"/>
                  <a:pt x="2305" y="4149"/>
                </a:cubicBezTo>
                <a:cubicBezTo>
                  <a:pt x="1959" y="3573"/>
                  <a:pt x="1614" y="2882"/>
                  <a:pt x="1153" y="2305"/>
                </a:cubicBezTo>
                <a:cubicBezTo>
                  <a:pt x="1153" y="2190"/>
                  <a:pt x="1037" y="2075"/>
                  <a:pt x="922" y="1960"/>
                </a:cubicBezTo>
                <a:cubicBezTo>
                  <a:pt x="576" y="1383"/>
                  <a:pt x="346" y="922"/>
                  <a:pt x="115" y="346"/>
                </a:cubicBezTo>
                <a:cubicBezTo>
                  <a:pt x="115" y="346"/>
                  <a:pt x="115" y="115"/>
                  <a:pt x="0" y="0"/>
                </a:cubicBezTo>
                <a:lnTo>
                  <a:pt x="0" y="55210"/>
                </a:lnTo>
                <a:cubicBezTo>
                  <a:pt x="0" y="95782"/>
                  <a:pt x="32964" y="128746"/>
                  <a:pt x="73535" y="128746"/>
                </a:cubicBezTo>
                <a:cubicBezTo>
                  <a:pt x="114106" y="128746"/>
                  <a:pt x="147070" y="95782"/>
                  <a:pt x="147070" y="55210"/>
                </a:cubicBezTo>
                <a:lnTo>
                  <a:pt x="147070" y="38958"/>
                </a:lnTo>
                <a:lnTo>
                  <a:pt x="64545" y="3895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1" name="Freeform 345">
            <a:extLst>
              <a:ext uri="{FF2B5EF4-FFF2-40B4-BE49-F238E27FC236}">
                <a16:creationId xmlns:a16="http://schemas.microsoft.com/office/drawing/2014/main" id="{32182D3C-6841-5A1A-82E2-77D8709FE8B5}"/>
              </a:ext>
            </a:extLst>
          </p:cNvPr>
          <p:cNvSpPr/>
          <p:nvPr/>
        </p:nvSpPr>
        <p:spPr>
          <a:xfrm>
            <a:off x="4488658" y="4617128"/>
            <a:ext cx="883726" cy="1361286"/>
          </a:xfrm>
          <a:custGeom>
            <a:avLst/>
            <a:gdLst>
              <a:gd name="connsiteX0" fmla="*/ 69385 w 135658"/>
              <a:gd name="connsiteY0" fmla="*/ 19710 h 208967"/>
              <a:gd name="connsiteX1" fmla="*/ 45758 w 135658"/>
              <a:gd name="connsiteY1" fmla="*/ 66736 h 208967"/>
              <a:gd name="connsiteX2" fmla="*/ 45412 w 135658"/>
              <a:gd name="connsiteY2" fmla="*/ 74113 h 208967"/>
              <a:gd name="connsiteX3" fmla="*/ 45412 w 135658"/>
              <a:gd name="connsiteY3" fmla="*/ 136007 h 208967"/>
              <a:gd name="connsiteX4" fmla="*/ 45412 w 135658"/>
              <a:gd name="connsiteY4" fmla="*/ 138658 h 208967"/>
              <a:gd name="connsiteX5" fmla="*/ 45412 w 135658"/>
              <a:gd name="connsiteY5" fmla="*/ 139350 h 208967"/>
              <a:gd name="connsiteX6" fmla="*/ 45296 w 135658"/>
              <a:gd name="connsiteY6" fmla="*/ 141540 h 208967"/>
              <a:gd name="connsiteX7" fmla="*/ 45296 w 135658"/>
              <a:gd name="connsiteY7" fmla="*/ 142001 h 208967"/>
              <a:gd name="connsiteX8" fmla="*/ 45066 w 135658"/>
              <a:gd name="connsiteY8" fmla="*/ 144652 h 208967"/>
              <a:gd name="connsiteX9" fmla="*/ 45066 w 135658"/>
              <a:gd name="connsiteY9" fmla="*/ 145344 h 208967"/>
              <a:gd name="connsiteX10" fmla="*/ 44835 w 135658"/>
              <a:gd name="connsiteY10" fmla="*/ 147418 h 208967"/>
              <a:gd name="connsiteX11" fmla="*/ 44835 w 135658"/>
              <a:gd name="connsiteY11" fmla="*/ 148110 h 208967"/>
              <a:gd name="connsiteX12" fmla="*/ 44374 w 135658"/>
              <a:gd name="connsiteY12" fmla="*/ 150645 h 208967"/>
              <a:gd name="connsiteX13" fmla="*/ 44374 w 135658"/>
              <a:gd name="connsiteY13" fmla="*/ 151107 h 208967"/>
              <a:gd name="connsiteX14" fmla="*/ 43913 w 135658"/>
              <a:gd name="connsiteY14" fmla="*/ 153181 h 208967"/>
              <a:gd name="connsiteX15" fmla="*/ 43798 w 135658"/>
              <a:gd name="connsiteY15" fmla="*/ 153873 h 208967"/>
              <a:gd name="connsiteX16" fmla="*/ 43222 w 135658"/>
              <a:gd name="connsiteY16" fmla="*/ 156293 h 208967"/>
              <a:gd name="connsiteX17" fmla="*/ 43222 w 135658"/>
              <a:gd name="connsiteY17" fmla="*/ 156293 h 208967"/>
              <a:gd name="connsiteX18" fmla="*/ 42530 w 135658"/>
              <a:gd name="connsiteY18" fmla="*/ 158714 h 208967"/>
              <a:gd name="connsiteX19" fmla="*/ 42300 w 135658"/>
              <a:gd name="connsiteY19" fmla="*/ 159405 h 208967"/>
              <a:gd name="connsiteX20" fmla="*/ 41608 w 135658"/>
              <a:gd name="connsiteY20" fmla="*/ 161365 h 208967"/>
              <a:gd name="connsiteX21" fmla="*/ 41493 w 135658"/>
              <a:gd name="connsiteY21" fmla="*/ 161826 h 208967"/>
              <a:gd name="connsiteX22" fmla="*/ 40686 w 135658"/>
              <a:gd name="connsiteY22" fmla="*/ 164246 h 208967"/>
              <a:gd name="connsiteX23" fmla="*/ 40456 w 135658"/>
              <a:gd name="connsiteY23" fmla="*/ 164823 h 208967"/>
              <a:gd name="connsiteX24" fmla="*/ 39764 w 135658"/>
              <a:gd name="connsiteY24" fmla="*/ 166667 h 208967"/>
              <a:gd name="connsiteX25" fmla="*/ 39534 w 135658"/>
              <a:gd name="connsiteY25" fmla="*/ 167243 h 208967"/>
              <a:gd name="connsiteX26" fmla="*/ 38496 w 135658"/>
              <a:gd name="connsiteY26" fmla="*/ 169548 h 208967"/>
              <a:gd name="connsiteX27" fmla="*/ 38266 w 135658"/>
              <a:gd name="connsiteY27" fmla="*/ 170009 h 208967"/>
              <a:gd name="connsiteX28" fmla="*/ 37344 w 135658"/>
              <a:gd name="connsiteY28" fmla="*/ 171969 h 208967"/>
              <a:gd name="connsiteX29" fmla="*/ 36998 w 135658"/>
              <a:gd name="connsiteY29" fmla="*/ 172545 h 208967"/>
              <a:gd name="connsiteX30" fmla="*/ 35845 w 135658"/>
              <a:gd name="connsiteY30" fmla="*/ 174620 h 208967"/>
              <a:gd name="connsiteX31" fmla="*/ 35845 w 135658"/>
              <a:gd name="connsiteY31" fmla="*/ 174620 h 208967"/>
              <a:gd name="connsiteX32" fmla="*/ 34577 w 135658"/>
              <a:gd name="connsiteY32" fmla="*/ 176810 h 208967"/>
              <a:gd name="connsiteX33" fmla="*/ 34232 w 135658"/>
              <a:gd name="connsiteY33" fmla="*/ 177386 h 208967"/>
              <a:gd name="connsiteX34" fmla="*/ 33194 w 135658"/>
              <a:gd name="connsiteY34" fmla="*/ 179115 h 208967"/>
              <a:gd name="connsiteX35" fmla="*/ 32964 w 135658"/>
              <a:gd name="connsiteY35" fmla="*/ 179576 h 208967"/>
              <a:gd name="connsiteX36" fmla="*/ 31581 w 135658"/>
              <a:gd name="connsiteY36" fmla="*/ 181651 h 208967"/>
              <a:gd name="connsiteX37" fmla="*/ 31235 w 135658"/>
              <a:gd name="connsiteY37" fmla="*/ 182112 h 208967"/>
              <a:gd name="connsiteX38" fmla="*/ 30082 w 135658"/>
              <a:gd name="connsiteY38" fmla="*/ 183725 h 208967"/>
              <a:gd name="connsiteX39" fmla="*/ 29737 w 135658"/>
              <a:gd name="connsiteY39" fmla="*/ 184301 h 208967"/>
              <a:gd name="connsiteX40" fmla="*/ 28238 w 135658"/>
              <a:gd name="connsiteY40" fmla="*/ 186261 h 208967"/>
              <a:gd name="connsiteX41" fmla="*/ 28008 w 135658"/>
              <a:gd name="connsiteY41" fmla="*/ 186607 h 208967"/>
              <a:gd name="connsiteX42" fmla="*/ 26625 w 135658"/>
              <a:gd name="connsiteY42" fmla="*/ 188220 h 208967"/>
              <a:gd name="connsiteX43" fmla="*/ 26164 w 135658"/>
              <a:gd name="connsiteY43" fmla="*/ 188797 h 208967"/>
              <a:gd name="connsiteX44" fmla="*/ 24665 w 135658"/>
              <a:gd name="connsiteY44" fmla="*/ 190526 h 208967"/>
              <a:gd name="connsiteX45" fmla="*/ 24665 w 135658"/>
              <a:gd name="connsiteY45" fmla="*/ 190526 h 208967"/>
              <a:gd name="connsiteX46" fmla="*/ 22936 w 135658"/>
              <a:gd name="connsiteY46" fmla="*/ 192370 h 208967"/>
              <a:gd name="connsiteX47" fmla="*/ 22475 w 135658"/>
              <a:gd name="connsiteY47" fmla="*/ 192831 h 208967"/>
              <a:gd name="connsiteX48" fmla="*/ 20977 w 135658"/>
              <a:gd name="connsiteY48" fmla="*/ 194214 h 208967"/>
              <a:gd name="connsiteX49" fmla="*/ 20631 w 135658"/>
              <a:gd name="connsiteY49" fmla="*/ 194560 h 208967"/>
              <a:gd name="connsiteX50" fmla="*/ 18787 w 135658"/>
              <a:gd name="connsiteY50" fmla="*/ 196289 h 208967"/>
              <a:gd name="connsiteX51" fmla="*/ 18326 w 135658"/>
              <a:gd name="connsiteY51" fmla="*/ 196635 h 208967"/>
              <a:gd name="connsiteX52" fmla="*/ 16828 w 135658"/>
              <a:gd name="connsiteY52" fmla="*/ 197902 h 208967"/>
              <a:gd name="connsiteX53" fmla="*/ 16367 w 135658"/>
              <a:gd name="connsiteY53" fmla="*/ 198363 h 208967"/>
              <a:gd name="connsiteX54" fmla="*/ 14407 w 135658"/>
              <a:gd name="connsiteY54" fmla="*/ 199977 h 208967"/>
              <a:gd name="connsiteX55" fmla="*/ 14062 w 135658"/>
              <a:gd name="connsiteY55" fmla="*/ 200207 h 208967"/>
              <a:gd name="connsiteX56" fmla="*/ 12333 w 135658"/>
              <a:gd name="connsiteY56" fmla="*/ 201475 h 208967"/>
              <a:gd name="connsiteX57" fmla="*/ 11756 w 135658"/>
              <a:gd name="connsiteY57" fmla="*/ 201936 h 208967"/>
              <a:gd name="connsiteX58" fmla="*/ 9797 w 135658"/>
              <a:gd name="connsiteY58" fmla="*/ 203319 h 208967"/>
              <a:gd name="connsiteX59" fmla="*/ 9682 w 135658"/>
              <a:gd name="connsiteY59" fmla="*/ 203319 h 208967"/>
              <a:gd name="connsiteX60" fmla="*/ 7607 w 135658"/>
              <a:gd name="connsiteY60" fmla="*/ 204703 h 208967"/>
              <a:gd name="connsiteX61" fmla="*/ 7031 w 135658"/>
              <a:gd name="connsiteY61" fmla="*/ 205048 h 208967"/>
              <a:gd name="connsiteX62" fmla="*/ 5302 w 135658"/>
              <a:gd name="connsiteY62" fmla="*/ 206086 h 208967"/>
              <a:gd name="connsiteX63" fmla="*/ 4841 w 135658"/>
              <a:gd name="connsiteY63" fmla="*/ 206316 h 208967"/>
              <a:gd name="connsiteX64" fmla="*/ 2651 w 135658"/>
              <a:gd name="connsiteY64" fmla="*/ 207584 h 208967"/>
              <a:gd name="connsiteX65" fmla="*/ 2190 w 135658"/>
              <a:gd name="connsiteY65" fmla="*/ 207815 h 208967"/>
              <a:gd name="connsiteX66" fmla="*/ 346 w 135658"/>
              <a:gd name="connsiteY66" fmla="*/ 208737 h 208967"/>
              <a:gd name="connsiteX67" fmla="*/ 0 w 135658"/>
              <a:gd name="connsiteY67" fmla="*/ 208967 h 208967"/>
              <a:gd name="connsiteX68" fmla="*/ 62124 w 135658"/>
              <a:gd name="connsiteY68" fmla="*/ 208967 h 208967"/>
              <a:gd name="connsiteX69" fmla="*/ 135659 w 135658"/>
              <a:gd name="connsiteY69" fmla="*/ 135431 h 208967"/>
              <a:gd name="connsiteX70" fmla="*/ 135659 w 135658"/>
              <a:gd name="connsiteY70" fmla="*/ 0 h 208967"/>
              <a:gd name="connsiteX71" fmla="*/ 119408 w 135658"/>
              <a:gd name="connsiteY71" fmla="*/ 0 h 208967"/>
              <a:gd name="connsiteX72" fmla="*/ 75148 w 135658"/>
              <a:gd name="connsiteY72" fmla="*/ 14753 h 208967"/>
              <a:gd name="connsiteX73" fmla="*/ 69847 w 135658"/>
              <a:gd name="connsiteY73" fmla="*/ 19133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35658" h="208967">
                <a:moveTo>
                  <a:pt x="69385" y="19710"/>
                </a:moveTo>
                <a:cubicBezTo>
                  <a:pt x="55900" y="31927"/>
                  <a:pt x="47486" y="48640"/>
                  <a:pt x="45758" y="66736"/>
                </a:cubicBezTo>
                <a:cubicBezTo>
                  <a:pt x="45527" y="69156"/>
                  <a:pt x="45412" y="71692"/>
                  <a:pt x="45412" y="74113"/>
                </a:cubicBezTo>
                <a:lnTo>
                  <a:pt x="45412" y="136007"/>
                </a:lnTo>
                <a:cubicBezTo>
                  <a:pt x="45412" y="136930"/>
                  <a:pt x="45412" y="137852"/>
                  <a:pt x="45412" y="138658"/>
                </a:cubicBezTo>
                <a:cubicBezTo>
                  <a:pt x="45412" y="138889"/>
                  <a:pt x="45412" y="139119"/>
                  <a:pt x="45412" y="139350"/>
                </a:cubicBezTo>
                <a:cubicBezTo>
                  <a:pt x="45412" y="140042"/>
                  <a:pt x="45412" y="140848"/>
                  <a:pt x="45296" y="141540"/>
                </a:cubicBezTo>
                <a:cubicBezTo>
                  <a:pt x="45296" y="141655"/>
                  <a:pt x="45296" y="141886"/>
                  <a:pt x="45296" y="142001"/>
                </a:cubicBezTo>
                <a:cubicBezTo>
                  <a:pt x="45296" y="142923"/>
                  <a:pt x="45181" y="143730"/>
                  <a:pt x="45066" y="144652"/>
                </a:cubicBezTo>
                <a:cubicBezTo>
                  <a:pt x="45066" y="144882"/>
                  <a:pt x="45066" y="145113"/>
                  <a:pt x="45066" y="145344"/>
                </a:cubicBezTo>
                <a:cubicBezTo>
                  <a:pt x="45066" y="146035"/>
                  <a:pt x="44951" y="146727"/>
                  <a:pt x="44835" y="147418"/>
                </a:cubicBezTo>
                <a:cubicBezTo>
                  <a:pt x="44835" y="147649"/>
                  <a:pt x="44835" y="147879"/>
                  <a:pt x="44835" y="148110"/>
                </a:cubicBezTo>
                <a:cubicBezTo>
                  <a:pt x="44720" y="148917"/>
                  <a:pt x="44605" y="149839"/>
                  <a:pt x="44374" y="150645"/>
                </a:cubicBezTo>
                <a:cubicBezTo>
                  <a:pt x="44374" y="150761"/>
                  <a:pt x="44374" y="150991"/>
                  <a:pt x="44374" y="151107"/>
                </a:cubicBezTo>
                <a:cubicBezTo>
                  <a:pt x="44259" y="151798"/>
                  <a:pt x="44144" y="152490"/>
                  <a:pt x="43913" y="153181"/>
                </a:cubicBezTo>
                <a:cubicBezTo>
                  <a:pt x="43913" y="153412"/>
                  <a:pt x="43913" y="153642"/>
                  <a:pt x="43798" y="153873"/>
                </a:cubicBezTo>
                <a:cubicBezTo>
                  <a:pt x="43568" y="154680"/>
                  <a:pt x="43452" y="155486"/>
                  <a:pt x="43222" y="156293"/>
                </a:cubicBezTo>
                <a:cubicBezTo>
                  <a:pt x="43222" y="156293"/>
                  <a:pt x="43222" y="156293"/>
                  <a:pt x="43222" y="156293"/>
                </a:cubicBezTo>
                <a:cubicBezTo>
                  <a:pt x="42991" y="157100"/>
                  <a:pt x="42761" y="157907"/>
                  <a:pt x="42530" y="158714"/>
                </a:cubicBezTo>
                <a:cubicBezTo>
                  <a:pt x="42530" y="158944"/>
                  <a:pt x="42415" y="159175"/>
                  <a:pt x="42300" y="159405"/>
                </a:cubicBezTo>
                <a:cubicBezTo>
                  <a:pt x="42069" y="160097"/>
                  <a:pt x="41839" y="160788"/>
                  <a:pt x="41608" y="161365"/>
                </a:cubicBezTo>
                <a:cubicBezTo>
                  <a:pt x="41608" y="161480"/>
                  <a:pt x="41608" y="161711"/>
                  <a:pt x="41493" y="161826"/>
                </a:cubicBezTo>
                <a:cubicBezTo>
                  <a:pt x="41262" y="162633"/>
                  <a:pt x="40917" y="163439"/>
                  <a:pt x="40686" y="164246"/>
                </a:cubicBezTo>
                <a:cubicBezTo>
                  <a:pt x="40686" y="164477"/>
                  <a:pt x="40571" y="164592"/>
                  <a:pt x="40456" y="164823"/>
                </a:cubicBezTo>
                <a:cubicBezTo>
                  <a:pt x="40225" y="165399"/>
                  <a:pt x="39995" y="166091"/>
                  <a:pt x="39764" y="166667"/>
                </a:cubicBezTo>
                <a:cubicBezTo>
                  <a:pt x="39764" y="166897"/>
                  <a:pt x="39649" y="167128"/>
                  <a:pt x="39534" y="167243"/>
                </a:cubicBezTo>
                <a:cubicBezTo>
                  <a:pt x="39188" y="168050"/>
                  <a:pt x="38842" y="168741"/>
                  <a:pt x="38496" y="169548"/>
                </a:cubicBezTo>
                <a:cubicBezTo>
                  <a:pt x="38496" y="169663"/>
                  <a:pt x="38381" y="169779"/>
                  <a:pt x="38266" y="170009"/>
                </a:cubicBezTo>
                <a:cubicBezTo>
                  <a:pt x="37920" y="170701"/>
                  <a:pt x="37689" y="171277"/>
                  <a:pt x="37344" y="171969"/>
                </a:cubicBezTo>
                <a:cubicBezTo>
                  <a:pt x="37344" y="172199"/>
                  <a:pt x="37113" y="172430"/>
                  <a:pt x="36998" y="172545"/>
                </a:cubicBezTo>
                <a:cubicBezTo>
                  <a:pt x="36652" y="173237"/>
                  <a:pt x="36306" y="173928"/>
                  <a:pt x="35845" y="174620"/>
                </a:cubicBezTo>
                <a:cubicBezTo>
                  <a:pt x="35845" y="174620"/>
                  <a:pt x="35845" y="174620"/>
                  <a:pt x="35845" y="174620"/>
                </a:cubicBezTo>
                <a:cubicBezTo>
                  <a:pt x="35500" y="175311"/>
                  <a:pt x="35039" y="176118"/>
                  <a:pt x="34577" y="176810"/>
                </a:cubicBezTo>
                <a:cubicBezTo>
                  <a:pt x="34462" y="177040"/>
                  <a:pt x="34347" y="177155"/>
                  <a:pt x="34232" y="177386"/>
                </a:cubicBezTo>
                <a:cubicBezTo>
                  <a:pt x="33886" y="177962"/>
                  <a:pt x="33540" y="178538"/>
                  <a:pt x="33194" y="179115"/>
                </a:cubicBezTo>
                <a:cubicBezTo>
                  <a:pt x="33194" y="179230"/>
                  <a:pt x="32964" y="179345"/>
                  <a:pt x="32964" y="179576"/>
                </a:cubicBezTo>
                <a:cubicBezTo>
                  <a:pt x="32503" y="180267"/>
                  <a:pt x="32042" y="180959"/>
                  <a:pt x="31581" y="181651"/>
                </a:cubicBezTo>
                <a:cubicBezTo>
                  <a:pt x="31465" y="181766"/>
                  <a:pt x="31350" y="181996"/>
                  <a:pt x="31235" y="182112"/>
                </a:cubicBezTo>
                <a:cubicBezTo>
                  <a:pt x="30889" y="182688"/>
                  <a:pt x="30428" y="183149"/>
                  <a:pt x="30082" y="183725"/>
                </a:cubicBezTo>
                <a:cubicBezTo>
                  <a:pt x="29967" y="183956"/>
                  <a:pt x="29852" y="184071"/>
                  <a:pt x="29737" y="184301"/>
                </a:cubicBezTo>
                <a:cubicBezTo>
                  <a:pt x="29276" y="184993"/>
                  <a:pt x="28699" y="185569"/>
                  <a:pt x="28238" y="186261"/>
                </a:cubicBezTo>
                <a:cubicBezTo>
                  <a:pt x="28238" y="186261"/>
                  <a:pt x="28008" y="186492"/>
                  <a:pt x="28008" y="186607"/>
                </a:cubicBezTo>
                <a:cubicBezTo>
                  <a:pt x="27547" y="187183"/>
                  <a:pt x="27086" y="187644"/>
                  <a:pt x="26625" y="188220"/>
                </a:cubicBezTo>
                <a:cubicBezTo>
                  <a:pt x="26509" y="188451"/>
                  <a:pt x="26279" y="188566"/>
                  <a:pt x="26164" y="188797"/>
                </a:cubicBezTo>
                <a:cubicBezTo>
                  <a:pt x="25703" y="189373"/>
                  <a:pt x="25126" y="189949"/>
                  <a:pt x="24665" y="190526"/>
                </a:cubicBezTo>
                <a:cubicBezTo>
                  <a:pt x="24665" y="190526"/>
                  <a:pt x="24665" y="190526"/>
                  <a:pt x="24665" y="190526"/>
                </a:cubicBezTo>
                <a:cubicBezTo>
                  <a:pt x="24089" y="191102"/>
                  <a:pt x="23513" y="191793"/>
                  <a:pt x="22936" y="192370"/>
                </a:cubicBezTo>
                <a:cubicBezTo>
                  <a:pt x="22821" y="192485"/>
                  <a:pt x="22591" y="192716"/>
                  <a:pt x="22475" y="192831"/>
                </a:cubicBezTo>
                <a:cubicBezTo>
                  <a:pt x="22014" y="193292"/>
                  <a:pt x="21553" y="193753"/>
                  <a:pt x="20977" y="194214"/>
                </a:cubicBezTo>
                <a:cubicBezTo>
                  <a:pt x="20862" y="194329"/>
                  <a:pt x="20746" y="194444"/>
                  <a:pt x="20631" y="194560"/>
                </a:cubicBezTo>
                <a:cubicBezTo>
                  <a:pt x="20055" y="195136"/>
                  <a:pt x="19479" y="195712"/>
                  <a:pt x="18787" y="196289"/>
                </a:cubicBezTo>
                <a:cubicBezTo>
                  <a:pt x="18672" y="196404"/>
                  <a:pt x="18441" y="196519"/>
                  <a:pt x="18326" y="196635"/>
                </a:cubicBezTo>
                <a:cubicBezTo>
                  <a:pt x="17865" y="197095"/>
                  <a:pt x="17289" y="197556"/>
                  <a:pt x="16828" y="197902"/>
                </a:cubicBezTo>
                <a:cubicBezTo>
                  <a:pt x="16712" y="198018"/>
                  <a:pt x="16482" y="198133"/>
                  <a:pt x="16367" y="198363"/>
                </a:cubicBezTo>
                <a:cubicBezTo>
                  <a:pt x="15675" y="198940"/>
                  <a:pt x="15099" y="199401"/>
                  <a:pt x="14407" y="199977"/>
                </a:cubicBezTo>
                <a:cubicBezTo>
                  <a:pt x="14407" y="199977"/>
                  <a:pt x="14177" y="200092"/>
                  <a:pt x="14062" y="200207"/>
                </a:cubicBezTo>
                <a:cubicBezTo>
                  <a:pt x="13485" y="200669"/>
                  <a:pt x="12909" y="201130"/>
                  <a:pt x="12333" y="201475"/>
                </a:cubicBezTo>
                <a:cubicBezTo>
                  <a:pt x="12102" y="201591"/>
                  <a:pt x="11987" y="201706"/>
                  <a:pt x="11756" y="201936"/>
                </a:cubicBezTo>
                <a:cubicBezTo>
                  <a:pt x="11065" y="202398"/>
                  <a:pt x="10489" y="202858"/>
                  <a:pt x="9797" y="203319"/>
                </a:cubicBezTo>
                <a:cubicBezTo>
                  <a:pt x="9797" y="203319"/>
                  <a:pt x="9797" y="203319"/>
                  <a:pt x="9682" y="203319"/>
                </a:cubicBezTo>
                <a:cubicBezTo>
                  <a:pt x="8990" y="203781"/>
                  <a:pt x="8299" y="204242"/>
                  <a:pt x="7607" y="204703"/>
                </a:cubicBezTo>
                <a:cubicBezTo>
                  <a:pt x="7377" y="204818"/>
                  <a:pt x="7261" y="204933"/>
                  <a:pt x="7031" y="205048"/>
                </a:cubicBezTo>
                <a:cubicBezTo>
                  <a:pt x="6455" y="205394"/>
                  <a:pt x="5878" y="205740"/>
                  <a:pt x="5302" y="206086"/>
                </a:cubicBezTo>
                <a:cubicBezTo>
                  <a:pt x="5187" y="206086"/>
                  <a:pt x="5071" y="206201"/>
                  <a:pt x="4841" y="206316"/>
                </a:cubicBezTo>
                <a:cubicBezTo>
                  <a:pt x="4149" y="206777"/>
                  <a:pt x="3343" y="207123"/>
                  <a:pt x="2651" y="207584"/>
                </a:cubicBezTo>
                <a:cubicBezTo>
                  <a:pt x="2536" y="207584"/>
                  <a:pt x="2305" y="207815"/>
                  <a:pt x="2190" y="207815"/>
                </a:cubicBezTo>
                <a:cubicBezTo>
                  <a:pt x="1614" y="208161"/>
                  <a:pt x="1037" y="208391"/>
                  <a:pt x="346" y="208737"/>
                </a:cubicBezTo>
                <a:cubicBezTo>
                  <a:pt x="231" y="208737"/>
                  <a:pt x="115" y="208852"/>
                  <a:pt x="0" y="208967"/>
                </a:cubicBezTo>
                <a:lnTo>
                  <a:pt x="62124" y="208967"/>
                </a:lnTo>
                <a:cubicBezTo>
                  <a:pt x="102695" y="208967"/>
                  <a:pt x="135659" y="176003"/>
                  <a:pt x="135659" y="135431"/>
                </a:cubicBezTo>
                <a:lnTo>
                  <a:pt x="135659" y="0"/>
                </a:lnTo>
                <a:lnTo>
                  <a:pt x="119408" y="0"/>
                </a:lnTo>
                <a:cubicBezTo>
                  <a:pt x="103387" y="0"/>
                  <a:pt x="87942" y="5187"/>
                  <a:pt x="75148" y="14753"/>
                </a:cubicBezTo>
                <a:cubicBezTo>
                  <a:pt x="73304" y="16136"/>
                  <a:pt x="71575" y="17520"/>
                  <a:pt x="69847" y="1913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2" name="Freeform 346">
            <a:extLst>
              <a:ext uri="{FF2B5EF4-FFF2-40B4-BE49-F238E27FC236}">
                <a16:creationId xmlns:a16="http://schemas.microsoft.com/office/drawing/2014/main" id="{5349CDE1-C420-5911-3448-894AFD092F5E}"/>
              </a:ext>
            </a:extLst>
          </p:cNvPr>
          <p:cNvSpPr/>
          <p:nvPr/>
        </p:nvSpPr>
        <p:spPr>
          <a:xfrm>
            <a:off x="4784489" y="2193387"/>
            <a:ext cx="885980" cy="1361286"/>
          </a:xfrm>
          <a:custGeom>
            <a:avLst/>
            <a:gdLst>
              <a:gd name="connsiteX0" fmla="*/ 25242 w 136004"/>
              <a:gd name="connsiteY0" fmla="*/ 0 h 208967"/>
              <a:gd name="connsiteX1" fmla="*/ 0 w 136004"/>
              <a:gd name="connsiteY1" fmla="*/ 0 h 208967"/>
              <a:gd name="connsiteX2" fmla="*/ 0 w 136004"/>
              <a:gd name="connsiteY2" fmla="*/ 144421 h 208967"/>
              <a:gd name="connsiteX3" fmla="*/ 64545 w 136004"/>
              <a:gd name="connsiteY3" fmla="*/ 208967 h 208967"/>
              <a:gd name="connsiteX4" fmla="*/ 136005 w 136004"/>
              <a:gd name="connsiteY4" fmla="*/ 208967 h 208967"/>
              <a:gd name="connsiteX5" fmla="*/ 135659 w 136004"/>
              <a:gd name="connsiteY5" fmla="*/ 208737 h 208967"/>
              <a:gd name="connsiteX6" fmla="*/ 133815 w 136004"/>
              <a:gd name="connsiteY6" fmla="*/ 207815 h 208967"/>
              <a:gd name="connsiteX7" fmla="*/ 133239 w 136004"/>
              <a:gd name="connsiteY7" fmla="*/ 207584 h 208967"/>
              <a:gd name="connsiteX8" fmla="*/ 131049 w 136004"/>
              <a:gd name="connsiteY8" fmla="*/ 206316 h 208967"/>
              <a:gd name="connsiteX9" fmla="*/ 130588 w 136004"/>
              <a:gd name="connsiteY9" fmla="*/ 206086 h 208967"/>
              <a:gd name="connsiteX10" fmla="*/ 128859 w 136004"/>
              <a:gd name="connsiteY10" fmla="*/ 205049 h 208967"/>
              <a:gd name="connsiteX11" fmla="*/ 128282 w 136004"/>
              <a:gd name="connsiteY11" fmla="*/ 204703 h 208967"/>
              <a:gd name="connsiteX12" fmla="*/ 126208 w 136004"/>
              <a:gd name="connsiteY12" fmla="*/ 203320 h 208967"/>
              <a:gd name="connsiteX13" fmla="*/ 126092 w 136004"/>
              <a:gd name="connsiteY13" fmla="*/ 203320 h 208967"/>
              <a:gd name="connsiteX14" fmla="*/ 124133 w 136004"/>
              <a:gd name="connsiteY14" fmla="*/ 201936 h 208967"/>
              <a:gd name="connsiteX15" fmla="*/ 123557 w 136004"/>
              <a:gd name="connsiteY15" fmla="*/ 201475 h 208967"/>
              <a:gd name="connsiteX16" fmla="*/ 121828 w 136004"/>
              <a:gd name="connsiteY16" fmla="*/ 200207 h 208967"/>
              <a:gd name="connsiteX17" fmla="*/ 121482 w 136004"/>
              <a:gd name="connsiteY17" fmla="*/ 199977 h 208967"/>
              <a:gd name="connsiteX18" fmla="*/ 119523 w 136004"/>
              <a:gd name="connsiteY18" fmla="*/ 198479 h 208967"/>
              <a:gd name="connsiteX19" fmla="*/ 119062 w 136004"/>
              <a:gd name="connsiteY19" fmla="*/ 198018 h 208967"/>
              <a:gd name="connsiteX20" fmla="*/ 117563 w 136004"/>
              <a:gd name="connsiteY20" fmla="*/ 196750 h 208967"/>
              <a:gd name="connsiteX21" fmla="*/ 117102 w 136004"/>
              <a:gd name="connsiteY21" fmla="*/ 196289 h 208967"/>
              <a:gd name="connsiteX22" fmla="*/ 115258 w 136004"/>
              <a:gd name="connsiteY22" fmla="*/ 194560 h 208967"/>
              <a:gd name="connsiteX23" fmla="*/ 114912 w 136004"/>
              <a:gd name="connsiteY23" fmla="*/ 194214 h 208967"/>
              <a:gd name="connsiteX24" fmla="*/ 113529 w 136004"/>
              <a:gd name="connsiteY24" fmla="*/ 192831 h 208967"/>
              <a:gd name="connsiteX25" fmla="*/ 113068 w 136004"/>
              <a:gd name="connsiteY25" fmla="*/ 192370 h 208967"/>
              <a:gd name="connsiteX26" fmla="*/ 111339 w 136004"/>
              <a:gd name="connsiteY26" fmla="*/ 190526 h 208967"/>
              <a:gd name="connsiteX27" fmla="*/ 111224 w 136004"/>
              <a:gd name="connsiteY27" fmla="*/ 190410 h 208967"/>
              <a:gd name="connsiteX28" fmla="*/ 109726 w 136004"/>
              <a:gd name="connsiteY28" fmla="*/ 188681 h 208967"/>
              <a:gd name="connsiteX29" fmla="*/ 109265 w 136004"/>
              <a:gd name="connsiteY29" fmla="*/ 188105 h 208967"/>
              <a:gd name="connsiteX30" fmla="*/ 107997 w 136004"/>
              <a:gd name="connsiteY30" fmla="*/ 186492 h 208967"/>
              <a:gd name="connsiteX31" fmla="*/ 107766 w 136004"/>
              <a:gd name="connsiteY31" fmla="*/ 186146 h 208967"/>
              <a:gd name="connsiteX32" fmla="*/ 106268 w 136004"/>
              <a:gd name="connsiteY32" fmla="*/ 184186 h 208967"/>
              <a:gd name="connsiteX33" fmla="*/ 105922 w 136004"/>
              <a:gd name="connsiteY33" fmla="*/ 183610 h 208967"/>
              <a:gd name="connsiteX34" fmla="*/ 104770 w 136004"/>
              <a:gd name="connsiteY34" fmla="*/ 181997 h 208967"/>
              <a:gd name="connsiteX35" fmla="*/ 104424 w 136004"/>
              <a:gd name="connsiteY35" fmla="*/ 181420 h 208967"/>
              <a:gd name="connsiteX36" fmla="*/ 103041 w 136004"/>
              <a:gd name="connsiteY36" fmla="*/ 179345 h 208967"/>
              <a:gd name="connsiteX37" fmla="*/ 102810 w 136004"/>
              <a:gd name="connsiteY37" fmla="*/ 178884 h 208967"/>
              <a:gd name="connsiteX38" fmla="*/ 101773 w 136004"/>
              <a:gd name="connsiteY38" fmla="*/ 177155 h 208967"/>
              <a:gd name="connsiteX39" fmla="*/ 101427 w 136004"/>
              <a:gd name="connsiteY39" fmla="*/ 176579 h 208967"/>
              <a:gd name="connsiteX40" fmla="*/ 100159 w 136004"/>
              <a:gd name="connsiteY40" fmla="*/ 174389 h 208967"/>
              <a:gd name="connsiteX41" fmla="*/ 100159 w 136004"/>
              <a:gd name="connsiteY41" fmla="*/ 174274 h 208967"/>
              <a:gd name="connsiteX42" fmla="*/ 99007 w 136004"/>
              <a:gd name="connsiteY42" fmla="*/ 172199 h 208967"/>
              <a:gd name="connsiteX43" fmla="*/ 98661 w 136004"/>
              <a:gd name="connsiteY43" fmla="*/ 171508 h 208967"/>
              <a:gd name="connsiteX44" fmla="*/ 97739 w 136004"/>
              <a:gd name="connsiteY44" fmla="*/ 169663 h 208967"/>
              <a:gd name="connsiteX45" fmla="*/ 97509 w 136004"/>
              <a:gd name="connsiteY45" fmla="*/ 169202 h 208967"/>
              <a:gd name="connsiteX46" fmla="*/ 96471 w 136004"/>
              <a:gd name="connsiteY46" fmla="*/ 166897 h 208967"/>
              <a:gd name="connsiteX47" fmla="*/ 96241 w 136004"/>
              <a:gd name="connsiteY47" fmla="*/ 166321 h 208967"/>
              <a:gd name="connsiteX48" fmla="*/ 95549 w 136004"/>
              <a:gd name="connsiteY48" fmla="*/ 164477 h 208967"/>
              <a:gd name="connsiteX49" fmla="*/ 95319 w 136004"/>
              <a:gd name="connsiteY49" fmla="*/ 163900 h 208967"/>
              <a:gd name="connsiteX50" fmla="*/ 94512 w 136004"/>
              <a:gd name="connsiteY50" fmla="*/ 161480 h 208967"/>
              <a:gd name="connsiteX51" fmla="*/ 94396 w 136004"/>
              <a:gd name="connsiteY51" fmla="*/ 161019 h 208967"/>
              <a:gd name="connsiteX52" fmla="*/ 93820 w 136004"/>
              <a:gd name="connsiteY52" fmla="*/ 159060 h 208967"/>
              <a:gd name="connsiteX53" fmla="*/ 93590 w 136004"/>
              <a:gd name="connsiteY53" fmla="*/ 158368 h 208967"/>
              <a:gd name="connsiteX54" fmla="*/ 92898 w 136004"/>
              <a:gd name="connsiteY54" fmla="*/ 155948 h 208967"/>
              <a:gd name="connsiteX55" fmla="*/ 92898 w 136004"/>
              <a:gd name="connsiteY55" fmla="*/ 155948 h 208967"/>
              <a:gd name="connsiteX56" fmla="*/ 92322 w 136004"/>
              <a:gd name="connsiteY56" fmla="*/ 153527 h 208967"/>
              <a:gd name="connsiteX57" fmla="*/ 92207 w 136004"/>
              <a:gd name="connsiteY57" fmla="*/ 152836 h 208967"/>
              <a:gd name="connsiteX58" fmla="*/ 91746 w 136004"/>
              <a:gd name="connsiteY58" fmla="*/ 150761 h 208967"/>
              <a:gd name="connsiteX59" fmla="*/ 91746 w 136004"/>
              <a:gd name="connsiteY59" fmla="*/ 150300 h 208967"/>
              <a:gd name="connsiteX60" fmla="*/ 91285 w 136004"/>
              <a:gd name="connsiteY60" fmla="*/ 147764 h 208967"/>
              <a:gd name="connsiteX61" fmla="*/ 91285 w 136004"/>
              <a:gd name="connsiteY61" fmla="*/ 147073 h 208967"/>
              <a:gd name="connsiteX62" fmla="*/ 91054 w 136004"/>
              <a:gd name="connsiteY62" fmla="*/ 144998 h 208967"/>
              <a:gd name="connsiteX63" fmla="*/ 91054 w 136004"/>
              <a:gd name="connsiteY63" fmla="*/ 144306 h 208967"/>
              <a:gd name="connsiteX64" fmla="*/ 90823 w 136004"/>
              <a:gd name="connsiteY64" fmla="*/ 141655 h 208967"/>
              <a:gd name="connsiteX65" fmla="*/ 90823 w 136004"/>
              <a:gd name="connsiteY65" fmla="*/ 141194 h 208967"/>
              <a:gd name="connsiteX66" fmla="*/ 90708 w 136004"/>
              <a:gd name="connsiteY66" fmla="*/ 139004 h 208967"/>
              <a:gd name="connsiteX67" fmla="*/ 90708 w 136004"/>
              <a:gd name="connsiteY67" fmla="*/ 138313 h 208967"/>
              <a:gd name="connsiteX68" fmla="*/ 90708 w 136004"/>
              <a:gd name="connsiteY68" fmla="*/ 135662 h 208967"/>
              <a:gd name="connsiteX69" fmla="*/ 90708 w 136004"/>
              <a:gd name="connsiteY69" fmla="*/ 119410 h 208967"/>
              <a:gd name="connsiteX70" fmla="*/ 90362 w 136004"/>
              <a:gd name="connsiteY70" fmla="*/ 119410 h 208967"/>
              <a:gd name="connsiteX71" fmla="*/ 90362 w 136004"/>
              <a:gd name="connsiteY71" fmla="*/ 64776 h 208967"/>
              <a:gd name="connsiteX72" fmla="*/ 25818 w 136004"/>
              <a:gd name="connsiteY72" fmla="*/ 230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36004" h="208967">
                <a:moveTo>
                  <a:pt x="25242" y="0"/>
                </a:moveTo>
                <a:lnTo>
                  <a:pt x="0" y="0"/>
                </a:lnTo>
                <a:lnTo>
                  <a:pt x="0" y="144421"/>
                </a:lnTo>
                <a:cubicBezTo>
                  <a:pt x="0" y="180037"/>
                  <a:pt x="28930" y="208967"/>
                  <a:pt x="64545" y="208967"/>
                </a:cubicBezTo>
                <a:lnTo>
                  <a:pt x="136005" y="208967"/>
                </a:lnTo>
                <a:cubicBezTo>
                  <a:pt x="135889" y="208967"/>
                  <a:pt x="135774" y="208852"/>
                  <a:pt x="135659" y="208737"/>
                </a:cubicBezTo>
                <a:cubicBezTo>
                  <a:pt x="135083" y="208391"/>
                  <a:pt x="134506" y="208161"/>
                  <a:pt x="133815" y="207815"/>
                </a:cubicBezTo>
                <a:cubicBezTo>
                  <a:pt x="133584" y="207815"/>
                  <a:pt x="133469" y="207584"/>
                  <a:pt x="133239" y="207584"/>
                </a:cubicBezTo>
                <a:cubicBezTo>
                  <a:pt x="132547" y="207238"/>
                  <a:pt x="131740" y="206778"/>
                  <a:pt x="131049" y="206316"/>
                </a:cubicBezTo>
                <a:cubicBezTo>
                  <a:pt x="130933" y="206316"/>
                  <a:pt x="130703" y="206086"/>
                  <a:pt x="130588" y="206086"/>
                </a:cubicBezTo>
                <a:cubicBezTo>
                  <a:pt x="130011" y="205740"/>
                  <a:pt x="129435" y="205394"/>
                  <a:pt x="128859" y="205049"/>
                </a:cubicBezTo>
                <a:cubicBezTo>
                  <a:pt x="128628" y="204933"/>
                  <a:pt x="128513" y="204818"/>
                  <a:pt x="128282" y="204703"/>
                </a:cubicBezTo>
                <a:cubicBezTo>
                  <a:pt x="127591" y="204242"/>
                  <a:pt x="126899" y="203781"/>
                  <a:pt x="126208" y="203320"/>
                </a:cubicBezTo>
                <a:cubicBezTo>
                  <a:pt x="126208" y="203320"/>
                  <a:pt x="126208" y="203320"/>
                  <a:pt x="126092" y="203320"/>
                </a:cubicBezTo>
                <a:cubicBezTo>
                  <a:pt x="125401" y="202858"/>
                  <a:pt x="124825" y="202398"/>
                  <a:pt x="124133" y="201936"/>
                </a:cubicBezTo>
                <a:cubicBezTo>
                  <a:pt x="123903" y="201821"/>
                  <a:pt x="123787" y="201706"/>
                  <a:pt x="123557" y="201475"/>
                </a:cubicBezTo>
                <a:cubicBezTo>
                  <a:pt x="122981" y="201014"/>
                  <a:pt x="122404" y="200669"/>
                  <a:pt x="121828" y="200207"/>
                </a:cubicBezTo>
                <a:cubicBezTo>
                  <a:pt x="121828" y="200207"/>
                  <a:pt x="121597" y="200092"/>
                  <a:pt x="121482" y="199977"/>
                </a:cubicBezTo>
                <a:cubicBezTo>
                  <a:pt x="120791" y="199516"/>
                  <a:pt x="120214" y="198940"/>
                  <a:pt x="119523" y="198479"/>
                </a:cubicBezTo>
                <a:cubicBezTo>
                  <a:pt x="119408" y="198363"/>
                  <a:pt x="119177" y="198248"/>
                  <a:pt x="119062" y="198018"/>
                </a:cubicBezTo>
                <a:cubicBezTo>
                  <a:pt x="118601" y="197557"/>
                  <a:pt x="118024" y="197211"/>
                  <a:pt x="117563" y="196750"/>
                </a:cubicBezTo>
                <a:cubicBezTo>
                  <a:pt x="117448" y="196635"/>
                  <a:pt x="117218" y="196519"/>
                  <a:pt x="117102" y="196289"/>
                </a:cubicBezTo>
                <a:cubicBezTo>
                  <a:pt x="116526" y="195712"/>
                  <a:pt x="115950" y="195136"/>
                  <a:pt x="115258" y="194560"/>
                </a:cubicBezTo>
                <a:cubicBezTo>
                  <a:pt x="115143" y="194444"/>
                  <a:pt x="115028" y="194329"/>
                  <a:pt x="114912" y="194214"/>
                </a:cubicBezTo>
                <a:cubicBezTo>
                  <a:pt x="114451" y="193753"/>
                  <a:pt x="113990" y="193292"/>
                  <a:pt x="113529" y="192831"/>
                </a:cubicBezTo>
                <a:cubicBezTo>
                  <a:pt x="113414" y="192716"/>
                  <a:pt x="113184" y="192485"/>
                  <a:pt x="113068" y="192370"/>
                </a:cubicBezTo>
                <a:cubicBezTo>
                  <a:pt x="112492" y="191794"/>
                  <a:pt x="111916" y="191217"/>
                  <a:pt x="111339" y="190526"/>
                </a:cubicBezTo>
                <a:cubicBezTo>
                  <a:pt x="111339" y="190526"/>
                  <a:pt x="111339" y="190526"/>
                  <a:pt x="111224" y="190410"/>
                </a:cubicBezTo>
                <a:cubicBezTo>
                  <a:pt x="110648" y="189834"/>
                  <a:pt x="110187" y="189258"/>
                  <a:pt x="109726" y="188681"/>
                </a:cubicBezTo>
                <a:cubicBezTo>
                  <a:pt x="109611" y="188451"/>
                  <a:pt x="109380" y="188336"/>
                  <a:pt x="109265" y="188105"/>
                </a:cubicBezTo>
                <a:cubicBezTo>
                  <a:pt x="108804" y="187529"/>
                  <a:pt x="108343" y="187068"/>
                  <a:pt x="107997" y="186492"/>
                </a:cubicBezTo>
                <a:cubicBezTo>
                  <a:pt x="107997" y="186376"/>
                  <a:pt x="107766" y="186261"/>
                  <a:pt x="107766" y="186146"/>
                </a:cubicBezTo>
                <a:cubicBezTo>
                  <a:pt x="107305" y="185454"/>
                  <a:pt x="106729" y="184878"/>
                  <a:pt x="106268" y="184186"/>
                </a:cubicBezTo>
                <a:cubicBezTo>
                  <a:pt x="106153" y="183956"/>
                  <a:pt x="106038" y="183841"/>
                  <a:pt x="105922" y="183610"/>
                </a:cubicBezTo>
                <a:cubicBezTo>
                  <a:pt x="105577" y="183034"/>
                  <a:pt x="105116" y="182573"/>
                  <a:pt x="104770" y="181997"/>
                </a:cubicBezTo>
                <a:cubicBezTo>
                  <a:pt x="104654" y="181766"/>
                  <a:pt x="104539" y="181651"/>
                  <a:pt x="104424" y="181420"/>
                </a:cubicBezTo>
                <a:cubicBezTo>
                  <a:pt x="103963" y="180729"/>
                  <a:pt x="103502" y="180037"/>
                  <a:pt x="103041" y="179345"/>
                </a:cubicBezTo>
                <a:cubicBezTo>
                  <a:pt x="103041" y="179230"/>
                  <a:pt x="102810" y="179000"/>
                  <a:pt x="102810" y="178884"/>
                </a:cubicBezTo>
                <a:cubicBezTo>
                  <a:pt x="102465" y="178308"/>
                  <a:pt x="102119" y="177732"/>
                  <a:pt x="101773" y="177155"/>
                </a:cubicBezTo>
                <a:cubicBezTo>
                  <a:pt x="101658" y="176925"/>
                  <a:pt x="101543" y="176694"/>
                  <a:pt x="101427" y="176579"/>
                </a:cubicBezTo>
                <a:cubicBezTo>
                  <a:pt x="100966" y="175888"/>
                  <a:pt x="100620" y="175196"/>
                  <a:pt x="100159" y="174389"/>
                </a:cubicBezTo>
                <a:cubicBezTo>
                  <a:pt x="100159" y="174389"/>
                  <a:pt x="100159" y="174389"/>
                  <a:pt x="100159" y="174274"/>
                </a:cubicBezTo>
                <a:cubicBezTo>
                  <a:pt x="99814" y="173582"/>
                  <a:pt x="99468" y="172891"/>
                  <a:pt x="99007" y="172199"/>
                </a:cubicBezTo>
                <a:cubicBezTo>
                  <a:pt x="99007" y="171969"/>
                  <a:pt x="98776" y="171738"/>
                  <a:pt x="98661" y="171508"/>
                </a:cubicBezTo>
                <a:cubicBezTo>
                  <a:pt x="98315" y="170931"/>
                  <a:pt x="98085" y="170240"/>
                  <a:pt x="97739" y="169663"/>
                </a:cubicBezTo>
                <a:cubicBezTo>
                  <a:pt x="97739" y="169548"/>
                  <a:pt x="97624" y="169433"/>
                  <a:pt x="97509" y="169202"/>
                </a:cubicBezTo>
                <a:cubicBezTo>
                  <a:pt x="97163" y="168396"/>
                  <a:pt x="96817" y="167704"/>
                  <a:pt x="96471" y="166897"/>
                </a:cubicBezTo>
                <a:cubicBezTo>
                  <a:pt x="96471" y="166667"/>
                  <a:pt x="96356" y="166436"/>
                  <a:pt x="96241" y="166321"/>
                </a:cubicBezTo>
                <a:cubicBezTo>
                  <a:pt x="96010" y="165745"/>
                  <a:pt x="95780" y="165053"/>
                  <a:pt x="95549" y="164477"/>
                </a:cubicBezTo>
                <a:cubicBezTo>
                  <a:pt x="95549" y="164246"/>
                  <a:pt x="95434" y="164131"/>
                  <a:pt x="95319" y="163900"/>
                </a:cubicBezTo>
                <a:cubicBezTo>
                  <a:pt x="94973" y="163094"/>
                  <a:pt x="94742" y="162287"/>
                  <a:pt x="94512" y="161480"/>
                </a:cubicBezTo>
                <a:cubicBezTo>
                  <a:pt x="94512" y="161365"/>
                  <a:pt x="94512" y="161134"/>
                  <a:pt x="94396" y="161019"/>
                </a:cubicBezTo>
                <a:cubicBezTo>
                  <a:pt x="94166" y="160327"/>
                  <a:pt x="93935" y="159636"/>
                  <a:pt x="93820" y="159060"/>
                </a:cubicBezTo>
                <a:cubicBezTo>
                  <a:pt x="93820" y="158829"/>
                  <a:pt x="93705" y="158599"/>
                  <a:pt x="93590" y="158368"/>
                </a:cubicBezTo>
                <a:cubicBezTo>
                  <a:pt x="93359" y="157561"/>
                  <a:pt x="93129" y="156754"/>
                  <a:pt x="92898" y="155948"/>
                </a:cubicBezTo>
                <a:cubicBezTo>
                  <a:pt x="92898" y="155948"/>
                  <a:pt x="92898" y="155948"/>
                  <a:pt x="92898" y="155948"/>
                </a:cubicBezTo>
                <a:cubicBezTo>
                  <a:pt x="92668" y="155141"/>
                  <a:pt x="92552" y="154334"/>
                  <a:pt x="92322" y="153527"/>
                </a:cubicBezTo>
                <a:cubicBezTo>
                  <a:pt x="92322" y="153296"/>
                  <a:pt x="92322" y="153066"/>
                  <a:pt x="92207" y="152836"/>
                </a:cubicBezTo>
                <a:cubicBezTo>
                  <a:pt x="92091" y="152144"/>
                  <a:pt x="91861" y="151452"/>
                  <a:pt x="91746" y="150761"/>
                </a:cubicBezTo>
                <a:cubicBezTo>
                  <a:pt x="91746" y="150645"/>
                  <a:pt x="91746" y="150415"/>
                  <a:pt x="91746" y="150300"/>
                </a:cubicBezTo>
                <a:cubicBezTo>
                  <a:pt x="91630" y="149493"/>
                  <a:pt x="91400" y="148571"/>
                  <a:pt x="91285" y="147764"/>
                </a:cubicBezTo>
                <a:cubicBezTo>
                  <a:pt x="91285" y="147533"/>
                  <a:pt x="91285" y="147303"/>
                  <a:pt x="91285" y="147073"/>
                </a:cubicBezTo>
                <a:cubicBezTo>
                  <a:pt x="91285" y="146381"/>
                  <a:pt x="91054" y="145689"/>
                  <a:pt x="91054" y="144998"/>
                </a:cubicBezTo>
                <a:cubicBezTo>
                  <a:pt x="91054" y="144767"/>
                  <a:pt x="91054" y="144537"/>
                  <a:pt x="91054" y="144306"/>
                </a:cubicBezTo>
                <a:cubicBezTo>
                  <a:pt x="91054" y="143384"/>
                  <a:pt x="90939" y="142577"/>
                  <a:pt x="90823" y="141655"/>
                </a:cubicBezTo>
                <a:cubicBezTo>
                  <a:pt x="90823" y="141540"/>
                  <a:pt x="90823" y="141309"/>
                  <a:pt x="90823" y="141194"/>
                </a:cubicBezTo>
                <a:cubicBezTo>
                  <a:pt x="90823" y="140503"/>
                  <a:pt x="90823" y="139696"/>
                  <a:pt x="90708" y="139004"/>
                </a:cubicBezTo>
                <a:cubicBezTo>
                  <a:pt x="90708" y="138774"/>
                  <a:pt x="90708" y="138543"/>
                  <a:pt x="90708" y="138313"/>
                </a:cubicBezTo>
                <a:cubicBezTo>
                  <a:pt x="90708" y="137390"/>
                  <a:pt x="90708" y="136584"/>
                  <a:pt x="90708" y="135662"/>
                </a:cubicBezTo>
                <a:lnTo>
                  <a:pt x="90708" y="119410"/>
                </a:lnTo>
                <a:lnTo>
                  <a:pt x="90362" y="119410"/>
                </a:lnTo>
                <a:lnTo>
                  <a:pt x="90362" y="64776"/>
                </a:lnTo>
                <a:cubicBezTo>
                  <a:pt x="90362" y="29161"/>
                  <a:pt x="61433" y="230"/>
                  <a:pt x="25818" y="23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3" name="Freeform 347">
            <a:extLst>
              <a:ext uri="{FF2B5EF4-FFF2-40B4-BE49-F238E27FC236}">
                <a16:creationId xmlns:a16="http://schemas.microsoft.com/office/drawing/2014/main" id="{990BBA93-9252-FB3F-EC4C-21495FC7C665}"/>
              </a:ext>
            </a:extLst>
          </p:cNvPr>
          <p:cNvSpPr/>
          <p:nvPr/>
        </p:nvSpPr>
        <p:spPr>
          <a:xfrm>
            <a:off x="4413575" y="1551409"/>
            <a:ext cx="958060" cy="838692"/>
          </a:xfrm>
          <a:custGeom>
            <a:avLst/>
            <a:gdLst>
              <a:gd name="connsiteX0" fmla="*/ 82179 w 147069"/>
              <a:gd name="connsiteY0" fmla="*/ 90134 h 128745"/>
              <a:gd name="connsiteX1" fmla="*/ 84484 w 147069"/>
              <a:gd name="connsiteY1" fmla="*/ 90134 h 128745"/>
              <a:gd name="connsiteX2" fmla="*/ 85176 w 147069"/>
              <a:gd name="connsiteY2" fmla="*/ 90134 h 128745"/>
              <a:gd name="connsiteX3" fmla="*/ 87020 w 147069"/>
              <a:gd name="connsiteY3" fmla="*/ 90134 h 128745"/>
              <a:gd name="connsiteX4" fmla="*/ 87596 w 147069"/>
              <a:gd name="connsiteY4" fmla="*/ 90134 h 128745"/>
              <a:gd name="connsiteX5" fmla="*/ 89901 w 147069"/>
              <a:gd name="connsiteY5" fmla="*/ 90364 h 128745"/>
              <a:gd name="connsiteX6" fmla="*/ 90362 w 147069"/>
              <a:gd name="connsiteY6" fmla="*/ 90364 h 128745"/>
              <a:gd name="connsiteX7" fmla="*/ 92207 w 147069"/>
              <a:gd name="connsiteY7" fmla="*/ 90595 h 128745"/>
              <a:gd name="connsiteX8" fmla="*/ 92898 w 147069"/>
              <a:gd name="connsiteY8" fmla="*/ 90595 h 128745"/>
              <a:gd name="connsiteX9" fmla="*/ 94973 w 147069"/>
              <a:gd name="connsiteY9" fmla="*/ 90941 h 128745"/>
              <a:gd name="connsiteX10" fmla="*/ 95203 w 147069"/>
              <a:gd name="connsiteY10" fmla="*/ 90941 h 128745"/>
              <a:gd name="connsiteX11" fmla="*/ 97393 w 147069"/>
              <a:gd name="connsiteY11" fmla="*/ 91402 h 128745"/>
              <a:gd name="connsiteX12" fmla="*/ 97970 w 147069"/>
              <a:gd name="connsiteY12" fmla="*/ 91517 h 128745"/>
              <a:gd name="connsiteX13" fmla="*/ 99698 w 147069"/>
              <a:gd name="connsiteY13" fmla="*/ 91863 h 128745"/>
              <a:gd name="connsiteX14" fmla="*/ 100275 w 147069"/>
              <a:gd name="connsiteY14" fmla="*/ 91978 h 128745"/>
              <a:gd name="connsiteX15" fmla="*/ 102349 w 147069"/>
              <a:gd name="connsiteY15" fmla="*/ 92554 h 128745"/>
              <a:gd name="connsiteX16" fmla="*/ 102810 w 147069"/>
              <a:gd name="connsiteY16" fmla="*/ 92670 h 128745"/>
              <a:gd name="connsiteX17" fmla="*/ 104539 w 147069"/>
              <a:gd name="connsiteY17" fmla="*/ 93246 h 128745"/>
              <a:gd name="connsiteX18" fmla="*/ 105231 w 147069"/>
              <a:gd name="connsiteY18" fmla="*/ 93476 h 128745"/>
              <a:gd name="connsiteX19" fmla="*/ 106960 w 147069"/>
              <a:gd name="connsiteY19" fmla="*/ 94053 h 128745"/>
              <a:gd name="connsiteX20" fmla="*/ 107305 w 147069"/>
              <a:gd name="connsiteY20" fmla="*/ 94168 h 128745"/>
              <a:gd name="connsiteX21" fmla="*/ 109380 w 147069"/>
              <a:gd name="connsiteY21" fmla="*/ 94975 h 128745"/>
              <a:gd name="connsiteX22" fmla="*/ 109956 w 147069"/>
              <a:gd name="connsiteY22" fmla="*/ 95205 h 128745"/>
              <a:gd name="connsiteX23" fmla="*/ 111455 w 147069"/>
              <a:gd name="connsiteY23" fmla="*/ 95897 h 128745"/>
              <a:gd name="connsiteX24" fmla="*/ 112031 w 147069"/>
              <a:gd name="connsiteY24" fmla="*/ 96127 h 128745"/>
              <a:gd name="connsiteX25" fmla="*/ 113990 w 147069"/>
              <a:gd name="connsiteY25" fmla="*/ 97049 h 128745"/>
              <a:gd name="connsiteX26" fmla="*/ 114336 w 147069"/>
              <a:gd name="connsiteY26" fmla="*/ 97280 h 128745"/>
              <a:gd name="connsiteX27" fmla="*/ 115950 w 147069"/>
              <a:gd name="connsiteY27" fmla="*/ 98087 h 128745"/>
              <a:gd name="connsiteX28" fmla="*/ 116526 w 147069"/>
              <a:gd name="connsiteY28" fmla="*/ 98433 h 128745"/>
              <a:gd name="connsiteX29" fmla="*/ 118024 w 147069"/>
              <a:gd name="connsiteY29" fmla="*/ 99239 h 128745"/>
              <a:gd name="connsiteX30" fmla="*/ 118485 w 147069"/>
              <a:gd name="connsiteY30" fmla="*/ 99470 h 128745"/>
              <a:gd name="connsiteX31" fmla="*/ 120330 w 147069"/>
              <a:gd name="connsiteY31" fmla="*/ 100507 h 128745"/>
              <a:gd name="connsiteX32" fmla="*/ 120906 w 147069"/>
              <a:gd name="connsiteY32" fmla="*/ 100853 h 128745"/>
              <a:gd name="connsiteX33" fmla="*/ 122289 w 147069"/>
              <a:gd name="connsiteY33" fmla="*/ 101660 h 128745"/>
              <a:gd name="connsiteX34" fmla="*/ 122865 w 147069"/>
              <a:gd name="connsiteY34" fmla="*/ 102006 h 128745"/>
              <a:gd name="connsiteX35" fmla="*/ 124594 w 147069"/>
              <a:gd name="connsiteY35" fmla="*/ 103158 h 128745"/>
              <a:gd name="connsiteX36" fmla="*/ 124825 w 147069"/>
              <a:gd name="connsiteY36" fmla="*/ 103389 h 128745"/>
              <a:gd name="connsiteX37" fmla="*/ 126323 w 147069"/>
              <a:gd name="connsiteY37" fmla="*/ 104426 h 128745"/>
              <a:gd name="connsiteX38" fmla="*/ 126899 w 147069"/>
              <a:gd name="connsiteY38" fmla="*/ 104887 h 128745"/>
              <a:gd name="connsiteX39" fmla="*/ 128167 w 147069"/>
              <a:gd name="connsiteY39" fmla="*/ 105925 h 128745"/>
              <a:gd name="connsiteX40" fmla="*/ 128628 w 147069"/>
              <a:gd name="connsiteY40" fmla="*/ 106270 h 128745"/>
              <a:gd name="connsiteX41" fmla="*/ 130242 w 147069"/>
              <a:gd name="connsiteY41" fmla="*/ 107653 h 128745"/>
              <a:gd name="connsiteX42" fmla="*/ 130703 w 147069"/>
              <a:gd name="connsiteY42" fmla="*/ 108114 h 128745"/>
              <a:gd name="connsiteX43" fmla="*/ 131855 w 147069"/>
              <a:gd name="connsiteY43" fmla="*/ 109152 h 128745"/>
              <a:gd name="connsiteX44" fmla="*/ 132316 w 147069"/>
              <a:gd name="connsiteY44" fmla="*/ 109613 h 128745"/>
              <a:gd name="connsiteX45" fmla="*/ 133815 w 147069"/>
              <a:gd name="connsiteY45" fmla="*/ 110996 h 128745"/>
              <a:gd name="connsiteX46" fmla="*/ 134045 w 147069"/>
              <a:gd name="connsiteY46" fmla="*/ 111226 h 128745"/>
              <a:gd name="connsiteX47" fmla="*/ 135428 w 147069"/>
              <a:gd name="connsiteY47" fmla="*/ 112609 h 128745"/>
              <a:gd name="connsiteX48" fmla="*/ 135889 w 147069"/>
              <a:gd name="connsiteY48" fmla="*/ 113071 h 128745"/>
              <a:gd name="connsiteX49" fmla="*/ 136927 w 147069"/>
              <a:gd name="connsiteY49" fmla="*/ 114223 h 128745"/>
              <a:gd name="connsiteX50" fmla="*/ 137273 w 147069"/>
              <a:gd name="connsiteY50" fmla="*/ 114684 h 128745"/>
              <a:gd name="connsiteX51" fmla="*/ 138656 w 147069"/>
              <a:gd name="connsiteY51" fmla="*/ 116298 h 128745"/>
              <a:gd name="connsiteX52" fmla="*/ 139001 w 147069"/>
              <a:gd name="connsiteY52" fmla="*/ 116759 h 128745"/>
              <a:gd name="connsiteX53" fmla="*/ 140039 w 147069"/>
              <a:gd name="connsiteY53" fmla="*/ 118027 h 128745"/>
              <a:gd name="connsiteX54" fmla="*/ 140500 w 147069"/>
              <a:gd name="connsiteY54" fmla="*/ 118603 h 128745"/>
              <a:gd name="connsiteX55" fmla="*/ 141652 w 147069"/>
              <a:gd name="connsiteY55" fmla="*/ 120217 h 128745"/>
              <a:gd name="connsiteX56" fmla="*/ 141768 w 147069"/>
              <a:gd name="connsiteY56" fmla="*/ 120447 h 128745"/>
              <a:gd name="connsiteX57" fmla="*/ 143036 w 147069"/>
              <a:gd name="connsiteY57" fmla="*/ 122176 h 128745"/>
              <a:gd name="connsiteX58" fmla="*/ 143381 w 147069"/>
              <a:gd name="connsiteY58" fmla="*/ 122752 h 128745"/>
              <a:gd name="connsiteX59" fmla="*/ 144303 w 147069"/>
              <a:gd name="connsiteY59" fmla="*/ 124136 h 128745"/>
              <a:gd name="connsiteX60" fmla="*/ 144649 w 147069"/>
              <a:gd name="connsiteY60" fmla="*/ 124597 h 128745"/>
              <a:gd name="connsiteX61" fmla="*/ 145802 w 147069"/>
              <a:gd name="connsiteY61" fmla="*/ 126441 h 128745"/>
              <a:gd name="connsiteX62" fmla="*/ 146032 w 147069"/>
              <a:gd name="connsiteY62" fmla="*/ 126787 h 128745"/>
              <a:gd name="connsiteX63" fmla="*/ 146954 w 147069"/>
              <a:gd name="connsiteY63" fmla="*/ 128400 h 128745"/>
              <a:gd name="connsiteX64" fmla="*/ 147070 w 147069"/>
              <a:gd name="connsiteY64" fmla="*/ 128746 h 128745"/>
              <a:gd name="connsiteX65" fmla="*/ 147070 w 147069"/>
              <a:gd name="connsiteY65" fmla="*/ 73536 h 128745"/>
              <a:gd name="connsiteX66" fmla="*/ 73535 w 147069"/>
              <a:gd name="connsiteY66" fmla="*/ 0 h 128745"/>
              <a:gd name="connsiteX67" fmla="*/ 0 w 147069"/>
              <a:gd name="connsiteY67" fmla="*/ 73536 h 128745"/>
              <a:gd name="connsiteX68" fmla="*/ 0 w 147069"/>
              <a:gd name="connsiteY68" fmla="*/ 89788 h 128745"/>
              <a:gd name="connsiteX69" fmla="*/ 82525 w 147069"/>
              <a:gd name="connsiteY69" fmla="*/ 89788 h 12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7069" h="128745">
                <a:moveTo>
                  <a:pt x="82179" y="90134"/>
                </a:moveTo>
                <a:cubicBezTo>
                  <a:pt x="82986" y="90134"/>
                  <a:pt x="83793" y="90134"/>
                  <a:pt x="84484" y="90134"/>
                </a:cubicBezTo>
                <a:cubicBezTo>
                  <a:pt x="84715" y="90134"/>
                  <a:pt x="84945" y="90134"/>
                  <a:pt x="85176" y="90134"/>
                </a:cubicBezTo>
                <a:cubicBezTo>
                  <a:pt x="85752" y="90134"/>
                  <a:pt x="86444" y="90134"/>
                  <a:pt x="87020" y="90134"/>
                </a:cubicBezTo>
                <a:cubicBezTo>
                  <a:pt x="87250" y="90134"/>
                  <a:pt x="87366" y="90134"/>
                  <a:pt x="87596" y="90134"/>
                </a:cubicBezTo>
                <a:cubicBezTo>
                  <a:pt x="88403" y="90134"/>
                  <a:pt x="89095" y="90249"/>
                  <a:pt x="89901" y="90364"/>
                </a:cubicBezTo>
                <a:cubicBezTo>
                  <a:pt x="90017" y="90364"/>
                  <a:pt x="90247" y="90364"/>
                  <a:pt x="90362" y="90364"/>
                </a:cubicBezTo>
                <a:cubicBezTo>
                  <a:pt x="90939" y="90364"/>
                  <a:pt x="91630" y="90479"/>
                  <a:pt x="92207" y="90595"/>
                </a:cubicBezTo>
                <a:cubicBezTo>
                  <a:pt x="92437" y="90595"/>
                  <a:pt x="92668" y="90595"/>
                  <a:pt x="92898" y="90595"/>
                </a:cubicBezTo>
                <a:cubicBezTo>
                  <a:pt x="93590" y="90595"/>
                  <a:pt x="94281" y="90825"/>
                  <a:pt x="94973" y="90941"/>
                </a:cubicBezTo>
                <a:cubicBezTo>
                  <a:pt x="94973" y="90941"/>
                  <a:pt x="95088" y="90941"/>
                  <a:pt x="95203" y="90941"/>
                </a:cubicBezTo>
                <a:cubicBezTo>
                  <a:pt x="95895" y="91056"/>
                  <a:pt x="96702" y="91171"/>
                  <a:pt x="97393" y="91402"/>
                </a:cubicBezTo>
                <a:cubicBezTo>
                  <a:pt x="97624" y="91402"/>
                  <a:pt x="97854" y="91402"/>
                  <a:pt x="97970" y="91517"/>
                </a:cubicBezTo>
                <a:cubicBezTo>
                  <a:pt x="98546" y="91632"/>
                  <a:pt x="99122" y="91747"/>
                  <a:pt x="99698" y="91863"/>
                </a:cubicBezTo>
                <a:cubicBezTo>
                  <a:pt x="99929" y="91863"/>
                  <a:pt x="100044" y="91863"/>
                  <a:pt x="100275" y="91978"/>
                </a:cubicBezTo>
                <a:cubicBezTo>
                  <a:pt x="100966" y="92208"/>
                  <a:pt x="101658" y="92324"/>
                  <a:pt x="102349" y="92554"/>
                </a:cubicBezTo>
                <a:cubicBezTo>
                  <a:pt x="102465" y="92554"/>
                  <a:pt x="102695" y="92554"/>
                  <a:pt x="102810" y="92670"/>
                </a:cubicBezTo>
                <a:cubicBezTo>
                  <a:pt x="103387" y="92785"/>
                  <a:pt x="103963" y="93015"/>
                  <a:pt x="104539" y="93246"/>
                </a:cubicBezTo>
                <a:cubicBezTo>
                  <a:pt x="104770" y="93246"/>
                  <a:pt x="105000" y="93361"/>
                  <a:pt x="105231" y="93476"/>
                </a:cubicBezTo>
                <a:cubicBezTo>
                  <a:pt x="105807" y="93707"/>
                  <a:pt x="106383" y="93822"/>
                  <a:pt x="106960" y="94053"/>
                </a:cubicBezTo>
                <a:cubicBezTo>
                  <a:pt x="107075" y="94053"/>
                  <a:pt x="107190" y="94053"/>
                  <a:pt x="107305" y="94168"/>
                </a:cubicBezTo>
                <a:cubicBezTo>
                  <a:pt x="107997" y="94399"/>
                  <a:pt x="108688" y="94629"/>
                  <a:pt x="109380" y="94975"/>
                </a:cubicBezTo>
                <a:cubicBezTo>
                  <a:pt x="109611" y="94975"/>
                  <a:pt x="109726" y="95090"/>
                  <a:pt x="109956" y="95205"/>
                </a:cubicBezTo>
                <a:cubicBezTo>
                  <a:pt x="110417" y="95436"/>
                  <a:pt x="110994" y="95666"/>
                  <a:pt x="111455" y="95897"/>
                </a:cubicBezTo>
                <a:cubicBezTo>
                  <a:pt x="111685" y="95897"/>
                  <a:pt x="111801" y="96012"/>
                  <a:pt x="112031" y="96127"/>
                </a:cubicBezTo>
                <a:cubicBezTo>
                  <a:pt x="112723" y="96473"/>
                  <a:pt x="113299" y="96704"/>
                  <a:pt x="113990" y="97049"/>
                </a:cubicBezTo>
                <a:cubicBezTo>
                  <a:pt x="114106" y="97049"/>
                  <a:pt x="114221" y="97165"/>
                  <a:pt x="114336" y="97280"/>
                </a:cubicBezTo>
                <a:cubicBezTo>
                  <a:pt x="114912" y="97511"/>
                  <a:pt x="115374" y="97856"/>
                  <a:pt x="115950" y="98087"/>
                </a:cubicBezTo>
                <a:cubicBezTo>
                  <a:pt x="116180" y="98087"/>
                  <a:pt x="116411" y="98317"/>
                  <a:pt x="116526" y="98433"/>
                </a:cubicBezTo>
                <a:cubicBezTo>
                  <a:pt x="116987" y="98663"/>
                  <a:pt x="117563" y="99009"/>
                  <a:pt x="118024" y="99239"/>
                </a:cubicBezTo>
                <a:cubicBezTo>
                  <a:pt x="118140" y="99239"/>
                  <a:pt x="118370" y="99355"/>
                  <a:pt x="118485" y="99470"/>
                </a:cubicBezTo>
                <a:cubicBezTo>
                  <a:pt x="119062" y="99816"/>
                  <a:pt x="119753" y="100162"/>
                  <a:pt x="120330" y="100507"/>
                </a:cubicBezTo>
                <a:cubicBezTo>
                  <a:pt x="120560" y="100507"/>
                  <a:pt x="120675" y="100738"/>
                  <a:pt x="120906" y="100853"/>
                </a:cubicBezTo>
                <a:cubicBezTo>
                  <a:pt x="121367" y="101083"/>
                  <a:pt x="121828" y="101429"/>
                  <a:pt x="122289" y="101660"/>
                </a:cubicBezTo>
                <a:cubicBezTo>
                  <a:pt x="122519" y="101775"/>
                  <a:pt x="122635" y="101890"/>
                  <a:pt x="122865" y="102006"/>
                </a:cubicBezTo>
                <a:cubicBezTo>
                  <a:pt x="123442" y="102351"/>
                  <a:pt x="124018" y="102812"/>
                  <a:pt x="124594" y="103158"/>
                </a:cubicBezTo>
                <a:cubicBezTo>
                  <a:pt x="124594" y="103158"/>
                  <a:pt x="124825" y="103274"/>
                  <a:pt x="124825" y="103389"/>
                </a:cubicBezTo>
                <a:cubicBezTo>
                  <a:pt x="125286" y="103734"/>
                  <a:pt x="125862" y="104080"/>
                  <a:pt x="126323" y="104426"/>
                </a:cubicBezTo>
                <a:cubicBezTo>
                  <a:pt x="126554" y="104541"/>
                  <a:pt x="126669" y="104772"/>
                  <a:pt x="126899" y="104887"/>
                </a:cubicBezTo>
                <a:cubicBezTo>
                  <a:pt x="127360" y="105233"/>
                  <a:pt x="127706" y="105579"/>
                  <a:pt x="128167" y="105925"/>
                </a:cubicBezTo>
                <a:cubicBezTo>
                  <a:pt x="128282" y="106040"/>
                  <a:pt x="128513" y="106155"/>
                  <a:pt x="128628" y="106270"/>
                </a:cubicBezTo>
                <a:cubicBezTo>
                  <a:pt x="129205" y="106731"/>
                  <a:pt x="129666" y="107192"/>
                  <a:pt x="130242" y="107653"/>
                </a:cubicBezTo>
                <a:cubicBezTo>
                  <a:pt x="130357" y="107769"/>
                  <a:pt x="130588" y="107884"/>
                  <a:pt x="130703" y="108114"/>
                </a:cubicBezTo>
                <a:cubicBezTo>
                  <a:pt x="131049" y="108460"/>
                  <a:pt x="131510" y="108806"/>
                  <a:pt x="131855" y="109152"/>
                </a:cubicBezTo>
                <a:cubicBezTo>
                  <a:pt x="131971" y="109267"/>
                  <a:pt x="132201" y="109497"/>
                  <a:pt x="132316" y="109613"/>
                </a:cubicBezTo>
                <a:cubicBezTo>
                  <a:pt x="132777" y="110074"/>
                  <a:pt x="133354" y="110535"/>
                  <a:pt x="133815" y="110996"/>
                </a:cubicBezTo>
                <a:cubicBezTo>
                  <a:pt x="133815" y="110996"/>
                  <a:pt x="133930" y="111111"/>
                  <a:pt x="134045" y="111226"/>
                </a:cubicBezTo>
                <a:cubicBezTo>
                  <a:pt x="134506" y="111688"/>
                  <a:pt x="134967" y="112149"/>
                  <a:pt x="135428" y="112609"/>
                </a:cubicBezTo>
                <a:cubicBezTo>
                  <a:pt x="135544" y="112725"/>
                  <a:pt x="135774" y="112955"/>
                  <a:pt x="135889" y="113071"/>
                </a:cubicBezTo>
                <a:cubicBezTo>
                  <a:pt x="136235" y="113417"/>
                  <a:pt x="136581" y="113877"/>
                  <a:pt x="136927" y="114223"/>
                </a:cubicBezTo>
                <a:cubicBezTo>
                  <a:pt x="137042" y="114338"/>
                  <a:pt x="137157" y="114569"/>
                  <a:pt x="137273" y="114684"/>
                </a:cubicBezTo>
                <a:cubicBezTo>
                  <a:pt x="137734" y="115261"/>
                  <a:pt x="138195" y="115722"/>
                  <a:pt x="138656" y="116298"/>
                </a:cubicBezTo>
                <a:cubicBezTo>
                  <a:pt x="138656" y="116413"/>
                  <a:pt x="138886" y="116528"/>
                  <a:pt x="139001" y="116759"/>
                </a:cubicBezTo>
                <a:cubicBezTo>
                  <a:pt x="139347" y="117220"/>
                  <a:pt x="139693" y="117681"/>
                  <a:pt x="140039" y="118027"/>
                </a:cubicBezTo>
                <a:cubicBezTo>
                  <a:pt x="140154" y="118257"/>
                  <a:pt x="140269" y="118372"/>
                  <a:pt x="140500" y="118603"/>
                </a:cubicBezTo>
                <a:cubicBezTo>
                  <a:pt x="140846" y="119064"/>
                  <a:pt x="141307" y="119640"/>
                  <a:pt x="141652" y="120217"/>
                </a:cubicBezTo>
                <a:cubicBezTo>
                  <a:pt x="141652" y="120217"/>
                  <a:pt x="141652" y="120332"/>
                  <a:pt x="141768" y="120447"/>
                </a:cubicBezTo>
                <a:cubicBezTo>
                  <a:pt x="142229" y="121024"/>
                  <a:pt x="142574" y="121600"/>
                  <a:pt x="143036" y="122176"/>
                </a:cubicBezTo>
                <a:cubicBezTo>
                  <a:pt x="143151" y="122407"/>
                  <a:pt x="143266" y="122522"/>
                  <a:pt x="143381" y="122752"/>
                </a:cubicBezTo>
                <a:cubicBezTo>
                  <a:pt x="143727" y="123214"/>
                  <a:pt x="143957" y="123675"/>
                  <a:pt x="144303" y="124136"/>
                </a:cubicBezTo>
                <a:cubicBezTo>
                  <a:pt x="144303" y="124251"/>
                  <a:pt x="144534" y="124481"/>
                  <a:pt x="144649" y="124597"/>
                </a:cubicBezTo>
                <a:cubicBezTo>
                  <a:pt x="144995" y="125173"/>
                  <a:pt x="145341" y="125864"/>
                  <a:pt x="145802" y="126441"/>
                </a:cubicBezTo>
                <a:cubicBezTo>
                  <a:pt x="145802" y="126556"/>
                  <a:pt x="145917" y="126671"/>
                  <a:pt x="146032" y="126787"/>
                </a:cubicBezTo>
                <a:cubicBezTo>
                  <a:pt x="146378" y="127363"/>
                  <a:pt x="146608" y="127824"/>
                  <a:pt x="146954" y="128400"/>
                </a:cubicBezTo>
                <a:cubicBezTo>
                  <a:pt x="146954" y="128400"/>
                  <a:pt x="146954" y="128631"/>
                  <a:pt x="147070" y="128746"/>
                </a:cubicBezTo>
                <a:lnTo>
                  <a:pt x="147070" y="73536"/>
                </a:lnTo>
                <a:cubicBezTo>
                  <a:pt x="147070" y="32965"/>
                  <a:pt x="114106" y="0"/>
                  <a:pt x="73535" y="0"/>
                </a:cubicBezTo>
                <a:cubicBezTo>
                  <a:pt x="32964" y="0"/>
                  <a:pt x="0" y="32965"/>
                  <a:pt x="0" y="73536"/>
                </a:cubicBezTo>
                <a:lnTo>
                  <a:pt x="0" y="89788"/>
                </a:lnTo>
                <a:lnTo>
                  <a:pt x="82525" y="8978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4" name="Freeform 348">
            <a:extLst>
              <a:ext uri="{FF2B5EF4-FFF2-40B4-BE49-F238E27FC236}">
                <a16:creationId xmlns:a16="http://schemas.microsoft.com/office/drawing/2014/main" id="{B1E3948D-5163-AD20-8CE0-3BE47CE9560F}"/>
              </a:ext>
            </a:extLst>
          </p:cNvPr>
          <p:cNvSpPr/>
          <p:nvPr/>
        </p:nvSpPr>
        <p:spPr>
          <a:xfrm>
            <a:off x="3770111" y="1557416"/>
            <a:ext cx="883726" cy="1361286"/>
          </a:xfrm>
          <a:custGeom>
            <a:avLst/>
            <a:gdLst>
              <a:gd name="connsiteX0" fmla="*/ 60165 w 135658"/>
              <a:gd name="connsiteY0" fmla="*/ 194099 h 208967"/>
              <a:gd name="connsiteX1" fmla="*/ 66850 w 135658"/>
              <a:gd name="connsiteY1" fmla="*/ 188566 h 208967"/>
              <a:gd name="connsiteX2" fmla="*/ 88518 w 135658"/>
              <a:gd name="connsiteY2" fmla="*/ 150300 h 208967"/>
              <a:gd name="connsiteX3" fmla="*/ 89210 w 135658"/>
              <a:gd name="connsiteY3" fmla="*/ 146957 h 208967"/>
              <a:gd name="connsiteX4" fmla="*/ 90017 w 135658"/>
              <a:gd name="connsiteY4" fmla="*/ 140042 h 208967"/>
              <a:gd name="connsiteX5" fmla="*/ 90247 w 135658"/>
              <a:gd name="connsiteY5" fmla="*/ 134855 h 208967"/>
              <a:gd name="connsiteX6" fmla="*/ 90247 w 135658"/>
              <a:gd name="connsiteY6" fmla="*/ 72960 h 208967"/>
              <a:gd name="connsiteX7" fmla="*/ 90247 w 135658"/>
              <a:gd name="connsiteY7" fmla="*/ 70309 h 208967"/>
              <a:gd name="connsiteX8" fmla="*/ 90247 w 135658"/>
              <a:gd name="connsiteY8" fmla="*/ 69617 h 208967"/>
              <a:gd name="connsiteX9" fmla="*/ 90362 w 135658"/>
              <a:gd name="connsiteY9" fmla="*/ 67427 h 208967"/>
              <a:gd name="connsiteX10" fmla="*/ 90362 w 135658"/>
              <a:gd name="connsiteY10" fmla="*/ 66966 h 208967"/>
              <a:gd name="connsiteX11" fmla="*/ 90593 w 135658"/>
              <a:gd name="connsiteY11" fmla="*/ 64315 h 208967"/>
              <a:gd name="connsiteX12" fmla="*/ 90593 w 135658"/>
              <a:gd name="connsiteY12" fmla="*/ 63624 h 208967"/>
              <a:gd name="connsiteX13" fmla="*/ 90824 w 135658"/>
              <a:gd name="connsiteY13" fmla="*/ 61549 h 208967"/>
              <a:gd name="connsiteX14" fmla="*/ 90824 w 135658"/>
              <a:gd name="connsiteY14" fmla="*/ 60858 h 208967"/>
              <a:gd name="connsiteX15" fmla="*/ 91285 w 135658"/>
              <a:gd name="connsiteY15" fmla="*/ 58322 h 208967"/>
              <a:gd name="connsiteX16" fmla="*/ 91285 w 135658"/>
              <a:gd name="connsiteY16" fmla="*/ 57861 h 208967"/>
              <a:gd name="connsiteX17" fmla="*/ 91746 w 135658"/>
              <a:gd name="connsiteY17" fmla="*/ 55786 h 208967"/>
              <a:gd name="connsiteX18" fmla="*/ 91861 w 135658"/>
              <a:gd name="connsiteY18" fmla="*/ 55095 h 208967"/>
              <a:gd name="connsiteX19" fmla="*/ 92437 w 135658"/>
              <a:gd name="connsiteY19" fmla="*/ 52674 h 208967"/>
              <a:gd name="connsiteX20" fmla="*/ 92437 w 135658"/>
              <a:gd name="connsiteY20" fmla="*/ 52674 h 208967"/>
              <a:gd name="connsiteX21" fmla="*/ 93129 w 135658"/>
              <a:gd name="connsiteY21" fmla="*/ 50254 h 208967"/>
              <a:gd name="connsiteX22" fmla="*/ 93359 w 135658"/>
              <a:gd name="connsiteY22" fmla="*/ 49562 h 208967"/>
              <a:gd name="connsiteX23" fmla="*/ 94051 w 135658"/>
              <a:gd name="connsiteY23" fmla="*/ 47603 h 208967"/>
              <a:gd name="connsiteX24" fmla="*/ 94166 w 135658"/>
              <a:gd name="connsiteY24" fmla="*/ 47141 h 208967"/>
              <a:gd name="connsiteX25" fmla="*/ 94973 w 135658"/>
              <a:gd name="connsiteY25" fmla="*/ 44721 h 208967"/>
              <a:gd name="connsiteX26" fmla="*/ 95203 w 135658"/>
              <a:gd name="connsiteY26" fmla="*/ 44145 h 208967"/>
              <a:gd name="connsiteX27" fmla="*/ 95895 w 135658"/>
              <a:gd name="connsiteY27" fmla="*/ 42301 h 208967"/>
              <a:gd name="connsiteX28" fmla="*/ 96125 w 135658"/>
              <a:gd name="connsiteY28" fmla="*/ 41724 h 208967"/>
              <a:gd name="connsiteX29" fmla="*/ 97163 w 135658"/>
              <a:gd name="connsiteY29" fmla="*/ 39419 h 208967"/>
              <a:gd name="connsiteX30" fmla="*/ 97393 w 135658"/>
              <a:gd name="connsiteY30" fmla="*/ 38958 h 208967"/>
              <a:gd name="connsiteX31" fmla="*/ 98315 w 135658"/>
              <a:gd name="connsiteY31" fmla="*/ 36999 h 208967"/>
              <a:gd name="connsiteX32" fmla="*/ 98661 w 135658"/>
              <a:gd name="connsiteY32" fmla="*/ 36422 h 208967"/>
              <a:gd name="connsiteX33" fmla="*/ 99814 w 135658"/>
              <a:gd name="connsiteY33" fmla="*/ 34348 h 208967"/>
              <a:gd name="connsiteX34" fmla="*/ 99814 w 135658"/>
              <a:gd name="connsiteY34" fmla="*/ 34348 h 208967"/>
              <a:gd name="connsiteX35" fmla="*/ 101081 w 135658"/>
              <a:gd name="connsiteY35" fmla="*/ 32158 h 208967"/>
              <a:gd name="connsiteX36" fmla="*/ 101427 w 135658"/>
              <a:gd name="connsiteY36" fmla="*/ 31581 h 208967"/>
              <a:gd name="connsiteX37" fmla="*/ 102465 w 135658"/>
              <a:gd name="connsiteY37" fmla="*/ 29852 h 208967"/>
              <a:gd name="connsiteX38" fmla="*/ 102695 w 135658"/>
              <a:gd name="connsiteY38" fmla="*/ 29391 h 208967"/>
              <a:gd name="connsiteX39" fmla="*/ 104078 w 135658"/>
              <a:gd name="connsiteY39" fmla="*/ 27317 h 208967"/>
              <a:gd name="connsiteX40" fmla="*/ 104424 w 135658"/>
              <a:gd name="connsiteY40" fmla="*/ 26856 h 208967"/>
              <a:gd name="connsiteX41" fmla="*/ 105577 w 135658"/>
              <a:gd name="connsiteY41" fmla="*/ 25242 h 208967"/>
              <a:gd name="connsiteX42" fmla="*/ 105922 w 135658"/>
              <a:gd name="connsiteY42" fmla="*/ 24666 h 208967"/>
              <a:gd name="connsiteX43" fmla="*/ 107421 w 135658"/>
              <a:gd name="connsiteY43" fmla="*/ 22706 h 208967"/>
              <a:gd name="connsiteX44" fmla="*/ 107651 w 135658"/>
              <a:gd name="connsiteY44" fmla="*/ 22360 h 208967"/>
              <a:gd name="connsiteX45" fmla="*/ 109034 w 135658"/>
              <a:gd name="connsiteY45" fmla="*/ 20747 h 208967"/>
              <a:gd name="connsiteX46" fmla="*/ 109495 w 135658"/>
              <a:gd name="connsiteY46" fmla="*/ 20171 h 208967"/>
              <a:gd name="connsiteX47" fmla="*/ 110994 w 135658"/>
              <a:gd name="connsiteY47" fmla="*/ 18442 h 208967"/>
              <a:gd name="connsiteX48" fmla="*/ 110994 w 135658"/>
              <a:gd name="connsiteY48" fmla="*/ 18442 h 208967"/>
              <a:gd name="connsiteX49" fmla="*/ 112723 w 135658"/>
              <a:gd name="connsiteY49" fmla="*/ 16597 h 208967"/>
              <a:gd name="connsiteX50" fmla="*/ 113184 w 135658"/>
              <a:gd name="connsiteY50" fmla="*/ 16136 h 208967"/>
              <a:gd name="connsiteX51" fmla="*/ 114682 w 135658"/>
              <a:gd name="connsiteY51" fmla="*/ 14753 h 208967"/>
              <a:gd name="connsiteX52" fmla="*/ 115028 w 135658"/>
              <a:gd name="connsiteY52" fmla="*/ 14408 h 208967"/>
              <a:gd name="connsiteX53" fmla="*/ 116872 w 135658"/>
              <a:gd name="connsiteY53" fmla="*/ 12679 h 208967"/>
              <a:gd name="connsiteX54" fmla="*/ 117333 w 135658"/>
              <a:gd name="connsiteY54" fmla="*/ 12333 h 208967"/>
              <a:gd name="connsiteX55" fmla="*/ 118831 w 135658"/>
              <a:gd name="connsiteY55" fmla="*/ 11065 h 208967"/>
              <a:gd name="connsiteX56" fmla="*/ 119292 w 135658"/>
              <a:gd name="connsiteY56" fmla="*/ 10604 h 208967"/>
              <a:gd name="connsiteX57" fmla="*/ 121252 w 135658"/>
              <a:gd name="connsiteY57" fmla="*/ 8990 h 208967"/>
              <a:gd name="connsiteX58" fmla="*/ 121597 w 135658"/>
              <a:gd name="connsiteY58" fmla="*/ 8760 h 208967"/>
              <a:gd name="connsiteX59" fmla="*/ 123326 w 135658"/>
              <a:gd name="connsiteY59" fmla="*/ 7492 h 208967"/>
              <a:gd name="connsiteX60" fmla="*/ 123903 w 135658"/>
              <a:gd name="connsiteY60" fmla="*/ 7031 h 208967"/>
              <a:gd name="connsiteX61" fmla="*/ 125862 w 135658"/>
              <a:gd name="connsiteY61" fmla="*/ 5648 h 208967"/>
              <a:gd name="connsiteX62" fmla="*/ 125977 w 135658"/>
              <a:gd name="connsiteY62" fmla="*/ 5648 h 208967"/>
              <a:gd name="connsiteX63" fmla="*/ 128052 w 135658"/>
              <a:gd name="connsiteY63" fmla="*/ 4265 h 208967"/>
              <a:gd name="connsiteX64" fmla="*/ 128628 w 135658"/>
              <a:gd name="connsiteY64" fmla="*/ 3919 h 208967"/>
              <a:gd name="connsiteX65" fmla="*/ 130357 w 135658"/>
              <a:gd name="connsiteY65" fmla="*/ 2882 h 208967"/>
              <a:gd name="connsiteX66" fmla="*/ 130818 w 135658"/>
              <a:gd name="connsiteY66" fmla="*/ 2651 h 208967"/>
              <a:gd name="connsiteX67" fmla="*/ 133008 w 135658"/>
              <a:gd name="connsiteY67" fmla="*/ 1383 h 208967"/>
              <a:gd name="connsiteX68" fmla="*/ 133469 w 135658"/>
              <a:gd name="connsiteY68" fmla="*/ 1153 h 208967"/>
              <a:gd name="connsiteX69" fmla="*/ 135313 w 135658"/>
              <a:gd name="connsiteY69" fmla="*/ 230 h 208967"/>
              <a:gd name="connsiteX70" fmla="*/ 135659 w 135658"/>
              <a:gd name="connsiteY70" fmla="*/ 0 h 208967"/>
              <a:gd name="connsiteX71" fmla="*/ 73535 w 135658"/>
              <a:gd name="connsiteY71" fmla="*/ 0 h 208967"/>
              <a:gd name="connsiteX72" fmla="*/ 0 w 135658"/>
              <a:gd name="connsiteY72" fmla="*/ 73536 h 208967"/>
              <a:gd name="connsiteX73" fmla="*/ 0 w 135658"/>
              <a:gd name="connsiteY73" fmla="*/ 208967 h 208967"/>
              <a:gd name="connsiteX74" fmla="*/ 16251 w 135658"/>
              <a:gd name="connsiteY74" fmla="*/ 208967 h 208967"/>
              <a:gd name="connsiteX75" fmla="*/ 59819 w 135658"/>
              <a:gd name="connsiteY75" fmla="*/ 194675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35658" h="208967">
                <a:moveTo>
                  <a:pt x="60165" y="194099"/>
                </a:moveTo>
                <a:cubicBezTo>
                  <a:pt x="62470" y="192370"/>
                  <a:pt x="64775" y="190526"/>
                  <a:pt x="66850" y="188566"/>
                </a:cubicBezTo>
                <a:cubicBezTo>
                  <a:pt x="77915" y="178193"/>
                  <a:pt x="85406" y="164938"/>
                  <a:pt x="88518" y="150300"/>
                </a:cubicBezTo>
                <a:cubicBezTo>
                  <a:pt x="88749" y="149147"/>
                  <a:pt x="88979" y="147994"/>
                  <a:pt x="89210" y="146957"/>
                </a:cubicBezTo>
                <a:cubicBezTo>
                  <a:pt x="89556" y="144652"/>
                  <a:pt x="89901" y="142347"/>
                  <a:pt x="90017" y="140042"/>
                </a:cubicBezTo>
                <a:cubicBezTo>
                  <a:pt x="90132" y="138313"/>
                  <a:pt x="90247" y="136584"/>
                  <a:pt x="90247" y="134855"/>
                </a:cubicBezTo>
                <a:lnTo>
                  <a:pt x="90247" y="72960"/>
                </a:lnTo>
                <a:cubicBezTo>
                  <a:pt x="90247" y="72038"/>
                  <a:pt x="90247" y="71116"/>
                  <a:pt x="90247" y="70309"/>
                </a:cubicBezTo>
                <a:cubicBezTo>
                  <a:pt x="90247" y="70078"/>
                  <a:pt x="90247" y="69848"/>
                  <a:pt x="90247" y="69617"/>
                </a:cubicBezTo>
                <a:cubicBezTo>
                  <a:pt x="90247" y="68926"/>
                  <a:pt x="90247" y="68119"/>
                  <a:pt x="90362" y="67427"/>
                </a:cubicBezTo>
                <a:cubicBezTo>
                  <a:pt x="90362" y="67312"/>
                  <a:pt x="90362" y="67082"/>
                  <a:pt x="90362" y="66966"/>
                </a:cubicBezTo>
                <a:cubicBezTo>
                  <a:pt x="90362" y="66044"/>
                  <a:pt x="90478" y="65238"/>
                  <a:pt x="90593" y="64315"/>
                </a:cubicBezTo>
                <a:cubicBezTo>
                  <a:pt x="90593" y="64085"/>
                  <a:pt x="90593" y="63854"/>
                  <a:pt x="90593" y="63624"/>
                </a:cubicBezTo>
                <a:cubicBezTo>
                  <a:pt x="90593" y="62932"/>
                  <a:pt x="90708" y="62241"/>
                  <a:pt x="90824" y="61549"/>
                </a:cubicBezTo>
                <a:cubicBezTo>
                  <a:pt x="90824" y="61319"/>
                  <a:pt x="90824" y="61088"/>
                  <a:pt x="90824" y="60858"/>
                </a:cubicBezTo>
                <a:cubicBezTo>
                  <a:pt x="90939" y="60051"/>
                  <a:pt x="91054" y="59129"/>
                  <a:pt x="91285" y="58322"/>
                </a:cubicBezTo>
                <a:cubicBezTo>
                  <a:pt x="91285" y="58207"/>
                  <a:pt x="91285" y="57976"/>
                  <a:pt x="91285" y="57861"/>
                </a:cubicBezTo>
                <a:cubicBezTo>
                  <a:pt x="91400" y="57169"/>
                  <a:pt x="91515" y="56478"/>
                  <a:pt x="91746" y="55786"/>
                </a:cubicBezTo>
                <a:cubicBezTo>
                  <a:pt x="91746" y="55556"/>
                  <a:pt x="91746" y="55325"/>
                  <a:pt x="91861" y="55095"/>
                </a:cubicBezTo>
                <a:cubicBezTo>
                  <a:pt x="92091" y="54288"/>
                  <a:pt x="92207" y="53481"/>
                  <a:pt x="92437" y="52674"/>
                </a:cubicBezTo>
                <a:cubicBezTo>
                  <a:pt x="92437" y="52674"/>
                  <a:pt x="92437" y="52674"/>
                  <a:pt x="92437" y="52674"/>
                </a:cubicBezTo>
                <a:cubicBezTo>
                  <a:pt x="92668" y="51867"/>
                  <a:pt x="92898" y="51060"/>
                  <a:pt x="93129" y="50254"/>
                </a:cubicBezTo>
                <a:cubicBezTo>
                  <a:pt x="93129" y="50023"/>
                  <a:pt x="93244" y="49792"/>
                  <a:pt x="93359" y="49562"/>
                </a:cubicBezTo>
                <a:cubicBezTo>
                  <a:pt x="93590" y="48870"/>
                  <a:pt x="93820" y="48179"/>
                  <a:pt x="94051" y="47603"/>
                </a:cubicBezTo>
                <a:cubicBezTo>
                  <a:pt x="94051" y="47487"/>
                  <a:pt x="94051" y="47257"/>
                  <a:pt x="94166" y="47141"/>
                </a:cubicBezTo>
                <a:cubicBezTo>
                  <a:pt x="94397" y="46335"/>
                  <a:pt x="94742" y="45528"/>
                  <a:pt x="94973" y="44721"/>
                </a:cubicBezTo>
                <a:cubicBezTo>
                  <a:pt x="94973" y="44491"/>
                  <a:pt x="95088" y="44375"/>
                  <a:pt x="95203" y="44145"/>
                </a:cubicBezTo>
                <a:cubicBezTo>
                  <a:pt x="95434" y="43569"/>
                  <a:pt x="95664" y="42877"/>
                  <a:pt x="95895" y="42301"/>
                </a:cubicBezTo>
                <a:cubicBezTo>
                  <a:pt x="95895" y="42070"/>
                  <a:pt x="96010" y="41840"/>
                  <a:pt x="96125" y="41724"/>
                </a:cubicBezTo>
                <a:cubicBezTo>
                  <a:pt x="96471" y="40917"/>
                  <a:pt x="96817" y="40226"/>
                  <a:pt x="97163" y="39419"/>
                </a:cubicBezTo>
                <a:cubicBezTo>
                  <a:pt x="97163" y="39304"/>
                  <a:pt x="97278" y="39189"/>
                  <a:pt x="97393" y="38958"/>
                </a:cubicBezTo>
                <a:cubicBezTo>
                  <a:pt x="97739" y="38266"/>
                  <a:pt x="97969" y="37690"/>
                  <a:pt x="98315" y="36999"/>
                </a:cubicBezTo>
                <a:cubicBezTo>
                  <a:pt x="98315" y="36768"/>
                  <a:pt x="98546" y="36538"/>
                  <a:pt x="98661" y="36422"/>
                </a:cubicBezTo>
                <a:cubicBezTo>
                  <a:pt x="99007" y="35731"/>
                  <a:pt x="99353" y="35039"/>
                  <a:pt x="99814" y="34348"/>
                </a:cubicBezTo>
                <a:cubicBezTo>
                  <a:pt x="99814" y="34348"/>
                  <a:pt x="99814" y="34348"/>
                  <a:pt x="99814" y="34348"/>
                </a:cubicBezTo>
                <a:cubicBezTo>
                  <a:pt x="100159" y="33656"/>
                  <a:pt x="100620" y="32849"/>
                  <a:pt x="101081" y="32158"/>
                </a:cubicBezTo>
                <a:cubicBezTo>
                  <a:pt x="101197" y="31927"/>
                  <a:pt x="101312" y="31812"/>
                  <a:pt x="101427" y="31581"/>
                </a:cubicBezTo>
                <a:cubicBezTo>
                  <a:pt x="101773" y="31005"/>
                  <a:pt x="102119" y="30429"/>
                  <a:pt x="102465" y="29852"/>
                </a:cubicBezTo>
                <a:cubicBezTo>
                  <a:pt x="102465" y="29737"/>
                  <a:pt x="102695" y="29622"/>
                  <a:pt x="102695" y="29391"/>
                </a:cubicBezTo>
                <a:cubicBezTo>
                  <a:pt x="103156" y="28700"/>
                  <a:pt x="103617" y="28008"/>
                  <a:pt x="104078" y="27317"/>
                </a:cubicBezTo>
                <a:cubicBezTo>
                  <a:pt x="104193" y="27202"/>
                  <a:pt x="104309" y="26971"/>
                  <a:pt x="104424" y="26856"/>
                </a:cubicBezTo>
                <a:cubicBezTo>
                  <a:pt x="104770" y="26279"/>
                  <a:pt x="105231" y="25818"/>
                  <a:pt x="105577" y="25242"/>
                </a:cubicBezTo>
                <a:cubicBezTo>
                  <a:pt x="105692" y="25011"/>
                  <a:pt x="105807" y="24896"/>
                  <a:pt x="105922" y="24666"/>
                </a:cubicBezTo>
                <a:cubicBezTo>
                  <a:pt x="106383" y="23974"/>
                  <a:pt x="106960" y="23398"/>
                  <a:pt x="107421" y="22706"/>
                </a:cubicBezTo>
                <a:cubicBezTo>
                  <a:pt x="107421" y="22706"/>
                  <a:pt x="107651" y="22476"/>
                  <a:pt x="107651" y="22360"/>
                </a:cubicBezTo>
                <a:cubicBezTo>
                  <a:pt x="108112" y="21784"/>
                  <a:pt x="108573" y="21323"/>
                  <a:pt x="109034" y="20747"/>
                </a:cubicBezTo>
                <a:cubicBezTo>
                  <a:pt x="109150" y="20516"/>
                  <a:pt x="109380" y="20401"/>
                  <a:pt x="109495" y="20171"/>
                </a:cubicBezTo>
                <a:cubicBezTo>
                  <a:pt x="109956" y="19594"/>
                  <a:pt x="110533" y="19018"/>
                  <a:pt x="110994" y="18442"/>
                </a:cubicBezTo>
                <a:cubicBezTo>
                  <a:pt x="110994" y="18442"/>
                  <a:pt x="110994" y="18442"/>
                  <a:pt x="110994" y="18442"/>
                </a:cubicBezTo>
                <a:cubicBezTo>
                  <a:pt x="111570" y="17865"/>
                  <a:pt x="112146" y="17174"/>
                  <a:pt x="112723" y="16597"/>
                </a:cubicBezTo>
                <a:cubicBezTo>
                  <a:pt x="112838" y="16482"/>
                  <a:pt x="113068" y="16252"/>
                  <a:pt x="113184" y="16136"/>
                </a:cubicBezTo>
                <a:cubicBezTo>
                  <a:pt x="113645" y="15676"/>
                  <a:pt x="114106" y="15214"/>
                  <a:pt x="114682" y="14753"/>
                </a:cubicBezTo>
                <a:cubicBezTo>
                  <a:pt x="114797" y="14638"/>
                  <a:pt x="114912" y="14523"/>
                  <a:pt x="115028" y="14408"/>
                </a:cubicBezTo>
                <a:cubicBezTo>
                  <a:pt x="115604" y="13831"/>
                  <a:pt x="116180" y="13255"/>
                  <a:pt x="116872" y="12679"/>
                </a:cubicBezTo>
                <a:cubicBezTo>
                  <a:pt x="116987" y="12563"/>
                  <a:pt x="117218" y="12448"/>
                  <a:pt x="117333" y="12333"/>
                </a:cubicBezTo>
                <a:cubicBezTo>
                  <a:pt x="117794" y="11872"/>
                  <a:pt x="118370" y="11411"/>
                  <a:pt x="118831" y="11065"/>
                </a:cubicBezTo>
                <a:cubicBezTo>
                  <a:pt x="118947" y="10950"/>
                  <a:pt x="119177" y="10834"/>
                  <a:pt x="119292" y="10604"/>
                </a:cubicBezTo>
                <a:cubicBezTo>
                  <a:pt x="119984" y="10028"/>
                  <a:pt x="120560" y="9567"/>
                  <a:pt x="121252" y="8990"/>
                </a:cubicBezTo>
                <a:cubicBezTo>
                  <a:pt x="121252" y="8990"/>
                  <a:pt x="121482" y="8875"/>
                  <a:pt x="121597" y="8760"/>
                </a:cubicBezTo>
                <a:cubicBezTo>
                  <a:pt x="122174" y="8299"/>
                  <a:pt x="122750" y="7838"/>
                  <a:pt x="123326" y="7492"/>
                </a:cubicBezTo>
                <a:cubicBezTo>
                  <a:pt x="123557" y="7377"/>
                  <a:pt x="123672" y="7261"/>
                  <a:pt x="123903" y="7031"/>
                </a:cubicBezTo>
                <a:cubicBezTo>
                  <a:pt x="124594" y="6570"/>
                  <a:pt x="125170" y="6109"/>
                  <a:pt x="125862" y="5648"/>
                </a:cubicBezTo>
                <a:cubicBezTo>
                  <a:pt x="125862" y="5648"/>
                  <a:pt x="125862" y="5648"/>
                  <a:pt x="125977" y="5648"/>
                </a:cubicBezTo>
                <a:cubicBezTo>
                  <a:pt x="126669" y="5187"/>
                  <a:pt x="127360" y="4726"/>
                  <a:pt x="128052" y="4265"/>
                </a:cubicBezTo>
                <a:cubicBezTo>
                  <a:pt x="128282" y="4149"/>
                  <a:pt x="128398" y="4034"/>
                  <a:pt x="128628" y="3919"/>
                </a:cubicBezTo>
                <a:cubicBezTo>
                  <a:pt x="129205" y="3573"/>
                  <a:pt x="129781" y="3227"/>
                  <a:pt x="130357" y="2882"/>
                </a:cubicBezTo>
                <a:cubicBezTo>
                  <a:pt x="130472" y="2882"/>
                  <a:pt x="130588" y="2766"/>
                  <a:pt x="130818" y="2651"/>
                </a:cubicBezTo>
                <a:cubicBezTo>
                  <a:pt x="131510" y="2190"/>
                  <a:pt x="132317" y="1844"/>
                  <a:pt x="133008" y="1383"/>
                </a:cubicBezTo>
                <a:cubicBezTo>
                  <a:pt x="133123" y="1383"/>
                  <a:pt x="133354" y="1153"/>
                  <a:pt x="133469" y="1153"/>
                </a:cubicBezTo>
                <a:cubicBezTo>
                  <a:pt x="134045" y="807"/>
                  <a:pt x="134622" y="576"/>
                  <a:pt x="135313" y="230"/>
                </a:cubicBezTo>
                <a:cubicBezTo>
                  <a:pt x="135428" y="230"/>
                  <a:pt x="135544" y="115"/>
                  <a:pt x="135659" y="0"/>
                </a:cubicBezTo>
                <a:lnTo>
                  <a:pt x="73535" y="0"/>
                </a:lnTo>
                <a:cubicBezTo>
                  <a:pt x="32964" y="0"/>
                  <a:pt x="0" y="32965"/>
                  <a:pt x="0" y="73536"/>
                </a:cubicBezTo>
                <a:lnTo>
                  <a:pt x="0" y="208967"/>
                </a:lnTo>
                <a:lnTo>
                  <a:pt x="16251" y="208967"/>
                </a:lnTo>
                <a:cubicBezTo>
                  <a:pt x="32042" y="208967"/>
                  <a:pt x="47256" y="203896"/>
                  <a:pt x="59819" y="19467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AFB12D9E-3918-FB40-29AE-777F83CA8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0671" y="4332941"/>
            <a:ext cx="568372" cy="568372"/>
          </a:xfrm>
          <a:prstGeom prst="rect">
            <a:avLst/>
          </a:prstGeom>
        </p:spPr>
      </p:pic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07A0BA57-A493-2512-0779-207A07D7E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73532" y="2965389"/>
            <a:ext cx="568372" cy="568372"/>
          </a:xfrm>
          <a:prstGeom prst="rect">
            <a:avLst/>
          </a:prstGeom>
        </p:spPr>
      </p:pic>
      <p:pic>
        <p:nvPicPr>
          <p:cNvPr id="29" name="Graphic 28" descr="Research with solid fill">
            <a:extLst>
              <a:ext uri="{FF2B5EF4-FFF2-40B4-BE49-F238E27FC236}">
                <a16:creationId xmlns:a16="http://schemas.microsoft.com/office/drawing/2014/main" id="{024863A3-8EBA-4508-0996-5BEBF03218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84489" y="2597372"/>
            <a:ext cx="568372" cy="568372"/>
          </a:xfrm>
          <a:prstGeom prst="rect">
            <a:avLst/>
          </a:prstGeom>
        </p:spPr>
      </p:pic>
      <p:pic>
        <p:nvPicPr>
          <p:cNvPr id="30" name="Graphic 29" descr="Bar graph with upward trend with solid fill">
            <a:extLst>
              <a:ext uri="{FF2B5EF4-FFF2-40B4-BE49-F238E27FC236}">
                <a16:creationId xmlns:a16="http://schemas.microsoft.com/office/drawing/2014/main" id="{4623E5F4-E6E1-93E8-6245-297D0BEB2E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14634" y="3997638"/>
            <a:ext cx="568372" cy="56837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F4D66DE-04CA-48FD-B4FC-86C191BFA904}"/>
              </a:ext>
            </a:extLst>
          </p:cNvPr>
          <p:cNvSpPr txBox="1"/>
          <p:nvPr/>
        </p:nvSpPr>
        <p:spPr>
          <a:xfrm>
            <a:off x="4568387" y="1627210"/>
            <a:ext cx="64843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5B2251-56FB-1920-34C2-1B15B7686C03}"/>
              </a:ext>
            </a:extLst>
          </p:cNvPr>
          <p:cNvSpPr txBox="1"/>
          <p:nvPr/>
        </p:nvSpPr>
        <p:spPr>
          <a:xfrm>
            <a:off x="6120113" y="3920317"/>
            <a:ext cx="64843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9B2D84-B165-02D5-5987-8D278A259128}"/>
              </a:ext>
            </a:extLst>
          </p:cNvPr>
          <p:cNvSpPr txBox="1"/>
          <p:nvPr/>
        </p:nvSpPr>
        <p:spPr>
          <a:xfrm>
            <a:off x="3875555" y="5421477"/>
            <a:ext cx="64843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01A8D3-A370-7AEE-FE80-47EA5339A1C1}"/>
              </a:ext>
            </a:extLst>
          </p:cNvPr>
          <p:cNvSpPr txBox="1"/>
          <p:nvPr/>
        </p:nvSpPr>
        <p:spPr>
          <a:xfrm>
            <a:off x="2358312" y="3188716"/>
            <a:ext cx="64843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Interwoven Cross-Step Diagram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0F5881-BDB1-4BCD-F174-97C77F7E36DC}"/>
              </a:ext>
            </a:extLst>
          </p:cNvPr>
          <p:cNvGrpSpPr/>
          <p:nvPr/>
        </p:nvGrpSpPr>
        <p:grpSpPr>
          <a:xfrm>
            <a:off x="5604725" y="1740484"/>
            <a:ext cx="2413352" cy="1029446"/>
            <a:chOff x="8921977" y="1464567"/>
            <a:chExt cx="2737677" cy="27772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C8B091-9F3D-969F-FC8F-15103593062A}"/>
                </a:ext>
              </a:extLst>
            </p:cNvPr>
            <p:cNvSpPr txBox="1"/>
            <p:nvPr/>
          </p:nvSpPr>
          <p:spPr>
            <a:xfrm>
              <a:off x="8921977" y="1464567"/>
              <a:ext cx="2737677" cy="12454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471C6D-E75B-DBD2-139A-B6DD4965D5F2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556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DB227D-ECF4-0A79-C2D3-02FBD3546B1B}"/>
              </a:ext>
            </a:extLst>
          </p:cNvPr>
          <p:cNvGrpSpPr/>
          <p:nvPr/>
        </p:nvGrpSpPr>
        <p:grpSpPr>
          <a:xfrm>
            <a:off x="5604725" y="4772593"/>
            <a:ext cx="2413352" cy="1029446"/>
            <a:chOff x="8921977" y="1464567"/>
            <a:chExt cx="2737677" cy="27772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2BE9F31-C8A7-0347-C8FD-60A3E7C5D647}"/>
                </a:ext>
              </a:extLst>
            </p:cNvPr>
            <p:cNvSpPr txBox="1"/>
            <p:nvPr/>
          </p:nvSpPr>
          <p:spPr>
            <a:xfrm>
              <a:off x="8921977" y="1464567"/>
              <a:ext cx="2737677" cy="12454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6BFCA8F-9800-A017-A33C-4710ABA6B8FA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556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D25E705-3452-2D18-9079-91A20939C0C9}"/>
              </a:ext>
            </a:extLst>
          </p:cNvPr>
          <p:cNvGrpSpPr/>
          <p:nvPr/>
        </p:nvGrpSpPr>
        <p:grpSpPr>
          <a:xfrm>
            <a:off x="1125924" y="1740484"/>
            <a:ext cx="2413352" cy="1029446"/>
            <a:chOff x="8921977" y="1464567"/>
            <a:chExt cx="2737677" cy="27772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870DA3-057B-74DF-F016-79F5281ADBBA}"/>
                </a:ext>
              </a:extLst>
            </p:cNvPr>
            <p:cNvSpPr txBox="1"/>
            <p:nvPr/>
          </p:nvSpPr>
          <p:spPr>
            <a:xfrm>
              <a:off x="8921977" y="1464567"/>
              <a:ext cx="2737677" cy="12454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198387-7B54-7368-F94B-DEAA641A7DA3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556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9E45483-AA7B-B19C-F2CB-383C6A3499E8}"/>
              </a:ext>
            </a:extLst>
          </p:cNvPr>
          <p:cNvGrpSpPr/>
          <p:nvPr/>
        </p:nvGrpSpPr>
        <p:grpSpPr>
          <a:xfrm>
            <a:off x="1125924" y="4772593"/>
            <a:ext cx="2413352" cy="1029446"/>
            <a:chOff x="8921977" y="1464567"/>
            <a:chExt cx="2737677" cy="27772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2A66AF-9BB5-07DD-E652-AE876015B389}"/>
                </a:ext>
              </a:extLst>
            </p:cNvPr>
            <p:cNvSpPr txBox="1"/>
            <p:nvPr/>
          </p:nvSpPr>
          <p:spPr>
            <a:xfrm>
              <a:off x="8921977" y="1464567"/>
              <a:ext cx="2737677" cy="12454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604B4C-DE0A-8627-725B-3FC8D43BFFCB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1556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sp>
        <p:nvSpPr>
          <p:cNvPr id="3" name="Freeform 337">
            <a:extLst>
              <a:ext uri="{FF2B5EF4-FFF2-40B4-BE49-F238E27FC236}">
                <a16:creationId xmlns:a16="http://schemas.microsoft.com/office/drawing/2014/main" id="{E9F72639-FBF4-BCA3-2D93-C8484B8CE737}"/>
              </a:ext>
            </a:extLst>
          </p:cNvPr>
          <p:cNvSpPr/>
          <p:nvPr/>
        </p:nvSpPr>
        <p:spPr>
          <a:xfrm>
            <a:off x="2996004" y="2673932"/>
            <a:ext cx="1361261" cy="879993"/>
          </a:xfrm>
          <a:custGeom>
            <a:avLst/>
            <a:gdLst>
              <a:gd name="connsiteX0" fmla="*/ 208963 w 208963"/>
              <a:gd name="connsiteY0" fmla="*/ 70655 h 135085"/>
              <a:gd name="connsiteX1" fmla="*/ 208963 w 208963"/>
              <a:gd name="connsiteY1" fmla="*/ 45413 h 135085"/>
              <a:gd name="connsiteX2" fmla="*/ 208733 w 208963"/>
              <a:gd name="connsiteY2" fmla="*/ 45413 h 135085"/>
              <a:gd name="connsiteX3" fmla="*/ 208733 w 208963"/>
              <a:gd name="connsiteY3" fmla="*/ 0 h 135085"/>
              <a:gd name="connsiteX4" fmla="*/ 208733 w 208963"/>
              <a:gd name="connsiteY4" fmla="*/ 230 h 135085"/>
              <a:gd name="connsiteX5" fmla="*/ 208387 w 208963"/>
              <a:gd name="connsiteY5" fmla="*/ 922 h 135085"/>
              <a:gd name="connsiteX6" fmla="*/ 207926 w 208963"/>
              <a:gd name="connsiteY6" fmla="*/ 1844 h 135085"/>
              <a:gd name="connsiteX7" fmla="*/ 207580 w 208963"/>
              <a:gd name="connsiteY7" fmla="*/ 2536 h 135085"/>
              <a:gd name="connsiteX8" fmla="*/ 207119 w 208963"/>
              <a:gd name="connsiteY8" fmla="*/ 3458 h 135085"/>
              <a:gd name="connsiteX9" fmla="*/ 206658 w 208963"/>
              <a:gd name="connsiteY9" fmla="*/ 4149 h 135085"/>
              <a:gd name="connsiteX10" fmla="*/ 206197 w 208963"/>
              <a:gd name="connsiteY10" fmla="*/ 5072 h 135085"/>
              <a:gd name="connsiteX11" fmla="*/ 205736 w 208963"/>
              <a:gd name="connsiteY11" fmla="*/ 5763 h 135085"/>
              <a:gd name="connsiteX12" fmla="*/ 205160 w 208963"/>
              <a:gd name="connsiteY12" fmla="*/ 6570 h 135085"/>
              <a:gd name="connsiteX13" fmla="*/ 204699 w 208963"/>
              <a:gd name="connsiteY13" fmla="*/ 7261 h 135085"/>
              <a:gd name="connsiteX14" fmla="*/ 204122 w 208963"/>
              <a:gd name="connsiteY14" fmla="*/ 8068 h 135085"/>
              <a:gd name="connsiteX15" fmla="*/ 203661 w 208963"/>
              <a:gd name="connsiteY15" fmla="*/ 8760 h 135085"/>
              <a:gd name="connsiteX16" fmla="*/ 203085 w 208963"/>
              <a:gd name="connsiteY16" fmla="*/ 9567 h 135085"/>
              <a:gd name="connsiteX17" fmla="*/ 202624 w 208963"/>
              <a:gd name="connsiteY17" fmla="*/ 10258 h 135085"/>
              <a:gd name="connsiteX18" fmla="*/ 202048 w 208963"/>
              <a:gd name="connsiteY18" fmla="*/ 11065 h 135085"/>
              <a:gd name="connsiteX19" fmla="*/ 201587 w 208963"/>
              <a:gd name="connsiteY19" fmla="*/ 11757 h 135085"/>
              <a:gd name="connsiteX20" fmla="*/ 201010 w 208963"/>
              <a:gd name="connsiteY20" fmla="*/ 12564 h 135085"/>
              <a:gd name="connsiteX21" fmla="*/ 200434 w 208963"/>
              <a:gd name="connsiteY21" fmla="*/ 13255 h 135085"/>
              <a:gd name="connsiteX22" fmla="*/ 199858 w 208963"/>
              <a:gd name="connsiteY22" fmla="*/ 14062 h 135085"/>
              <a:gd name="connsiteX23" fmla="*/ 199282 w 208963"/>
              <a:gd name="connsiteY23" fmla="*/ 14753 h 135085"/>
              <a:gd name="connsiteX24" fmla="*/ 198590 w 208963"/>
              <a:gd name="connsiteY24" fmla="*/ 15560 h 135085"/>
              <a:gd name="connsiteX25" fmla="*/ 198014 w 208963"/>
              <a:gd name="connsiteY25" fmla="*/ 16252 h 135085"/>
              <a:gd name="connsiteX26" fmla="*/ 197322 w 208963"/>
              <a:gd name="connsiteY26" fmla="*/ 17059 h 135085"/>
              <a:gd name="connsiteX27" fmla="*/ 196746 w 208963"/>
              <a:gd name="connsiteY27" fmla="*/ 17750 h 135085"/>
              <a:gd name="connsiteX28" fmla="*/ 196054 w 208963"/>
              <a:gd name="connsiteY28" fmla="*/ 18557 h 135085"/>
              <a:gd name="connsiteX29" fmla="*/ 195478 w 208963"/>
              <a:gd name="connsiteY29" fmla="*/ 19133 h 135085"/>
              <a:gd name="connsiteX30" fmla="*/ 194671 w 208963"/>
              <a:gd name="connsiteY30" fmla="*/ 19940 h 135085"/>
              <a:gd name="connsiteX31" fmla="*/ 194095 w 208963"/>
              <a:gd name="connsiteY31" fmla="*/ 20516 h 135085"/>
              <a:gd name="connsiteX32" fmla="*/ 193173 w 208963"/>
              <a:gd name="connsiteY32" fmla="*/ 21439 h 135085"/>
              <a:gd name="connsiteX33" fmla="*/ 192712 w 208963"/>
              <a:gd name="connsiteY33" fmla="*/ 21899 h 135085"/>
              <a:gd name="connsiteX34" fmla="*/ 191329 w 208963"/>
              <a:gd name="connsiteY34" fmla="*/ 23167 h 135085"/>
              <a:gd name="connsiteX35" fmla="*/ 135428 w 208963"/>
              <a:gd name="connsiteY35" fmla="*/ 45297 h 135085"/>
              <a:gd name="connsiteX36" fmla="*/ 64545 w 208963"/>
              <a:gd name="connsiteY36" fmla="*/ 45297 h 135085"/>
              <a:gd name="connsiteX37" fmla="*/ 0 w 208963"/>
              <a:gd name="connsiteY37" fmla="*/ 109843 h 135085"/>
              <a:gd name="connsiteX38" fmla="*/ 0 w 208963"/>
              <a:gd name="connsiteY38" fmla="*/ 135085 h 135085"/>
              <a:gd name="connsiteX39" fmla="*/ 144419 w 208963"/>
              <a:gd name="connsiteY39" fmla="*/ 135085 h 135085"/>
              <a:gd name="connsiteX40" fmla="*/ 208963 w 208963"/>
              <a:gd name="connsiteY40" fmla="*/ 70539 h 13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08963" h="135085">
                <a:moveTo>
                  <a:pt x="208963" y="70655"/>
                </a:moveTo>
                <a:lnTo>
                  <a:pt x="208963" y="45413"/>
                </a:lnTo>
                <a:lnTo>
                  <a:pt x="208733" y="45413"/>
                </a:lnTo>
                <a:lnTo>
                  <a:pt x="208733" y="0"/>
                </a:lnTo>
                <a:cubicBezTo>
                  <a:pt x="208733" y="0"/>
                  <a:pt x="208733" y="115"/>
                  <a:pt x="208733" y="230"/>
                </a:cubicBezTo>
                <a:cubicBezTo>
                  <a:pt x="208617" y="461"/>
                  <a:pt x="208502" y="692"/>
                  <a:pt x="208387" y="922"/>
                </a:cubicBezTo>
                <a:cubicBezTo>
                  <a:pt x="208272" y="1268"/>
                  <a:pt x="208041" y="1498"/>
                  <a:pt x="207926" y="1844"/>
                </a:cubicBezTo>
                <a:cubicBezTo>
                  <a:pt x="207811" y="2075"/>
                  <a:pt x="207695" y="2305"/>
                  <a:pt x="207580" y="2536"/>
                </a:cubicBezTo>
                <a:cubicBezTo>
                  <a:pt x="207465" y="2882"/>
                  <a:pt x="207234" y="3112"/>
                  <a:pt x="207119" y="3458"/>
                </a:cubicBezTo>
                <a:cubicBezTo>
                  <a:pt x="207004" y="3688"/>
                  <a:pt x="206889" y="3919"/>
                  <a:pt x="206658" y="4149"/>
                </a:cubicBezTo>
                <a:cubicBezTo>
                  <a:pt x="206543" y="4495"/>
                  <a:pt x="206312" y="4726"/>
                  <a:pt x="206197" y="5072"/>
                </a:cubicBezTo>
                <a:cubicBezTo>
                  <a:pt x="206082" y="5302"/>
                  <a:pt x="205851" y="5533"/>
                  <a:pt x="205736" y="5763"/>
                </a:cubicBezTo>
                <a:cubicBezTo>
                  <a:pt x="205621" y="5993"/>
                  <a:pt x="205390" y="6339"/>
                  <a:pt x="205160" y="6570"/>
                </a:cubicBezTo>
                <a:cubicBezTo>
                  <a:pt x="205044" y="6801"/>
                  <a:pt x="204814" y="7031"/>
                  <a:pt x="204699" y="7261"/>
                </a:cubicBezTo>
                <a:cubicBezTo>
                  <a:pt x="204468" y="7492"/>
                  <a:pt x="204353" y="7838"/>
                  <a:pt x="204122" y="8068"/>
                </a:cubicBezTo>
                <a:cubicBezTo>
                  <a:pt x="204007" y="8299"/>
                  <a:pt x="203777" y="8529"/>
                  <a:pt x="203661" y="8760"/>
                </a:cubicBezTo>
                <a:cubicBezTo>
                  <a:pt x="203431" y="8990"/>
                  <a:pt x="203316" y="9336"/>
                  <a:pt x="203085" y="9567"/>
                </a:cubicBezTo>
                <a:cubicBezTo>
                  <a:pt x="202970" y="9797"/>
                  <a:pt x="202739" y="10028"/>
                  <a:pt x="202624" y="10258"/>
                </a:cubicBezTo>
                <a:cubicBezTo>
                  <a:pt x="202393" y="10489"/>
                  <a:pt x="202278" y="10835"/>
                  <a:pt x="202048" y="11065"/>
                </a:cubicBezTo>
                <a:cubicBezTo>
                  <a:pt x="201932" y="11296"/>
                  <a:pt x="201702" y="11526"/>
                  <a:pt x="201587" y="11757"/>
                </a:cubicBezTo>
                <a:cubicBezTo>
                  <a:pt x="201356" y="11987"/>
                  <a:pt x="201241" y="12333"/>
                  <a:pt x="201010" y="12564"/>
                </a:cubicBezTo>
                <a:cubicBezTo>
                  <a:pt x="200780" y="12794"/>
                  <a:pt x="200665" y="13024"/>
                  <a:pt x="200434" y="13255"/>
                </a:cubicBezTo>
                <a:cubicBezTo>
                  <a:pt x="200204" y="13485"/>
                  <a:pt x="199973" y="13831"/>
                  <a:pt x="199858" y="14062"/>
                </a:cubicBezTo>
                <a:cubicBezTo>
                  <a:pt x="199627" y="14292"/>
                  <a:pt x="199512" y="14523"/>
                  <a:pt x="199282" y="14753"/>
                </a:cubicBezTo>
                <a:cubicBezTo>
                  <a:pt x="199051" y="14984"/>
                  <a:pt x="198820" y="15330"/>
                  <a:pt x="198590" y="15560"/>
                </a:cubicBezTo>
                <a:cubicBezTo>
                  <a:pt x="198359" y="15791"/>
                  <a:pt x="198244" y="16021"/>
                  <a:pt x="198014" y="16252"/>
                </a:cubicBezTo>
                <a:cubicBezTo>
                  <a:pt x="197783" y="16482"/>
                  <a:pt x="197553" y="16828"/>
                  <a:pt x="197322" y="17059"/>
                </a:cubicBezTo>
                <a:cubicBezTo>
                  <a:pt x="197092" y="17289"/>
                  <a:pt x="196976" y="17520"/>
                  <a:pt x="196746" y="17750"/>
                </a:cubicBezTo>
                <a:cubicBezTo>
                  <a:pt x="196515" y="17981"/>
                  <a:pt x="196285" y="18327"/>
                  <a:pt x="196054" y="18557"/>
                </a:cubicBezTo>
                <a:cubicBezTo>
                  <a:pt x="195824" y="18788"/>
                  <a:pt x="195708" y="19018"/>
                  <a:pt x="195478" y="19133"/>
                </a:cubicBezTo>
                <a:cubicBezTo>
                  <a:pt x="195247" y="19364"/>
                  <a:pt x="195017" y="19710"/>
                  <a:pt x="194671" y="19940"/>
                </a:cubicBezTo>
                <a:cubicBezTo>
                  <a:pt x="194441" y="20171"/>
                  <a:pt x="194325" y="20286"/>
                  <a:pt x="194095" y="20516"/>
                </a:cubicBezTo>
                <a:cubicBezTo>
                  <a:pt x="193749" y="20862"/>
                  <a:pt x="193519" y="21093"/>
                  <a:pt x="193173" y="21439"/>
                </a:cubicBezTo>
                <a:cubicBezTo>
                  <a:pt x="193058" y="21554"/>
                  <a:pt x="192827" y="21784"/>
                  <a:pt x="192712" y="21899"/>
                </a:cubicBezTo>
                <a:cubicBezTo>
                  <a:pt x="192251" y="22361"/>
                  <a:pt x="191790" y="22822"/>
                  <a:pt x="191329" y="23167"/>
                </a:cubicBezTo>
                <a:cubicBezTo>
                  <a:pt x="176115" y="37460"/>
                  <a:pt x="156290" y="45297"/>
                  <a:pt x="135428" y="45297"/>
                </a:cubicBezTo>
                <a:lnTo>
                  <a:pt x="64545" y="45297"/>
                </a:lnTo>
                <a:cubicBezTo>
                  <a:pt x="28930" y="45297"/>
                  <a:pt x="0" y="74228"/>
                  <a:pt x="0" y="109843"/>
                </a:cubicBezTo>
                <a:lnTo>
                  <a:pt x="0" y="135085"/>
                </a:lnTo>
                <a:lnTo>
                  <a:pt x="144419" y="135085"/>
                </a:lnTo>
                <a:cubicBezTo>
                  <a:pt x="180033" y="135085"/>
                  <a:pt x="208963" y="106155"/>
                  <a:pt x="208963" y="70539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4" name="Freeform 338">
            <a:extLst>
              <a:ext uri="{FF2B5EF4-FFF2-40B4-BE49-F238E27FC236}">
                <a16:creationId xmlns:a16="http://schemas.microsoft.com/office/drawing/2014/main" id="{10048583-1B20-F130-9262-BBD8FE790D0C}"/>
              </a:ext>
            </a:extLst>
          </p:cNvPr>
          <p:cNvSpPr/>
          <p:nvPr/>
        </p:nvSpPr>
        <p:spPr>
          <a:xfrm>
            <a:off x="2354789" y="2966759"/>
            <a:ext cx="838678" cy="956582"/>
          </a:xfrm>
          <a:custGeom>
            <a:avLst/>
            <a:gdLst>
              <a:gd name="connsiteX0" fmla="*/ 90132 w 128743"/>
              <a:gd name="connsiteY0" fmla="*/ 64892 h 146842"/>
              <a:gd name="connsiteX1" fmla="*/ 90132 w 128743"/>
              <a:gd name="connsiteY1" fmla="*/ 62587 h 146842"/>
              <a:gd name="connsiteX2" fmla="*/ 90132 w 128743"/>
              <a:gd name="connsiteY2" fmla="*/ 61895 h 146842"/>
              <a:gd name="connsiteX3" fmla="*/ 90132 w 128743"/>
              <a:gd name="connsiteY3" fmla="*/ 60051 h 146842"/>
              <a:gd name="connsiteX4" fmla="*/ 90132 w 128743"/>
              <a:gd name="connsiteY4" fmla="*/ 59475 h 146842"/>
              <a:gd name="connsiteX5" fmla="*/ 90362 w 128743"/>
              <a:gd name="connsiteY5" fmla="*/ 57169 h 146842"/>
              <a:gd name="connsiteX6" fmla="*/ 90362 w 128743"/>
              <a:gd name="connsiteY6" fmla="*/ 56708 h 146842"/>
              <a:gd name="connsiteX7" fmla="*/ 90593 w 128743"/>
              <a:gd name="connsiteY7" fmla="*/ 54864 h 146842"/>
              <a:gd name="connsiteX8" fmla="*/ 90593 w 128743"/>
              <a:gd name="connsiteY8" fmla="*/ 54172 h 146842"/>
              <a:gd name="connsiteX9" fmla="*/ 90939 w 128743"/>
              <a:gd name="connsiteY9" fmla="*/ 52098 h 146842"/>
              <a:gd name="connsiteX10" fmla="*/ 90939 w 128743"/>
              <a:gd name="connsiteY10" fmla="*/ 51867 h 146842"/>
              <a:gd name="connsiteX11" fmla="*/ 91400 w 128743"/>
              <a:gd name="connsiteY11" fmla="*/ 49677 h 146842"/>
              <a:gd name="connsiteX12" fmla="*/ 91515 w 128743"/>
              <a:gd name="connsiteY12" fmla="*/ 49101 h 146842"/>
              <a:gd name="connsiteX13" fmla="*/ 91861 w 128743"/>
              <a:gd name="connsiteY13" fmla="*/ 47372 h 146842"/>
              <a:gd name="connsiteX14" fmla="*/ 91976 w 128743"/>
              <a:gd name="connsiteY14" fmla="*/ 46796 h 146842"/>
              <a:gd name="connsiteX15" fmla="*/ 92552 w 128743"/>
              <a:gd name="connsiteY15" fmla="*/ 44721 h 146842"/>
              <a:gd name="connsiteX16" fmla="*/ 92668 w 128743"/>
              <a:gd name="connsiteY16" fmla="*/ 44260 h 146842"/>
              <a:gd name="connsiteX17" fmla="*/ 93244 w 128743"/>
              <a:gd name="connsiteY17" fmla="*/ 42531 h 146842"/>
              <a:gd name="connsiteX18" fmla="*/ 93474 w 128743"/>
              <a:gd name="connsiteY18" fmla="*/ 41840 h 146842"/>
              <a:gd name="connsiteX19" fmla="*/ 94051 w 128743"/>
              <a:gd name="connsiteY19" fmla="*/ 40111 h 146842"/>
              <a:gd name="connsiteX20" fmla="*/ 94166 w 128743"/>
              <a:gd name="connsiteY20" fmla="*/ 39765 h 146842"/>
              <a:gd name="connsiteX21" fmla="*/ 94973 w 128743"/>
              <a:gd name="connsiteY21" fmla="*/ 37690 h 146842"/>
              <a:gd name="connsiteX22" fmla="*/ 95203 w 128743"/>
              <a:gd name="connsiteY22" fmla="*/ 37114 h 146842"/>
              <a:gd name="connsiteX23" fmla="*/ 95895 w 128743"/>
              <a:gd name="connsiteY23" fmla="*/ 35616 h 146842"/>
              <a:gd name="connsiteX24" fmla="*/ 96125 w 128743"/>
              <a:gd name="connsiteY24" fmla="*/ 35039 h 146842"/>
              <a:gd name="connsiteX25" fmla="*/ 97047 w 128743"/>
              <a:gd name="connsiteY25" fmla="*/ 33080 h 146842"/>
              <a:gd name="connsiteX26" fmla="*/ 97278 w 128743"/>
              <a:gd name="connsiteY26" fmla="*/ 32734 h 146842"/>
              <a:gd name="connsiteX27" fmla="*/ 98085 w 128743"/>
              <a:gd name="connsiteY27" fmla="*/ 31120 h 146842"/>
              <a:gd name="connsiteX28" fmla="*/ 98431 w 128743"/>
              <a:gd name="connsiteY28" fmla="*/ 30544 h 146842"/>
              <a:gd name="connsiteX29" fmla="*/ 99237 w 128743"/>
              <a:gd name="connsiteY29" fmla="*/ 29046 h 146842"/>
              <a:gd name="connsiteX30" fmla="*/ 99468 w 128743"/>
              <a:gd name="connsiteY30" fmla="*/ 28585 h 146842"/>
              <a:gd name="connsiteX31" fmla="*/ 100505 w 128743"/>
              <a:gd name="connsiteY31" fmla="*/ 26740 h 146842"/>
              <a:gd name="connsiteX32" fmla="*/ 100851 w 128743"/>
              <a:gd name="connsiteY32" fmla="*/ 26164 h 146842"/>
              <a:gd name="connsiteX33" fmla="*/ 101658 w 128743"/>
              <a:gd name="connsiteY33" fmla="*/ 24781 h 146842"/>
              <a:gd name="connsiteX34" fmla="*/ 102004 w 128743"/>
              <a:gd name="connsiteY34" fmla="*/ 24205 h 146842"/>
              <a:gd name="connsiteX35" fmla="*/ 103156 w 128743"/>
              <a:gd name="connsiteY35" fmla="*/ 22476 h 146842"/>
              <a:gd name="connsiteX36" fmla="*/ 103387 w 128743"/>
              <a:gd name="connsiteY36" fmla="*/ 22245 h 146842"/>
              <a:gd name="connsiteX37" fmla="*/ 104424 w 128743"/>
              <a:gd name="connsiteY37" fmla="*/ 20747 h 146842"/>
              <a:gd name="connsiteX38" fmla="*/ 104885 w 128743"/>
              <a:gd name="connsiteY38" fmla="*/ 20171 h 146842"/>
              <a:gd name="connsiteX39" fmla="*/ 105922 w 128743"/>
              <a:gd name="connsiteY39" fmla="*/ 18903 h 146842"/>
              <a:gd name="connsiteX40" fmla="*/ 106268 w 128743"/>
              <a:gd name="connsiteY40" fmla="*/ 18442 h 146842"/>
              <a:gd name="connsiteX41" fmla="*/ 107651 w 128743"/>
              <a:gd name="connsiteY41" fmla="*/ 16828 h 146842"/>
              <a:gd name="connsiteX42" fmla="*/ 108112 w 128743"/>
              <a:gd name="connsiteY42" fmla="*/ 16367 h 146842"/>
              <a:gd name="connsiteX43" fmla="*/ 109150 w 128743"/>
              <a:gd name="connsiteY43" fmla="*/ 15214 h 146842"/>
              <a:gd name="connsiteX44" fmla="*/ 109611 w 128743"/>
              <a:gd name="connsiteY44" fmla="*/ 14753 h 146842"/>
              <a:gd name="connsiteX45" fmla="*/ 110994 w 128743"/>
              <a:gd name="connsiteY45" fmla="*/ 13255 h 146842"/>
              <a:gd name="connsiteX46" fmla="*/ 111224 w 128743"/>
              <a:gd name="connsiteY46" fmla="*/ 13024 h 146842"/>
              <a:gd name="connsiteX47" fmla="*/ 112607 w 128743"/>
              <a:gd name="connsiteY47" fmla="*/ 11641 h 146842"/>
              <a:gd name="connsiteX48" fmla="*/ 113068 w 128743"/>
              <a:gd name="connsiteY48" fmla="*/ 11180 h 146842"/>
              <a:gd name="connsiteX49" fmla="*/ 114221 w 128743"/>
              <a:gd name="connsiteY49" fmla="*/ 10143 h 146842"/>
              <a:gd name="connsiteX50" fmla="*/ 114682 w 128743"/>
              <a:gd name="connsiteY50" fmla="*/ 9797 h 146842"/>
              <a:gd name="connsiteX51" fmla="*/ 116296 w 128743"/>
              <a:gd name="connsiteY51" fmla="*/ 8414 h 146842"/>
              <a:gd name="connsiteX52" fmla="*/ 116757 w 128743"/>
              <a:gd name="connsiteY52" fmla="*/ 8068 h 146842"/>
              <a:gd name="connsiteX53" fmla="*/ 118024 w 128743"/>
              <a:gd name="connsiteY53" fmla="*/ 7031 h 146842"/>
              <a:gd name="connsiteX54" fmla="*/ 118601 w 128743"/>
              <a:gd name="connsiteY54" fmla="*/ 6570 h 146842"/>
              <a:gd name="connsiteX55" fmla="*/ 120214 w 128743"/>
              <a:gd name="connsiteY55" fmla="*/ 5417 h 146842"/>
              <a:gd name="connsiteX56" fmla="*/ 120445 w 128743"/>
              <a:gd name="connsiteY56" fmla="*/ 5302 h 146842"/>
              <a:gd name="connsiteX57" fmla="*/ 122174 w 128743"/>
              <a:gd name="connsiteY57" fmla="*/ 4034 h 146842"/>
              <a:gd name="connsiteX58" fmla="*/ 122750 w 128743"/>
              <a:gd name="connsiteY58" fmla="*/ 3688 h 146842"/>
              <a:gd name="connsiteX59" fmla="*/ 124133 w 128743"/>
              <a:gd name="connsiteY59" fmla="*/ 2766 h 146842"/>
              <a:gd name="connsiteX60" fmla="*/ 124594 w 128743"/>
              <a:gd name="connsiteY60" fmla="*/ 2421 h 146842"/>
              <a:gd name="connsiteX61" fmla="*/ 126438 w 128743"/>
              <a:gd name="connsiteY61" fmla="*/ 1268 h 146842"/>
              <a:gd name="connsiteX62" fmla="*/ 126784 w 128743"/>
              <a:gd name="connsiteY62" fmla="*/ 1038 h 146842"/>
              <a:gd name="connsiteX63" fmla="*/ 128398 w 128743"/>
              <a:gd name="connsiteY63" fmla="*/ 115 h 146842"/>
              <a:gd name="connsiteX64" fmla="*/ 128743 w 128743"/>
              <a:gd name="connsiteY64" fmla="*/ 0 h 146842"/>
              <a:gd name="connsiteX65" fmla="*/ 73535 w 128743"/>
              <a:gd name="connsiteY65" fmla="*/ 0 h 146842"/>
              <a:gd name="connsiteX66" fmla="*/ 0 w 128743"/>
              <a:gd name="connsiteY66" fmla="*/ 73536 h 146842"/>
              <a:gd name="connsiteX67" fmla="*/ 0 w 128743"/>
              <a:gd name="connsiteY67" fmla="*/ 75381 h 146842"/>
              <a:gd name="connsiteX68" fmla="*/ 51636 w 128743"/>
              <a:gd name="connsiteY68" fmla="*/ 143615 h 146842"/>
              <a:gd name="connsiteX69" fmla="*/ 53365 w 128743"/>
              <a:gd name="connsiteY69" fmla="*/ 144076 h 146842"/>
              <a:gd name="connsiteX70" fmla="*/ 58666 w 128743"/>
              <a:gd name="connsiteY70" fmla="*/ 145344 h 146842"/>
              <a:gd name="connsiteX71" fmla="*/ 64084 w 128743"/>
              <a:gd name="connsiteY71" fmla="*/ 146266 h 146842"/>
              <a:gd name="connsiteX72" fmla="*/ 73420 w 128743"/>
              <a:gd name="connsiteY72" fmla="*/ 146842 h 146842"/>
              <a:gd name="connsiteX73" fmla="*/ 89671 w 128743"/>
              <a:gd name="connsiteY73" fmla="*/ 146842 h 146842"/>
              <a:gd name="connsiteX74" fmla="*/ 89671 w 128743"/>
              <a:gd name="connsiteY74" fmla="*/ 64315 h 146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28743" h="146842">
                <a:moveTo>
                  <a:pt x="90132" y="64892"/>
                </a:moveTo>
                <a:cubicBezTo>
                  <a:pt x="90132" y="64085"/>
                  <a:pt x="90132" y="63278"/>
                  <a:pt x="90132" y="62587"/>
                </a:cubicBezTo>
                <a:cubicBezTo>
                  <a:pt x="90132" y="62356"/>
                  <a:pt x="90132" y="62126"/>
                  <a:pt x="90132" y="61895"/>
                </a:cubicBezTo>
                <a:cubicBezTo>
                  <a:pt x="90132" y="61319"/>
                  <a:pt x="90132" y="60627"/>
                  <a:pt x="90132" y="60051"/>
                </a:cubicBezTo>
                <a:cubicBezTo>
                  <a:pt x="90132" y="59820"/>
                  <a:pt x="90132" y="59705"/>
                  <a:pt x="90132" y="59475"/>
                </a:cubicBezTo>
                <a:cubicBezTo>
                  <a:pt x="90132" y="58668"/>
                  <a:pt x="90247" y="57976"/>
                  <a:pt x="90362" y="57169"/>
                </a:cubicBezTo>
                <a:cubicBezTo>
                  <a:pt x="90362" y="57054"/>
                  <a:pt x="90362" y="56823"/>
                  <a:pt x="90362" y="56708"/>
                </a:cubicBezTo>
                <a:cubicBezTo>
                  <a:pt x="90362" y="56132"/>
                  <a:pt x="90478" y="55440"/>
                  <a:pt x="90593" y="54864"/>
                </a:cubicBezTo>
                <a:cubicBezTo>
                  <a:pt x="90593" y="54634"/>
                  <a:pt x="90593" y="54403"/>
                  <a:pt x="90593" y="54172"/>
                </a:cubicBezTo>
                <a:cubicBezTo>
                  <a:pt x="90593" y="53481"/>
                  <a:pt x="90824" y="52789"/>
                  <a:pt x="90939" y="52098"/>
                </a:cubicBezTo>
                <a:cubicBezTo>
                  <a:pt x="90939" y="52098"/>
                  <a:pt x="90939" y="51983"/>
                  <a:pt x="90939" y="51867"/>
                </a:cubicBezTo>
                <a:cubicBezTo>
                  <a:pt x="91054" y="51176"/>
                  <a:pt x="91169" y="50369"/>
                  <a:pt x="91400" y="49677"/>
                </a:cubicBezTo>
                <a:cubicBezTo>
                  <a:pt x="91400" y="49447"/>
                  <a:pt x="91400" y="49216"/>
                  <a:pt x="91515" y="49101"/>
                </a:cubicBezTo>
                <a:cubicBezTo>
                  <a:pt x="91630" y="48525"/>
                  <a:pt x="91746" y="47948"/>
                  <a:pt x="91861" y="47372"/>
                </a:cubicBezTo>
                <a:cubicBezTo>
                  <a:pt x="91861" y="47142"/>
                  <a:pt x="91861" y="47026"/>
                  <a:pt x="91976" y="46796"/>
                </a:cubicBezTo>
                <a:cubicBezTo>
                  <a:pt x="92207" y="46104"/>
                  <a:pt x="92322" y="45413"/>
                  <a:pt x="92552" y="44721"/>
                </a:cubicBezTo>
                <a:cubicBezTo>
                  <a:pt x="92552" y="44606"/>
                  <a:pt x="92552" y="44375"/>
                  <a:pt x="92668" y="44260"/>
                </a:cubicBezTo>
                <a:cubicBezTo>
                  <a:pt x="92783" y="43684"/>
                  <a:pt x="93013" y="43108"/>
                  <a:pt x="93244" y="42531"/>
                </a:cubicBezTo>
                <a:cubicBezTo>
                  <a:pt x="93244" y="42301"/>
                  <a:pt x="93359" y="42070"/>
                  <a:pt x="93474" y="41840"/>
                </a:cubicBezTo>
                <a:cubicBezTo>
                  <a:pt x="93705" y="41263"/>
                  <a:pt x="93820" y="40687"/>
                  <a:pt x="94051" y="40111"/>
                </a:cubicBezTo>
                <a:cubicBezTo>
                  <a:pt x="94051" y="39995"/>
                  <a:pt x="94051" y="39880"/>
                  <a:pt x="94166" y="39765"/>
                </a:cubicBezTo>
                <a:cubicBezTo>
                  <a:pt x="94397" y="39073"/>
                  <a:pt x="94627" y="38382"/>
                  <a:pt x="94973" y="37690"/>
                </a:cubicBezTo>
                <a:cubicBezTo>
                  <a:pt x="94973" y="37460"/>
                  <a:pt x="95088" y="37345"/>
                  <a:pt x="95203" y="37114"/>
                </a:cubicBezTo>
                <a:cubicBezTo>
                  <a:pt x="95434" y="36653"/>
                  <a:pt x="95664" y="36077"/>
                  <a:pt x="95895" y="35616"/>
                </a:cubicBezTo>
                <a:cubicBezTo>
                  <a:pt x="95895" y="35385"/>
                  <a:pt x="96010" y="35270"/>
                  <a:pt x="96125" y="35039"/>
                </a:cubicBezTo>
                <a:cubicBezTo>
                  <a:pt x="96471" y="34348"/>
                  <a:pt x="96702" y="33771"/>
                  <a:pt x="97047" y="33080"/>
                </a:cubicBezTo>
                <a:cubicBezTo>
                  <a:pt x="97047" y="32965"/>
                  <a:pt x="97163" y="32849"/>
                  <a:pt x="97278" y="32734"/>
                </a:cubicBezTo>
                <a:cubicBezTo>
                  <a:pt x="97509" y="32158"/>
                  <a:pt x="97854" y="31697"/>
                  <a:pt x="98085" y="31120"/>
                </a:cubicBezTo>
                <a:cubicBezTo>
                  <a:pt x="98085" y="30890"/>
                  <a:pt x="98315" y="30659"/>
                  <a:pt x="98431" y="30544"/>
                </a:cubicBezTo>
                <a:cubicBezTo>
                  <a:pt x="98661" y="30083"/>
                  <a:pt x="99007" y="29507"/>
                  <a:pt x="99237" y="29046"/>
                </a:cubicBezTo>
                <a:cubicBezTo>
                  <a:pt x="99237" y="28931"/>
                  <a:pt x="99353" y="28700"/>
                  <a:pt x="99468" y="28585"/>
                </a:cubicBezTo>
                <a:cubicBezTo>
                  <a:pt x="99814" y="28008"/>
                  <a:pt x="100159" y="27317"/>
                  <a:pt x="100505" y="26740"/>
                </a:cubicBezTo>
                <a:cubicBezTo>
                  <a:pt x="100505" y="26510"/>
                  <a:pt x="100736" y="26395"/>
                  <a:pt x="100851" y="26164"/>
                </a:cubicBezTo>
                <a:cubicBezTo>
                  <a:pt x="101081" y="25703"/>
                  <a:pt x="101427" y="25242"/>
                  <a:pt x="101658" y="24781"/>
                </a:cubicBezTo>
                <a:cubicBezTo>
                  <a:pt x="101773" y="24551"/>
                  <a:pt x="101888" y="24435"/>
                  <a:pt x="102004" y="24205"/>
                </a:cubicBezTo>
                <a:cubicBezTo>
                  <a:pt x="102349" y="23628"/>
                  <a:pt x="102810" y="23052"/>
                  <a:pt x="103156" y="22476"/>
                </a:cubicBezTo>
                <a:cubicBezTo>
                  <a:pt x="103156" y="22476"/>
                  <a:pt x="103271" y="22245"/>
                  <a:pt x="103387" y="22245"/>
                </a:cubicBezTo>
                <a:cubicBezTo>
                  <a:pt x="103732" y="21784"/>
                  <a:pt x="104078" y="21208"/>
                  <a:pt x="104424" y="20747"/>
                </a:cubicBezTo>
                <a:cubicBezTo>
                  <a:pt x="104539" y="20516"/>
                  <a:pt x="104770" y="20401"/>
                  <a:pt x="104885" y="20171"/>
                </a:cubicBezTo>
                <a:cubicBezTo>
                  <a:pt x="105231" y="19710"/>
                  <a:pt x="105577" y="19364"/>
                  <a:pt x="105922" y="18903"/>
                </a:cubicBezTo>
                <a:cubicBezTo>
                  <a:pt x="106038" y="18788"/>
                  <a:pt x="106153" y="18557"/>
                  <a:pt x="106268" y="18442"/>
                </a:cubicBezTo>
                <a:cubicBezTo>
                  <a:pt x="106729" y="17865"/>
                  <a:pt x="107190" y="17404"/>
                  <a:pt x="107651" y="16828"/>
                </a:cubicBezTo>
                <a:cubicBezTo>
                  <a:pt x="107766" y="16713"/>
                  <a:pt x="107882" y="16482"/>
                  <a:pt x="108112" y="16367"/>
                </a:cubicBezTo>
                <a:cubicBezTo>
                  <a:pt x="108458" y="16021"/>
                  <a:pt x="108804" y="15560"/>
                  <a:pt x="109150" y="15214"/>
                </a:cubicBezTo>
                <a:cubicBezTo>
                  <a:pt x="109265" y="15099"/>
                  <a:pt x="109495" y="14869"/>
                  <a:pt x="109611" y="14753"/>
                </a:cubicBezTo>
                <a:cubicBezTo>
                  <a:pt x="110072" y="14292"/>
                  <a:pt x="110533" y="13716"/>
                  <a:pt x="110994" y="13255"/>
                </a:cubicBezTo>
                <a:cubicBezTo>
                  <a:pt x="110994" y="13255"/>
                  <a:pt x="111109" y="13140"/>
                  <a:pt x="111224" y="13024"/>
                </a:cubicBezTo>
                <a:cubicBezTo>
                  <a:pt x="111685" y="12564"/>
                  <a:pt x="112146" y="12102"/>
                  <a:pt x="112607" y="11641"/>
                </a:cubicBezTo>
                <a:cubicBezTo>
                  <a:pt x="112723" y="11526"/>
                  <a:pt x="112953" y="11296"/>
                  <a:pt x="113068" y="11180"/>
                </a:cubicBezTo>
                <a:cubicBezTo>
                  <a:pt x="113414" y="10835"/>
                  <a:pt x="113875" y="10489"/>
                  <a:pt x="114221" y="10143"/>
                </a:cubicBezTo>
                <a:cubicBezTo>
                  <a:pt x="114336" y="10028"/>
                  <a:pt x="114567" y="9913"/>
                  <a:pt x="114682" y="9797"/>
                </a:cubicBezTo>
                <a:cubicBezTo>
                  <a:pt x="115258" y="9336"/>
                  <a:pt x="115719" y="8875"/>
                  <a:pt x="116296" y="8414"/>
                </a:cubicBezTo>
                <a:cubicBezTo>
                  <a:pt x="116411" y="8414"/>
                  <a:pt x="116526" y="8184"/>
                  <a:pt x="116757" y="8068"/>
                </a:cubicBezTo>
                <a:cubicBezTo>
                  <a:pt x="117218" y="7722"/>
                  <a:pt x="117679" y="7377"/>
                  <a:pt x="118024" y="7031"/>
                </a:cubicBezTo>
                <a:cubicBezTo>
                  <a:pt x="118255" y="6916"/>
                  <a:pt x="118370" y="6801"/>
                  <a:pt x="118601" y="6570"/>
                </a:cubicBezTo>
                <a:cubicBezTo>
                  <a:pt x="119062" y="6224"/>
                  <a:pt x="119638" y="5763"/>
                  <a:pt x="120214" y="5417"/>
                </a:cubicBezTo>
                <a:cubicBezTo>
                  <a:pt x="120214" y="5417"/>
                  <a:pt x="120330" y="5417"/>
                  <a:pt x="120445" y="5302"/>
                </a:cubicBezTo>
                <a:cubicBezTo>
                  <a:pt x="121021" y="4841"/>
                  <a:pt x="121597" y="4495"/>
                  <a:pt x="122174" y="4034"/>
                </a:cubicBezTo>
                <a:cubicBezTo>
                  <a:pt x="122404" y="3919"/>
                  <a:pt x="122520" y="3804"/>
                  <a:pt x="122750" y="3688"/>
                </a:cubicBezTo>
                <a:cubicBezTo>
                  <a:pt x="123211" y="3343"/>
                  <a:pt x="123672" y="3112"/>
                  <a:pt x="124133" y="2766"/>
                </a:cubicBezTo>
                <a:cubicBezTo>
                  <a:pt x="124248" y="2766"/>
                  <a:pt x="124479" y="2536"/>
                  <a:pt x="124594" y="2421"/>
                </a:cubicBezTo>
                <a:cubicBezTo>
                  <a:pt x="125170" y="2075"/>
                  <a:pt x="125862" y="1729"/>
                  <a:pt x="126438" y="1268"/>
                </a:cubicBezTo>
                <a:cubicBezTo>
                  <a:pt x="126554" y="1268"/>
                  <a:pt x="126669" y="1153"/>
                  <a:pt x="126784" y="1038"/>
                </a:cubicBezTo>
                <a:cubicBezTo>
                  <a:pt x="127360" y="692"/>
                  <a:pt x="127821" y="461"/>
                  <a:pt x="128398" y="115"/>
                </a:cubicBezTo>
                <a:cubicBezTo>
                  <a:pt x="128398" y="115"/>
                  <a:pt x="128628" y="115"/>
                  <a:pt x="128743" y="0"/>
                </a:cubicBezTo>
                <a:lnTo>
                  <a:pt x="73535" y="0"/>
                </a:lnTo>
                <a:cubicBezTo>
                  <a:pt x="32964" y="0"/>
                  <a:pt x="0" y="32965"/>
                  <a:pt x="0" y="73536"/>
                </a:cubicBezTo>
                <a:cubicBezTo>
                  <a:pt x="0" y="114108"/>
                  <a:pt x="0" y="74804"/>
                  <a:pt x="0" y="75381"/>
                </a:cubicBezTo>
                <a:cubicBezTo>
                  <a:pt x="807" y="107423"/>
                  <a:pt x="22360" y="134509"/>
                  <a:pt x="51636" y="143615"/>
                </a:cubicBezTo>
                <a:cubicBezTo>
                  <a:pt x="52212" y="143845"/>
                  <a:pt x="52788" y="143961"/>
                  <a:pt x="53365" y="144076"/>
                </a:cubicBezTo>
                <a:cubicBezTo>
                  <a:pt x="55093" y="144537"/>
                  <a:pt x="56822" y="144998"/>
                  <a:pt x="58666" y="145344"/>
                </a:cubicBezTo>
                <a:cubicBezTo>
                  <a:pt x="60511" y="145689"/>
                  <a:pt x="62239" y="146035"/>
                  <a:pt x="64084" y="146266"/>
                </a:cubicBezTo>
                <a:cubicBezTo>
                  <a:pt x="67196" y="146611"/>
                  <a:pt x="70308" y="146842"/>
                  <a:pt x="73420" y="146842"/>
                </a:cubicBezTo>
                <a:lnTo>
                  <a:pt x="89671" y="146842"/>
                </a:lnTo>
                <a:lnTo>
                  <a:pt x="89671" y="6431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5" name="Freeform 339">
            <a:extLst>
              <a:ext uri="{FF2B5EF4-FFF2-40B4-BE49-F238E27FC236}">
                <a16:creationId xmlns:a16="http://schemas.microsoft.com/office/drawing/2014/main" id="{8AE05499-E55D-9614-3FFA-7FB735581AC0}"/>
              </a:ext>
            </a:extLst>
          </p:cNvPr>
          <p:cNvSpPr/>
          <p:nvPr/>
        </p:nvSpPr>
        <p:spPr>
          <a:xfrm>
            <a:off x="2358547" y="3686076"/>
            <a:ext cx="1361261" cy="883745"/>
          </a:xfrm>
          <a:custGeom>
            <a:avLst/>
            <a:gdLst>
              <a:gd name="connsiteX0" fmla="*/ 73304 w 208963"/>
              <a:gd name="connsiteY0" fmla="*/ 45297 h 135661"/>
              <a:gd name="connsiteX1" fmla="*/ 70653 w 208963"/>
              <a:gd name="connsiteY1" fmla="*/ 45297 h 135661"/>
              <a:gd name="connsiteX2" fmla="*/ 69962 w 208963"/>
              <a:gd name="connsiteY2" fmla="*/ 45297 h 135661"/>
              <a:gd name="connsiteX3" fmla="*/ 67772 w 208963"/>
              <a:gd name="connsiteY3" fmla="*/ 45182 h 135661"/>
              <a:gd name="connsiteX4" fmla="*/ 67311 w 208963"/>
              <a:gd name="connsiteY4" fmla="*/ 45182 h 135661"/>
              <a:gd name="connsiteX5" fmla="*/ 64660 w 208963"/>
              <a:gd name="connsiteY5" fmla="*/ 44952 h 135661"/>
              <a:gd name="connsiteX6" fmla="*/ 63968 w 208963"/>
              <a:gd name="connsiteY6" fmla="*/ 44952 h 135661"/>
              <a:gd name="connsiteX7" fmla="*/ 61894 w 208963"/>
              <a:gd name="connsiteY7" fmla="*/ 44721 h 135661"/>
              <a:gd name="connsiteX8" fmla="*/ 61202 w 208963"/>
              <a:gd name="connsiteY8" fmla="*/ 44721 h 135661"/>
              <a:gd name="connsiteX9" fmla="*/ 58666 w 208963"/>
              <a:gd name="connsiteY9" fmla="*/ 44260 h 135661"/>
              <a:gd name="connsiteX10" fmla="*/ 58205 w 208963"/>
              <a:gd name="connsiteY10" fmla="*/ 44260 h 135661"/>
              <a:gd name="connsiteX11" fmla="*/ 56131 w 208963"/>
              <a:gd name="connsiteY11" fmla="*/ 43799 h 135661"/>
              <a:gd name="connsiteX12" fmla="*/ 55439 w 208963"/>
              <a:gd name="connsiteY12" fmla="*/ 43684 h 135661"/>
              <a:gd name="connsiteX13" fmla="*/ 53019 w 208963"/>
              <a:gd name="connsiteY13" fmla="*/ 43107 h 135661"/>
              <a:gd name="connsiteX14" fmla="*/ 53019 w 208963"/>
              <a:gd name="connsiteY14" fmla="*/ 43107 h 135661"/>
              <a:gd name="connsiteX15" fmla="*/ 50598 w 208963"/>
              <a:gd name="connsiteY15" fmla="*/ 42416 h 135661"/>
              <a:gd name="connsiteX16" fmla="*/ 49907 w 208963"/>
              <a:gd name="connsiteY16" fmla="*/ 42185 h 135661"/>
              <a:gd name="connsiteX17" fmla="*/ 47947 w 208963"/>
              <a:gd name="connsiteY17" fmla="*/ 41609 h 135661"/>
              <a:gd name="connsiteX18" fmla="*/ 47486 w 208963"/>
              <a:gd name="connsiteY18" fmla="*/ 41494 h 135661"/>
              <a:gd name="connsiteX19" fmla="*/ 45066 w 208963"/>
              <a:gd name="connsiteY19" fmla="*/ 40687 h 135661"/>
              <a:gd name="connsiteX20" fmla="*/ 44490 w 208963"/>
              <a:gd name="connsiteY20" fmla="*/ 40457 h 135661"/>
              <a:gd name="connsiteX21" fmla="*/ 42646 w 208963"/>
              <a:gd name="connsiteY21" fmla="*/ 39765 h 135661"/>
              <a:gd name="connsiteX22" fmla="*/ 42069 w 208963"/>
              <a:gd name="connsiteY22" fmla="*/ 39534 h 135661"/>
              <a:gd name="connsiteX23" fmla="*/ 39764 w 208963"/>
              <a:gd name="connsiteY23" fmla="*/ 38497 h 135661"/>
              <a:gd name="connsiteX24" fmla="*/ 39303 w 208963"/>
              <a:gd name="connsiteY24" fmla="*/ 38266 h 135661"/>
              <a:gd name="connsiteX25" fmla="*/ 37459 w 208963"/>
              <a:gd name="connsiteY25" fmla="*/ 37344 h 135661"/>
              <a:gd name="connsiteX26" fmla="*/ 36767 w 208963"/>
              <a:gd name="connsiteY26" fmla="*/ 36999 h 135661"/>
              <a:gd name="connsiteX27" fmla="*/ 34693 w 208963"/>
              <a:gd name="connsiteY27" fmla="*/ 35846 h 135661"/>
              <a:gd name="connsiteX28" fmla="*/ 34577 w 208963"/>
              <a:gd name="connsiteY28" fmla="*/ 35846 h 135661"/>
              <a:gd name="connsiteX29" fmla="*/ 32388 w 208963"/>
              <a:gd name="connsiteY29" fmla="*/ 34578 h 135661"/>
              <a:gd name="connsiteX30" fmla="*/ 31811 w 208963"/>
              <a:gd name="connsiteY30" fmla="*/ 34232 h 135661"/>
              <a:gd name="connsiteX31" fmla="*/ 30082 w 208963"/>
              <a:gd name="connsiteY31" fmla="*/ 33195 h 135661"/>
              <a:gd name="connsiteX32" fmla="*/ 29621 w 208963"/>
              <a:gd name="connsiteY32" fmla="*/ 32965 h 135661"/>
              <a:gd name="connsiteX33" fmla="*/ 27547 w 208963"/>
              <a:gd name="connsiteY33" fmla="*/ 31581 h 135661"/>
              <a:gd name="connsiteX34" fmla="*/ 26970 w 208963"/>
              <a:gd name="connsiteY34" fmla="*/ 31236 h 135661"/>
              <a:gd name="connsiteX35" fmla="*/ 25357 w 208963"/>
              <a:gd name="connsiteY35" fmla="*/ 30083 h 135661"/>
              <a:gd name="connsiteX36" fmla="*/ 24781 w 208963"/>
              <a:gd name="connsiteY36" fmla="*/ 29737 h 135661"/>
              <a:gd name="connsiteX37" fmla="*/ 22821 w 208963"/>
              <a:gd name="connsiteY37" fmla="*/ 28239 h 135661"/>
              <a:gd name="connsiteX38" fmla="*/ 22475 w 208963"/>
              <a:gd name="connsiteY38" fmla="*/ 28008 h 135661"/>
              <a:gd name="connsiteX39" fmla="*/ 20862 w 208963"/>
              <a:gd name="connsiteY39" fmla="*/ 26740 h 135661"/>
              <a:gd name="connsiteX40" fmla="*/ 20285 w 208963"/>
              <a:gd name="connsiteY40" fmla="*/ 26279 h 135661"/>
              <a:gd name="connsiteX41" fmla="*/ 18557 w 208963"/>
              <a:gd name="connsiteY41" fmla="*/ 24781 h 135661"/>
              <a:gd name="connsiteX42" fmla="*/ 18441 w 208963"/>
              <a:gd name="connsiteY42" fmla="*/ 24666 h 135661"/>
              <a:gd name="connsiteX43" fmla="*/ 16597 w 208963"/>
              <a:gd name="connsiteY43" fmla="*/ 22937 h 135661"/>
              <a:gd name="connsiteX44" fmla="*/ 16136 w 208963"/>
              <a:gd name="connsiteY44" fmla="*/ 22476 h 135661"/>
              <a:gd name="connsiteX45" fmla="*/ 14753 w 208963"/>
              <a:gd name="connsiteY45" fmla="*/ 21093 h 135661"/>
              <a:gd name="connsiteX46" fmla="*/ 14407 w 208963"/>
              <a:gd name="connsiteY46" fmla="*/ 20747 h 135661"/>
              <a:gd name="connsiteX47" fmla="*/ 12678 w 208963"/>
              <a:gd name="connsiteY47" fmla="*/ 18903 h 135661"/>
              <a:gd name="connsiteX48" fmla="*/ 12217 w 208963"/>
              <a:gd name="connsiteY48" fmla="*/ 18442 h 135661"/>
              <a:gd name="connsiteX49" fmla="*/ 10950 w 208963"/>
              <a:gd name="connsiteY49" fmla="*/ 16943 h 135661"/>
              <a:gd name="connsiteX50" fmla="*/ 10489 w 208963"/>
              <a:gd name="connsiteY50" fmla="*/ 16482 h 135661"/>
              <a:gd name="connsiteX51" fmla="*/ 8990 w 208963"/>
              <a:gd name="connsiteY51" fmla="*/ 14523 h 135661"/>
              <a:gd name="connsiteX52" fmla="*/ 8760 w 208963"/>
              <a:gd name="connsiteY52" fmla="*/ 14177 h 135661"/>
              <a:gd name="connsiteX53" fmla="*/ 7492 w 208963"/>
              <a:gd name="connsiteY53" fmla="*/ 12448 h 135661"/>
              <a:gd name="connsiteX54" fmla="*/ 7031 w 208963"/>
              <a:gd name="connsiteY54" fmla="*/ 11872 h 135661"/>
              <a:gd name="connsiteX55" fmla="*/ 5648 w 208963"/>
              <a:gd name="connsiteY55" fmla="*/ 9913 h 135661"/>
              <a:gd name="connsiteX56" fmla="*/ 5648 w 208963"/>
              <a:gd name="connsiteY56" fmla="*/ 9797 h 135661"/>
              <a:gd name="connsiteX57" fmla="*/ 4265 w 208963"/>
              <a:gd name="connsiteY57" fmla="*/ 7722 h 135661"/>
              <a:gd name="connsiteX58" fmla="*/ 3919 w 208963"/>
              <a:gd name="connsiteY58" fmla="*/ 7146 h 135661"/>
              <a:gd name="connsiteX59" fmla="*/ 2881 w 208963"/>
              <a:gd name="connsiteY59" fmla="*/ 5417 h 135661"/>
              <a:gd name="connsiteX60" fmla="*/ 2651 w 208963"/>
              <a:gd name="connsiteY60" fmla="*/ 4956 h 135661"/>
              <a:gd name="connsiteX61" fmla="*/ 1383 w 208963"/>
              <a:gd name="connsiteY61" fmla="*/ 2766 h 135661"/>
              <a:gd name="connsiteX62" fmla="*/ 1153 w 208963"/>
              <a:gd name="connsiteY62" fmla="*/ 2190 h 135661"/>
              <a:gd name="connsiteX63" fmla="*/ 231 w 208963"/>
              <a:gd name="connsiteY63" fmla="*/ 346 h 135661"/>
              <a:gd name="connsiteX64" fmla="*/ 0 w 208963"/>
              <a:gd name="connsiteY64" fmla="*/ 0 h 135661"/>
              <a:gd name="connsiteX65" fmla="*/ 0 w 208963"/>
              <a:gd name="connsiteY65" fmla="*/ 62125 h 135661"/>
              <a:gd name="connsiteX66" fmla="*/ 73535 w 208963"/>
              <a:gd name="connsiteY66" fmla="*/ 135662 h 135661"/>
              <a:gd name="connsiteX67" fmla="*/ 208963 w 208963"/>
              <a:gd name="connsiteY67" fmla="*/ 135662 h 135661"/>
              <a:gd name="connsiteX68" fmla="*/ 208963 w 208963"/>
              <a:gd name="connsiteY68" fmla="*/ 119410 h 135661"/>
              <a:gd name="connsiteX69" fmla="*/ 135428 w 208963"/>
              <a:gd name="connsiteY69" fmla="*/ 45874 h 135661"/>
              <a:gd name="connsiteX70" fmla="*/ 73535 w 208963"/>
              <a:gd name="connsiteY70" fmla="*/ 45874 h 13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208963" h="135661">
                <a:moveTo>
                  <a:pt x="73304" y="45297"/>
                </a:moveTo>
                <a:cubicBezTo>
                  <a:pt x="72382" y="45297"/>
                  <a:pt x="71460" y="45297"/>
                  <a:pt x="70653" y="45297"/>
                </a:cubicBezTo>
                <a:cubicBezTo>
                  <a:pt x="70423" y="45297"/>
                  <a:pt x="70192" y="45297"/>
                  <a:pt x="69962" y="45297"/>
                </a:cubicBezTo>
                <a:cubicBezTo>
                  <a:pt x="69270" y="45297"/>
                  <a:pt x="68463" y="45297"/>
                  <a:pt x="67772" y="45182"/>
                </a:cubicBezTo>
                <a:cubicBezTo>
                  <a:pt x="67657" y="45182"/>
                  <a:pt x="67426" y="45182"/>
                  <a:pt x="67311" y="45182"/>
                </a:cubicBezTo>
                <a:cubicBezTo>
                  <a:pt x="66389" y="45182"/>
                  <a:pt x="65582" y="45067"/>
                  <a:pt x="64660" y="44952"/>
                </a:cubicBezTo>
                <a:cubicBezTo>
                  <a:pt x="64429" y="44952"/>
                  <a:pt x="64199" y="44952"/>
                  <a:pt x="63968" y="44952"/>
                </a:cubicBezTo>
                <a:cubicBezTo>
                  <a:pt x="63277" y="44952"/>
                  <a:pt x="62585" y="44836"/>
                  <a:pt x="61894" y="44721"/>
                </a:cubicBezTo>
                <a:cubicBezTo>
                  <a:pt x="61663" y="44721"/>
                  <a:pt x="61433" y="44721"/>
                  <a:pt x="61202" y="44721"/>
                </a:cubicBezTo>
                <a:cubicBezTo>
                  <a:pt x="60395" y="44606"/>
                  <a:pt x="59473" y="44491"/>
                  <a:pt x="58666" y="44260"/>
                </a:cubicBezTo>
                <a:cubicBezTo>
                  <a:pt x="58551" y="44260"/>
                  <a:pt x="58321" y="44260"/>
                  <a:pt x="58205" y="44260"/>
                </a:cubicBezTo>
                <a:cubicBezTo>
                  <a:pt x="57514" y="44145"/>
                  <a:pt x="56822" y="44029"/>
                  <a:pt x="56131" y="43799"/>
                </a:cubicBezTo>
                <a:cubicBezTo>
                  <a:pt x="55900" y="43799"/>
                  <a:pt x="55670" y="43799"/>
                  <a:pt x="55439" y="43684"/>
                </a:cubicBezTo>
                <a:cubicBezTo>
                  <a:pt x="54632" y="43453"/>
                  <a:pt x="53826" y="43338"/>
                  <a:pt x="53019" y="43107"/>
                </a:cubicBezTo>
                <a:cubicBezTo>
                  <a:pt x="53019" y="43107"/>
                  <a:pt x="53019" y="43107"/>
                  <a:pt x="53019" y="43107"/>
                </a:cubicBezTo>
                <a:cubicBezTo>
                  <a:pt x="52212" y="42877"/>
                  <a:pt x="51405" y="42646"/>
                  <a:pt x="50598" y="42416"/>
                </a:cubicBezTo>
                <a:cubicBezTo>
                  <a:pt x="50368" y="42416"/>
                  <a:pt x="50137" y="42301"/>
                  <a:pt x="49907" y="42185"/>
                </a:cubicBezTo>
                <a:cubicBezTo>
                  <a:pt x="49215" y="41955"/>
                  <a:pt x="48524" y="41724"/>
                  <a:pt x="47947" y="41609"/>
                </a:cubicBezTo>
                <a:cubicBezTo>
                  <a:pt x="47832" y="41609"/>
                  <a:pt x="47602" y="41609"/>
                  <a:pt x="47486" y="41494"/>
                </a:cubicBezTo>
                <a:cubicBezTo>
                  <a:pt x="46680" y="41263"/>
                  <a:pt x="45873" y="40917"/>
                  <a:pt x="45066" y="40687"/>
                </a:cubicBezTo>
                <a:cubicBezTo>
                  <a:pt x="44835" y="40687"/>
                  <a:pt x="44720" y="40572"/>
                  <a:pt x="44490" y="40457"/>
                </a:cubicBezTo>
                <a:cubicBezTo>
                  <a:pt x="43913" y="40226"/>
                  <a:pt x="43222" y="39995"/>
                  <a:pt x="42646" y="39765"/>
                </a:cubicBezTo>
                <a:cubicBezTo>
                  <a:pt x="42415" y="39765"/>
                  <a:pt x="42185" y="39650"/>
                  <a:pt x="42069" y="39534"/>
                </a:cubicBezTo>
                <a:cubicBezTo>
                  <a:pt x="41263" y="39189"/>
                  <a:pt x="40571" y="38843"/>
                  <a:pt x="39764" y="38497"/>
                </a:cubicBezTo>
                <a:cubicBezTo>
                  <a:pt x="39649" y="38497"/>
                  <a:pt x="39534" y="38382"/>
                  <a:pt x="39303" y="38266"/>
                </a:cubicBezTo>
                <a:cubicBezTo>
                  <a:pt x="38612" y="37921"/>
                  <a:pt x="38035" y="37690"/>
                  <a:pt x="37459" y="37344"/>
                </a:cubicBezTo>
                <a:cubicBezTo>
                  <a:pt x="37228" y="37344"/>
                  <a:pt x="36998" y="37114"/>
                  <a:pt x="36767" y="36999"/>
                </a:cubicBezTo>
                <a:cubicBezTo>
                  <a:pt x="36076" y="36653"/>
                  <a:pt x="35384" y="36307"/>
                  <a:pt x="34693" y="35846"/>
                </a:cubicBezTo>
                <a:cubicBezTo>
                  <a:pt x="34693" y="35846"/>
                  <a:pt x="34693" y="35846"/>
                  <a:pt x="34577" y="35846"/>
                </a:cubicBezTo>
                <a:cubicBezTo>
                  <a:pt x="33886" y="35500"/>
                  <a:pt x="33079" y="35039"/>
                  <a:pt x="32388" y="34578"/>
                </a:cubicBezTo>
                <a:cubicBezTo>
                  <a:pt x="32157" y="34463"/>
                  <a:pt x="31927" y="34348"/>
                  <a:pt x="31811" y="34232"/>
                </a:cubicBezTo>
                <a:cubicBezTo>
                  <a:pt x="31235" y="33886"/>
                  <a:pt x="30659" y="33541"/>
                  <a:pt x="30082" y="33195"/>
                </a:cubicBezTo>
                <a:cubicBezTo>
                  <a:pt x="29967" y="33195"/>
                  <a:pt x="29737" y="32965"/>
                  <a:pt x="29621" y="32965"/>
                </a:cubicBezTo>
                <a:cubicBezTo>
                  <a:pt x="28930" y="32503"/>
                  <a:pt x="28238" y="32042"/>
                  <a:pt x="27547" y="31581"/>
                </a:cubicBezTo>
                <a:cubicBezTo>
                  <a:pt x="27316" y="31466"/>
                  <a:pt x="27201" y="31351"/>
                  <a:pt x="26970" y="31236"/>
                </a:cubicBezTo>
                <a:cubicBezTo>
                  <a:pt x="26394" y="30890"/>
                  <a:pt x="25933" y="30429"/>
                  <a:pt x="25357" y="30083"/>
                </a:cubicBezTo>
                <a:cubicBezTo>
                  <a:pt x="25126" y="29968"/>
                  <a:pt x="25011" y="29852"/>
                  <a:pt x="24781" y="29737"/>
                </a:cubicBezTo>
                <a:cubicBezTo>
                  <a:pt x="24089" y="29276"/>
                  <a:pt x="23513" y="28700"/>
                  <a:pt x="22821" y="28239"/>
                </a:cubicBezTo>
                <a:cubicBezTo>
                  <a:pt x="22706" y="28239"/>
                  <a:pt x="22591" y="28008"/>
                  <a:pt x="22475" y="28008"/>
                </a:cubicBezTo>
                <a:cubicBezTo>
                  <a:pt x="21899" y="27547"/>
                  <a:pt x="21438" y="27086"/>
                  <a:pt x="20862" y="26740"/>
                </a:cubicBezTo>
                <a:cubicBezTo>
                  <a:pt x="20631" y="26625"/>
                  <a:pt x="20516" y="26395"/>
                  <a:pt x="20285" y="26279"/>
                </a:cubicBezTo>
                <a:cubicBezTo>
                  <a:pt x="19709" y="25818"/>
                  <a:pt x="19133" y="25242"/>
                  <a:pt x="18557" y="24781"/>
                </a:cubicBezTo>
                <a:cubicBezTo>
                  <a:pt x="18557" y="24781"/>
                  <a:pt x="18557" y="24781"/>
                  <a:pt x="18441" y="24666"/>
                </a:cubicBezTo>
                <a:cubicBezTo>
                  <a:pt x="17865" y="24089"/>
                  <a:pt x="17289" y="23513"/>
                  <a:pt x="16597" y="22937"/>
                </a:cubicBezTo>
                <a:cubicBezTo>
                  <a:pt x="16482" y="22822"/>
                  <a:pt x="16251" y="22591"/>
                  <a:pt x="16136" y="22476"/>
                </a:cubicBezTo>
                <a:cubicBezTo>
                  <a:pt x="15675" y="22015"/>
                  <a:pt x="15214" y="21554"/>
                  <a:pt x="14753" y="21093"/>
                </a:cubicBezTo>
                <a:cubicBezTo>
                  <a:pt x="14638" y="20977"/>
                  <a:pt x="14523" y="20862"/>
                  <a:pt x="14407" y="20747"/>
                </a:cubicBezTo>
                <a:cubicBezTo>
                  <a:pt x="13831" y="20171"/>
                  <a:pt x="13255" y="19594"/>
                  <a:pt x="12678" y="18903"/>
                </a:cubicBezTo>
                <a:cubicBezTo>
                  <a:pt x="12563" y="18788"/>
                  <a:pt x="12448" y="18557"/>
                  <a:pt x="12217" y="18442"/>
                </a:cubicBezTo>
                <a:cubicBezTo>
                  <a:pt x="11756" y="17981"/>
                  <a:pt x="11295" y="17404"/>
                  <a:pt x="10950" y="16943"/>
                </a:cubicBezTo>
                <a:cubicBezTo>
                  <a:pt x="10834" y="16828"/>
                  <a:pt x="10719" y="16597"/>
                  <a:pt x="10489" y="16482"/>
                </a:cubicBezTo>
                <a:cubicBezTo>
                  <a:pt x="9912" y="15906"/>
                  <a:pt x="9451" y="15214"/>
                  <a:pt x="8990" y="14523"/>
                </a:cubicBezTo>
                <a:cubicBezTo>
                  <a:pt x="8990" y="14523"/>
                  <a:pt x="8875" y="14292"/>
                  <a:pt x="8760" y="14177"/>
                </a:cubicBezTo>
                <a:cubicBezTo>
                  <a:pt x="8299" y="13601"/>
                  <a:pt x="7953" y="13024"/>
                  <a:pt x="7492" y="12448"/>
                </a:cubicBezTo>
                <a:cubicBezTo>
                  <a:pt x="7377" y="12218"/>
                  <a:pt x="7261" y="12102"/>
                  <a:pt x="7031" y="11872"/>
                </a:cubicBezTo>
                <a:cubicBezTo>
                  <a:pt x="6570" y="11296"/>
                  <a:pt x="6109" y="10604"/>
                  <a:pt x="5648" y="9913"/>
                </a:cubicBezTo>
                <a:cubicBezTo>
                  <a:pt x="5648" y="9913"/>
                  <a:pt x="5648" y="9913"/>
                  <a:pt x="5648" y="9797"/>
                </a:cubicBezTo>
                <a:cubicBezTo>
                  <a:pt x="5187" y="9105"/>
                  <a:pt x="4726" y="8414"/>
                  <a:pt x="4265" y="7722"/>
                </a:cubicBezTo>
                <a:cubicBezTo>
                  <a:pt x="4149" y="7492"/>
                  <a:pt x="4034" y="7377"/>
                  <a:pt x="3919" y="7146"/>
                </a:cubicBezTo>
                <a:cubicBezTo>
                  <a:pt x="3573" y="6570"/>
                  <a:pt x="3227" y="5993"/>
                  <a:pt x="2881" y="5417"/>
                </a:cubicBezTo>
                <a:cubicBezTo>
                  <a:pt x="2881" y="5302"/>
                  <a:pt x="2651" y="5071"/>
                  <a:pt x="2651" y="4956"/>
                </a:cubicBezTo>
                <a:cubicBezTo>
                  <a:pt x="2190" y="4265"/>
                  <a:pt x="1844" y="3458"/>
                  <a:pt x="1383" y="2766"/>
                </a:cubicBezTo>
                <a:cubicBezTo>
                  <a:pt x="1383" y="2536"/>
                  <a:pt x="1153" y="2421"/>
                  <a:pt x="1153" y="2190"/>
                </a:cubicBezTo>
                <a:cubicBezTo>
                  <a:pt x="807" y="1614"/>
                  <a:pt x="576" y="1037"/>
                  <a:pt x="231" y="346"/>
                </a:cubicBezTo>
                <a:cubicBezTo>
                  <a:pt x="231" y="230"/>
                  <a:pt x="115" y="115"/>
                  <a:pt x="0" y="0"/>
                </a:cubicBezTo>
                <a:lnTo>
                  <a:pt x="0" y="62125"/>
                </a:lnTo>
                <a:cubicBezTo>
                  <a:pt x="0" y="102697"/>
                  <a:pt x="32964" y="135662"/>
                  <a:pt x="73535" y="135662"/>
                </a:cubicBezTo>
                <a:lnTo>
                  <a:pt x="208963" y="135662"/>
                </a:lnTo>
                <a:lnTo>
                  <a:pt x="208963" y="119410"/>
                </a:lnTo>
                <a:cubicBezTo>
                  <a:pt x="208963" y="78838"/>
                  <a:pt x="175999" y="45874"/>
                  <a:pt x="135428" y="45874"/>
                </a:cubicBezTo>
                <a:lnTo>
                  <a:pt x="73535" y="4587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6" name="Freeform 340">
            <a:extLst>
              <a:ext uri="{FF2B5EF4-FFF2-40B4-BE49-F238E27FC236}">
                <a16:creationId xmlns:a16="http://schemas.microsoft.com/office/drawing/2014/main" id="{80D27B4C-ED86-4270-B80B-B1524AD93141}"/>
              </a:ext>
            </a:extLst>
          </p:cNvPr>
          <p:cNvSpPr/>
          <p:nvPr/>
        </p:nvSpPr>
        <p:spPr>
          <a:xfrm>
            <a:off x="4785993" y="3981156"/>
            <a:ext cx="1361261" cy="877739"/>
          </a:xfrm>
          <a:custGeom>
            <a:avLst/>
            <a:gdLst>
              <a:gd name="connsiteX0" fmla="*/ 115 w 208963"/>
              <a:gd name="connsiteY0" fmla="*/ 64546 h 134739"/>
              <a:gd name="connsiteX1" fmla="*/ 115 w 208963"/>
              <a:gd name="connsiteY1" fmla="*/ 134739 h 134739"/>
              <a:gd name="connsiteX2" fmla="*/ 461 w 208963"/>
              <a:gd name="connsiteY2" fmla="*/ 133933 h 134739"/>
              <a:gd name="connsiteX3" fmla="*/ 922 w 208963"/>
              <a:gd name="connsiteY3" fmla="*/ 133126 h 134739"/>
              <a:gd name="connsiteX4" fmla="*/ 1383 w 208963"/>
              <a:gd name="connsiteY4" fmla="*/ 132319 h 134739"/>
              <a:gd name="connsiteX5" fmla="*/ 1844 w 208963"/>
              <a:gd name="connsiteY5" fmla="*/ 131512 h 134739"/>
              <a:gd name="connsiteX6" fmla="*/ 2305 w 208963"/>
              <a:gd name="connsiteY6" fmla="*/ 130705 h 134739"/>
              <a:gd name="connsiteX7" fmla="*/ 2766 w 208963"/>
              <a:gd name="connsiteY7" fmla="*/ 129899 h 134739"/>
              <a:gd name="connsiteX8" fmla="*/ 3227 w 208963"/>
              <a:gd name="connsiteY8" fmla="*/ 129092 h 134739"/>
              <a:gd name="connsiteX9" fmla="*/ 3688 w 208963"/>
              <a:gd name="connsiteY9" fmla="*/ 128285 h 134739"/>
              <a:gd name="connsiteX10" fmla="*/ 4264 w 208963"/>
              <a:gd name="connsiteY10" fmla="*/ 127478 h 134739"/>
              <a:gd name="connsiteX11" fmla="*/ 4726 w 208963"/>
              <a:gd name="connsiteY11" fmla="*/ 126787 h 134739"/>
              <a:gd name="connsiteX12" fmla="*/ 5302 w 208963"/>
              <a:gd name="connsiteY12" fmla="*/ 125980 h 134739"/>
              <a:gd name="connsiteX13" fmla="*/ 5763 w 208963"/>
              <a:gd name="connsiteY13" fmla="*/ 125288 h 134739"/>
              <a:gd name="connsiteX14" fmla="*/ 6339 w 208963"/>
              <a:gd name="connsiteY14" fmla="*/ 124481 h 134739"/>
              <a:gd name="connsiteX15" fmla="*/ 6800 w 208963"/>
              <a:gd name="connsiteY15" fmla="*/ 123790 h 134739"/>
              <a:gd name="connsiteX16" fmla="*/ 7376 w 208963"/>
              <a:gd name="connsiteY16" fmla="*/ 122983 h 134739"/>
              <a:gd name="connsiteX17" fmla="*/ 7838 w 208963"/>
              <a:gd name="connsiteY17" fmla="*/ 122291 h 134739"/>
              <a:gd name="connsiteX18" fmla="*/ 8529 w 208963"/>
              <a:gd name="connsiteY18" fmla="*/ 121484 h 134739"/>
              <a:gd name="connsiteX19" fmla="*/ 8990 w 208963"/>
              <a:gd name="connsiteY19" fmla="*/ 120793 h 134739"/>
              <a:gd name="connsiteX20" fmla="*/ 9682 w 208963"/>
              <a:gd name="connsiteY20" fmla="*/ 119986 h 134739"/>
              <a:gd name="connsiteX21" fmla="*/ 10258 w 208963"/>
              <a:gd name="connsiteY21" fmla="*/ 119295 h 134739"/>
              <a:gd name="connsiteX22" fmla="*/ 10950 w 208963"/>
              <a:gd name="connsiteY22" fmla="*/ 118488 h 134739"/>
              <a:gd name="connsiteX23" fmla="*/ 11526 w 208963"/>
              <a:gd name="connsiteY23" fmla="*/ 117796 h 134739"/>
              <a:gd name="connsiteX24" fmla="*/ 12217 w 208963"/>
              <a:gd name="connsiteY24" fmla="*/ 116989 h 134739"/>
              <a:gd name="connsiteX25" fmla="*/ 12794 w 208963"/>
              <a:gd name="connsiteY25" fmla="*/ 116298 h 134739"/>
              <a:gd name="connsiteX26" fmla="*/ 13600 w 208963"/>
              <a:gd name="connsiteY26" fmla="*/ 115491 h 134739"/>
              <a:gd name="connsiteX27" fmla="*/ 14177 w 208963"/>
              <a:gd name="connsiteY27" fmla="*/ 114915 h 134739"/>
              <a:gd name="connsiteX28" fmla="*/ 14984 w 208963"/>
              <a:gd name="connsiteY28" fmla="*/ 114108 h 134739"/>
              <a:gd name="connsiteX29" fmla="*/ 15445 w 208963"/>
              <a:gd name="connsiteY29" fmla="*/ 113647 h 134739"/>
              <a:gd name="connsiteX30" fmla="*/ 16251 w 208963"/>
              <a:gd name="connsiteY30" fmla="*/ 112840 h 134739"/>
              <a:gd name="connsiteX31" fmla="*/ 16712 w 208963"/>
              <a:gd name="connsiteY31" fmla="*/ 112379 h 134739"/>
              <a:gd name="connsiteX32" fmla="*/ 18095 w 208963"/>
              <a:gd name="connsiteY32" fmla="*/ 111111 h 134739"/>
              <a:gd name="connsiteX33" fmla="*/ 73189 w 208963"/>
              <a:gd name="connsiteY33" fmla="*/ 89788 h 134739"/>
              <a:gd name="connsiteX34" fmla="*/ 144418 w 208963"/>
              <a:gd name="connsiteY34" fmla="*/ 89788 h 134739"/>
              <a:gd name="connsiteX35" fmla="*/ 208963 w 208963"/>
              <a:gd name="connsiteY35" fmla="*/ 25242 h 134739"/>
              <a:gd name="connsiteX36" fmla="*/ 208963 w 208963"/>
              <a:gd name="connsiteY36" fmla="*/ 0 h 134739"/>
              <a:gd name="connsiteX37" fmla="*/ 64545 w 208963"/>
              <a:gd name="connsiteY37" fmla="*/ 0 h 134739"/>
              <a:gd name="connsiteX38" fmla="*/ 0 w 208963"/>
              <a:gd name="connsiteY38" fmla="*/ 64546 h 13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08963" h="134739">
                <a:moveTo>
                  <a:pt x="115" y="64546"/>
                </a:moveTo>
                <a:lnTo>
                  <a:pt x="115" y="134739"/>
                </a:lnTo>
                <a:cubicBezTo>
                  <a:pt x="230" y="134509"/>
                  <a:pt x="346" y="134278"/>
                  <a:pt x="461" y="133933"/>
                </a:cubicBezTo>
                <a:cubicBezTo>
                  <a:pt x="576" y="133702"/>
                  <a:pt x="692" y="133356"/>
                  <a:pt x="922" y="133126"/>
                </a:cubicBezTo>
                <a:cubicBezTo>
                  <a:pt x="1037" y="132895"/>
                  <a:pt x="1268" y="132550"/>
                  <a:pt x="1383" y="132319"/>
                </a:cubicBezTo>
                <a:cubicBezTo>
                  <a:pt x="1498" y="132088"/>
                  <a:pt x="1729" y="131743"/>
                  <a:pt x="1844" y="131512"/>
                </a:cubicBezTo>
                <a:cubicBezTo>
                  <a:pt x="1959" y="131282"/>
                  <a:pt x="2190" y="130936"/>
                  <a:pt x="2305" y="130705"/>
                </a:cubicBezTo>
                <a:cubicBezTo>
                  <a:pt x="2420" y="130475"/>
                  <a:pt x="2651" y="130244"/>
                  <a:pt x="2766" y="129899"/>
                </a:cubicBezTo>
                <a:cubicBezTo>
                  <a:pt x="2881" y="129668"/>
                  <a:pt x="3112" y="129322"/>
                  <a:pt x="3227" y="129092"/>
                </a:cubicBezTo>
                <a:cubicBezTo>
                  <a:pt x="3342" y="128861"/>
                  <a:pt x="3573" y="128631"/>
                  <a:pt x="3688" y="128285"/>
                </a:cubicBezTo>
                <a:cubicBezTo>
                  <a:pt x="3919" y="128054"/>
                  <a:pt x="4034" y="127709"/>
                  <a:pt x="4264" y="127478"/>
                </a:cubicBezTo>
                <a:cubicBezTo>
                  <a:pt x="4380" y="127247"/>
                  <a:pt x="4610" y="127017"/>
                  <a:pt x="4726" y="126787"/>
                </a:cubicBezTo>
                <a:cubicBezTo>
                  <a:pt x="4956" y="126556"/>
                  <a:pt x="5071" y="126210"/>
                  <a:pt x="5302" y="125980"/>
                </a:cubicBezTo>
                <a:cubicBezTo>
                  <a:pt x="5417" y="125749"/>
                  <a:pt x="5648" y="125519"/>
                  <a:pt x="5763" y="125288"/>
                </a:cubicBezTo>
                <a:cubicBezTo>
                  <a:pt x="5993" y="125058"/>
                  <a:pt x="6109" y="124712"/>
                  <a:pt x="6339" y="124481"/>
                </a:cubicBezTo>
                <a:cubicBezTo>
                  <a:pt x="6454" y="124251"/>
                  <a:pt x="6685" y="124020"/>
                  <a:pt x="6800" y="123790"/>
                </a:cubicBezTo>
                <a:cubicBezTo>
                  <a:pt x="7031" y="123559"/>
                  <a:pt x="7261" y="123213"/>
                  <a:pt x="7376" y="122983"/>
                </a:cubicBezTo>
                <a:cubicBezTo>
                  <a:pt x="7492" y="122752"/>
                  <a:pt x="7722" y="122522"/>
                  <a:pt x="7838" y="122291"/>
                </a:cubicBezTo>
                <a:cubicBezTo>
                  <a:pt x="8068" y="122061"/>
                  <a:pt x="8299" y="121715"/>
                  <a:pt x="8529" y="121484"/>
                </a:cubicBezTo>
                <a:cubicBezTo>
                  <a:pt x="8644" y="121254"/>
                  <a:pt x="8875" y="121024"/>
                  <a:pt x="8990" y="120793"/>
                </a:cubicBezTo>
                <a:cubicBezTo>
                  <a:pt x="9221" y="120562"/>
                  <a:pt x="9451" y="120217"/>
                  <a:pt x="9682" y="119986"/>
                </a:cubicBezTo>
                <a:cubicBezTo>
                  <a:pt x="9912" y="119756"/>
                  <a:pt x="10027" y="119525"/>
                  <a:pt x="10258" y="119295"/>
                </a:cubicBezTo>
                <a:cubicBezTo>
                  <a:pt x="10488" y="119064"/>
                  <a:pt x="10719" y="118718"/>
                  <a:pt x="10950" y="118488"/>
                </a:cubicBezTo>
                <a:cubicBezTo>
                  <a:pt x="11180" y="118257"/>
                  <a:pt x="11295" y="118027"/>
                  <a:pt x="11526" y="117796"/>
                </a:cubicBezTo>
                <a:cubicBezTo>
                  <a:pt x="11756" y="117566"/>
                  <a:pt x="11987" y="117335"/>
                  <a:pt x="12217" y="116989"/>
                </a:cubicBezTo>
                <a:cubicBezTo>
                  <a:pt x="12448" y="116759"/>
                  <a:pt x="12563" y="116528"/>
                  <a:pt x="12794" y="116298"/>
                </a:cubicBezTo>
                <a:cubicBezTo>
                  <a:pt x="13024" y="116067"/>
                  <a:pt x="13255" y="115721"/>
                  <a:pt x="13600" y="115491"/>
                </a:cubicBezTo>
                <a:cubicBezTo>
                  <a:pt x="13831" y="115261"/>
                  <a:pt x="13946" y="115145"/>
                  <a:pt x="14177" y="114915"/>
                </a:cubicBezTo>
                <a:cubicBezTo>
                  <a:pt x="14407" y="114569"/>
                  <a:pt x="14753" y="114338"/>
                  <a:pt x="14984" y="114108"/>
                </a:cubicBezTo>
                <a:cubicBezTo>
                  <a:pt x="15099" y="113993"/>
                  <a:pt x="15329" y="113762"/>
                  <a:pt x="15445" y="113647"/>
                </a:cubicBezTo>
                <a:cubicBezTo>
                  <a:pt x="15675" y="113416"/>
                  <a:pt x="16021" y="113070"/>
                  <a:pt x="16251" y="112840"/>
                </a:cubicBezTo>
                <a:cubicBezTo>
                  <a:pt x="16367" y="112725"/>
                  <a:pt x="16597" y="112494"/>
                  <a:pt x="16712" y="112379"/>
                </a:cubicBezTo>
                <a:cubicBezTo>
                  <a:pt x="17173" y="111918"/>
                  <a:pt x="17634" y="111457"/>
                  <a:pt x="18095" y="111111"/>
                </a:cubicBezTo>
                <a:cubicBezTo>
                  <a:pt x="33194" y="97395"/>
                  <a:pt x="52788" y="89788"/>
                  <a:pt x="73189" y="89788"/>
                </a:cubicBezTo>
                <a:lnTo>
                  <a:pt x="144418" y="89788"/>
                </a:lnTo>
                <a:cubicBezTo>
                  <a:pt x="180033" y="89788"/>
                  <a:pt x="208963" y="60858"/>
                  <a:pt x="208963" y="25242"/>
                </a:cubicBezTo>
                <a:lnTo>
                  <a:pt x="208963" y="0"/>
                </a:lnTo>
                <a:lnTo>
                  <a:pt x="64545" y="0"/>
                </a:lnTo>
                <a:cubicBezTo>
                  <a:pt x="28930" y="0"/>
                  <a:pt x="0" y="28930"/>
                  <a:pt x="0" y="64546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7" name="Freeform 341">
            <a:extLst>
              <a:ext uri="{FF2B5EF4-FFF2-40B4-BE49-F238E27FC236}">
                <a16:creationId xmlns:a16="http://schemas.microsoft.com/office/drawing/2014/main" id="{59BBAF42-4B77-3B43-4883-5509C59C11AF}"/>
              </a:ext>
            </a:extLst>
          </p:cNvPr>
          <p:cNvSpPr/>
          <p:nvPr/>
        </p:nvSpPr>
        <p:spPr>
          <a:xfrm>
            <a:off x="5950533" y="3608737"/>
            <a:ext cx="838678" cy="960334"/>
          </a:xfrm>
          <a:custGeom>
            <a:avLst/>
            <a:gdLst>
              <a:gd name="connsiteX0" fmla="*/ 64199 w 128743"/>
              <a:gd name="connsiteY0" fmla="*/ 576 h 147418"/>
              <a:gd name="connsiteX1" fmla="*/ 54863 w 128743"/>
              <a:gd name="connsiteY1" fmla="*/ 0 h 147418"/>
              <a:gd name="connsiteX2" fmla="*/ 38612 w 128743"/>
              <a:gd name="connsiteY2" fmla="*/ 0 h 147418"/>
              <a:gd name="connsiteX3" fmla="*/ 38612 w 128743"/>
              <a:gd name="connsiteY3" fmla="*/ 82527 h 147418"/>
              <a:gd name="connsiteX4" fmla="*/ 38612 w 128743"/>
              <a:gd name="connsiteY4" fmla="*/ 84832 h 147418"/>
              <a:gd name="connsiteX5" fmla="*/ 38612 w 128743"/>
              <a:gd name="connsiteY5" fmla="*/ 85523 h 147418"/>
              <a:gd name="connsiteX6" fmla="*/ 38612 w 128743"/>
              <a:gd name="connsiteY6" fmla="*/ 87368 h 147418"/>
              <a:gd name="connsiteX7" fmla="*/ 38612 w 128743"/>
              <a:gd name="connsiteY7" fmla="*/ 87944 h 147418"/>
              <a:gd name="connsiteX8" fmla="*/ 38381 w 128743"/>
              <a:gd name="connsiteY8" fmla="*/ 90249 h 147418"/>
              <a:gd name="connsiteX9" fmla="*/ 38381 w 128743"/>
              <a:gd name="connsiteY9" fmla="*/ 90710 h 147418"/>
              <a:gd name="connsiteX10" fmla="*/ 38150 w 128743"/>
              <a:gd name="connsiteY10" fmla="*/ 92554 h 147418"/>
              <a:gd name="connsiteX11" fmla="*/ 38150 w 128743"/>
              <a:gd name="connsiteY11" fmla="*/ 93246 h 147418"/>
              <a:gd name="connsiteX12" fmla="*/ 37805 w 128743"/>
              <a:gd name="connsiteY12" fmla="*/ 95320 h 147418"/>
              <a:gd name="connsiteX13" fmla="*/ 37805 w 128743"/>
              <a:gd name="connsiteY13" fmla="*/ 95551 h 147418"/>
              <a:gd name="connsiteX14" fmla="*/ 37344 w 128743"/>
              <a:gd name="connsiteY14" fmla="*/ 97741 h 147418"/>
              <a:gd name="connsiteX15" fmla="*/ 37228 w 128743"/>
              <a:gd name="connsiteY15" fmla="*/ 98317 h 147418"/>
              <a:gd name="connsiteX16" fmla="*/ 36883 w 128743"/>
              <a:gd name="connsiteY16" fmla="*/ 100046 h 147418"/>
              <a:gd name="connsiteX17" fmla="*/ 36767 w 128743"/>
              <a:gd name="connsiteY17" fmla="*/ 100622 h 147418"/>
              <a:gd name="connsiteX18" fmla="*/ 36191 w 128743"/>
              <a:gd name="connsiteY18" fmla="*/ 102697 h 147418"/>
              <a:gd name="connsiteX19" fmla="*/ 36076 w 128743"/>
              <a:gd name="connsiteY19" fmla="*/ 103158 h 147418"/>
              <a:gd name="connsiteX20" fmla="*/ 35500 w 128743"/>
              <a:gd name="connsiteY20" fmla="*/ 104887 h 147418"/>
              <a:gd name="connsiteX21" fmla="*/ 35269 w 128743"/>
              <a:gd name="connsiteY21" fmla="*/ 105579 h 147418"/>
              <a:gd name="connsiteX22" fmla="*/ 34693 w 128743"/>
              <a:gd name="connsiteY22" fmla="*/ 107308 h 147418"/>
              <a:gd name="connsiteX23" fmla="*/ 34577 w 128743"/>
              <a:gd name="connsiteY23" fmla="*/ 107653 h 147418"/>
              <a:gd name="connsiteX24" fmla="*/ 33771 w 128743"/>
              <a:gd name="connsiteY24" fmla="*/ 109728 h 147418"/>
              <a:gd name="connsiteX25" fmla="*/ 33540 w 128743"/>
              <a:gd name="connsiteY25" fmla="*/ 110304 h 147418"/>
              <a:gd name="connsiteX26" fmla="*/ 32849 w 128743"/>
              <a:gd name="connsiteY26" fmla="*/ 111803 h 147418"/>
              <a:gd name="connsiteX27" fmla="*/ 32618 w 128743"/>
              <a:gd name="connsiteY27" fmla="*/ 112379 h 147418"/>
              <a:gd name="connsiteX28" fmla="*/ 31696 w 128743"/>
              <a:gd name="connsiteY28" fmla="*/ 114338 h 147418"/>
              <a:gd name="connsiteX29" fmla="*/ 31466 w 128743"/>
              <a:gd name="connsiteY29" fmla="*/ 114684 h 147418"/>
              <a:gd name="connsiteX30" fmla="*/ 30659 w 128743"/>
              <a:gd name="connsiteY30" fmla="*/ 116298 h 147418"/>
              <a:gd name="connsiteX31" fmla="*/ 30313 w 128743"/>
              <a:gd name="connsiteY31" fmla="*/ 116874 h 147418"/>
              <a:gd name="connsiteX32" fmla="*/ 29506 w 128743"/>
              <a:gd name="connsiteY32" fmla="*/ 118372 h 147418"/>
              <a:gd name="connsiteX33" fmla="*/ 29276 w 128743"/>
              <a:gd name="connsiteY33" fmla="*/ 118834 h 147418"/>
              <a:gd name="connsiteX34" fmla="*/ 28238 w 128743"/>
              <a:gd name="connsiteY34" fmla="*/ 120678 h 147418"/>
              <a:gd name="connsiteX35" fmla="*/ 27892 w 128743"/>
              <a:gd name="connsiteY35" fmla="*/ 121254 h 147418"/>
              <a:gd name="connsiteX36" fmla="*/ 27086 w 128743"/>
              <a:gd name="connsiteY36" fmla="*/ 122637 h 147418"/>
              <a:gd name="connsiteX37" fmla="*/ 26740 w 128743"/>
              <a:gd name="connsiteY37" fmla="*/ 123214 h 147418"/>
              <a:gd name="connsiteX38" fmla="*/ 25587 w 128743"/>
              <a:gd name="connsiteY38" fmla="*/ 124943 h 147418"/>
              <a:gd name="connsiteX39" fmla="*/ 25357 w 128743"/>
              <a:gd name="connsiteY39" fmla="*/ 125173 h 147418"/>
              <a:gd name="connsiteX40" fmla="*/ 24319 w 128743"/>
              <a:gd name="connsiteY40" fmla="*/ 126671 h 147418"/>
              <a:gd name="connsiteX41" fmla="*/ 23858 w 128743"/>
              <a:gd name="connsiteY41" fmla="*/ 127248 h 147418"/>
              <a:gd name="connsiteX42" fmla="*/ 22821 w 128743"/>
              <a:gd name="connsiteY42" fmla="*/ 128515 h 147418"/>
              <a:gd name="connsiteX43" fmla="*/ 22475 w 128743"/>
              <a:gd name="connsiteY43" fmla="*/ 128977 h 147418"/>
              <a:gd name="connsiteX44" fmla="*/ 21092 w 128743"/>
              <a:gd name="connsiteY44" fmla="*/ 130590 h 147418"/>
              <a:gd name="connsiteX45" fmla="*/ 20631 w 128743"/>
              <a:gd name="connsiteY45" fmla="*/ 131051 h 147418"/>
              <a:gd name="connsiteX46" fmla="*/ 19594 w 128743"/>
              <a:gd name="connsiteY46" fmla="*/ 132204 h 147418"/>
              <a:gd name="connsiteX47" fmla="*/ 19133 w 128743"/>
              <a:gd name="connsiteY47" fmla="*/ 132665 h 147418"/>
              <a:gd name="connsiteX48" fmla="*/ 17750 w 128743"/>
              <a:gd name="connsiteY48" fmla="*/ 134163 h 147418"/>
              <a:gd name="connsiteX49" fmla="*/ 17519 w 128743"/>
              <a:gd name="connsiteY49" fmla="*/ 134394 h 147418"/>
              <a:gd name="connsiteX50" fmla="*/ 16136 w 128743"/>
              <a:gd name="connsiteY50" fmla="*/ 135777 h 147418"/>
              <a:gd name="connsiteX51" fmla="*/ 15675 w 128743"/>
              <a:gd name="connsiteY51" fmla="*/ 136238 h 147418"/>
              <a:gd name="connsiteX52" fmla="*/ 14523 w 128743"/>
              <a:gd name="connsiteY52" fmla="*/ 137275 h 147418"/>
              <a:gd name="connsiteX53" fmla="*/ 14061 w 128743"/>
              <a:gd name="connsiteY53" fmla="*/ 137621 h 147418"/>
              <a:gd name="connsiteX54" fmla="*/ 12448 w 128743"/>
              <a:gd name="connsiteY54" fmla="*/ 139004 h 147418"/>
              <a:gd name="connsiteX55" fmla="*/ 11987 w 128743"/>
              <a:gd name="connsiteY55" fmla="*/ 139350 h 147418"/>
              <a:gd name="connsiteX56" fmla="*/ 10719 w 128743"/>
              <a:gd name="connsiteY56" fmla="*/ 140387 h 147418"/>
              <a:gd name="connsiteX57" fmla="*/ 10143 w 128743"/>
              <a:gd name="connsiteY57" fmla="*/ 140848 h 147418"/>
              <a:gd name="connsiteX58" fmla="*/ 8529 w 128743"/>
              <a:gd name="connsiteY58" fmla="*/ 142001 h 147418"/>
              <a:gd name="connsiteX59" fmla="*/ 8299 w 128743"/>
              <a:gd name="connsiteY59" fmla="*/ 142116 h 147418"/>
              <a:gd name="connsiteX60" fmla="*/ 6570 w 128743"/>
              <a:gd name="connsiteY60" fmla="*/ 143384 h 147418"/>
              <a:gd name="connsiteX61" fmla="*/ 5993 w 128743"/>
              <a:gd name="connsiteY61" fmla="*/ 143730 h 147418"/>
              <a:gd name="connsiteX62" fmla="*/ 4610 w 128743"/>
              <a:gd name="connsiteY62" fmla="*/ 144652 h 147418"/>
              <a:gd name="connsiteX63" fmla="*/ 4149 w 128743"/>
              <a:gd name="connsiteY63" fmla="*/ 144998 h 147418"/>
              <a:gd name="connsiteX64" fmla="*/ 2305 w 128743"/>
              <a:gd name="connsiteY64" fmla="*/ 146150 h 147418"/>
              <a:gd name="connsiteX65" fmla="*/ 1959 w 128743"/>
              <a:gd name="connsiteY65" fmla="*/ 146381 h 147418"/>
              <a:gd name="connsiteX66" fmla="*/ 346 w 128743"/>
              <a:gd name="connsiteY66" fmla="*/ 147303 h 147418"/>
              <a:gd name="connsiteX67" fmla="*/ 0 w 128743"/>
              <a:gd name="connsiteY67" fmla="*/ 147418 h 147418"/>
              <a:gd name="connsiteX68" fmla="*/ 55209 w 128743"/>
              <a:gd name="connsiteY68" fmla="*/ 147418 h 147418"/>
              <a:gd name="connsiteX69" fmla="*/ 128743 w 128743"/>
              <a:gd name="connsiteY69" fmla="*/ 73882 h 147418"/>
              <a:gd name="connsiteX70" fmla="*/ 75379 w 128743"/>
              <a:gd name="connsiteY70" fmla="*/ 3227 h 147418"/>
              <a:gd name="connsiteX71" fmla="*/ 70077 w 128743"/>
              <a:gd name="connsiteY71" fmla="*/ 1959 h 147418"/>
              <a:gd name="connsiteX72" fmla="*/ 64660 w 128743"/>
              <a:gd name="connsiteY72" fmla="*/ 1038 h 147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8743" h="147418">
                <a:moveTo>
                  <a:pt x="64199" y="576"/>
                </a:moveTo>
                <a:cubicBezTo>
                  <a:pt x="61087" y="230"/>
                  <a:pt x="57975" y="0"/>
                  <a:pt x="54863" y="0"/>
                </a:cubicBezTo>
                <a:lnTo>
                  <a:pt x="38612" y="0"/>
                </a:lnTo>
                <a:lnTo>
                  <a:pt x="38612" y="82527"/>
                </a:lnTo>
                <a:cubicBezTo>
                  <a:pt x="38612" y="83333"/>
                  <a:pt x="38612" y="84140"/>
                  <a:pt x="38612" y="84832"/>
                </a:cubicBezTo>
                <a:cubicBezTo>
                  <a:pt x="38612" y="85062"/>
                  <a:pt x="38612" y="85293"/>
                  <a:pt x="38612" y="85523"/>
                </a:cubicBezTo>
                <a:cubicBezTo>
                  <a:pt x="38612" y="86100"/>
                  <a:pt x="38612" y="86791"/>
                  <a:pt x="38612" y="87368"/>
                </a:cubicBezTo>
                <a:cubicBezTo>
                  <a:pt x="38612" y="87598"/>
                  <a:pt x="38612" y="87713"/>
                  <a:pt x="38612" y="87944"/>
                </a:cubicBezTo>
                <a:cubicBezTo>
                  <a:pt x="38612" y="88751"/>
                  <a:pt x="38496" y="89442"/>
                  <a:pt x="38381" y="90249"/>
                </a:cubicBezTo>
                <a:cubicBezTo>
                  <a:pt x="38381" y="90364"/>
                  <a:pt x="38381" y="90595"/>
                  <a:pt x="38381" y="90710"/>
                </a:cubicBezTo>
                <a:cubicBezTo>
                  <a:pt x="38381" y="91286"/>
                  <a:pt x="38266" y="91978"/>
                  <a:pt x="38150" y="92554"/>
                </a:cubicBezTo>
                <a:cubicBezTo>
                  <a:pt x="38150" y="92785"/>
                  <a:pt x="38150" y="93015"/>
                  <a:pt x="38150" y="93246"/>
                </a:cubicBezTo>
                <a:cubicBezTo>
                  <a:pt x="38150" y="93937"/>
                  <a:pt x="37920" y="94629"/>
                  <a:pt x="37805" y="95320"/>
                </a:cubicBezTo>
                <a:cubicBezTo>
                  <a:pt x="37805" y="95320"/>
                  <a:pt x="37805" y="95436"/>
                  <a:pt x="37805" y="95551"/>
                </a:cubicBezTo>
                <a:cubicBezTo>
                  <a:pt x="37689" y="96243"/>
                  <a:pt x="37574" y="97049"/>
                  <a:pt x="37344" y="97741"/>
                </a:cubicBezTo>
                <a:cubicBezTo>
                  <a:pt x="37344" y="97971"/>
                  <a:pt x="37344" y="98202"/>
                  <a:pt x="37228" y="98317"/>
                </a:cubicBezTo>
                <a:cubicBezTo>
                  <a:pt x="37113" y="98894"/>
                  <a:pt x="36998" y="99470"/>
                  <a:pt x="36883" y="100046"/>
                </a:cubicBezTo>
                <a:cubicBezTo>
                  <a:pt x="36883" y="100277"/>
                  <a:pt x="36883" y="100392"/>
                  <a:pt x="36767" y="100622"/>
                </a:cubicBezTo>
                <a:cubicBezTo>
                  <a:pt x="36537" y="101314"/>
                  <a:pt x="36422" y="102006"/>
                  <a:pt x="36191" y="102697"/>
                </a:cubicBezTo>
                <a:cubicBezTo>
                  <a:pt x="36191" y="102812"/>
                  <a:pt x="36191" y="103043"/>
                  <a:pt x="36076" y="103158"/>
                </a:cubicBezTo>
                <a:cubicBezTo>
                  <a:pt x="35961" y="103734"/>
                  <a:pt x="35730" y="104311"/>
                  <a:pt x="35500" y="104887"/>
                </a:cubicBezTo>
                <a:cubicBezTo>
                  <a:pt x="35500" y="105118"/>
                  <a:pt x="35384" y="105348"/>
                  <a:pt x="35269" y="105579"/>
                </a:cubicBezTo>
                <a:cubicBezTo>
                  <a:pt x="35039" y="106155"/>
                  <a:pt x="34923" y="106731"/>
                  <a:pt x="34693" y="107308"/>
                </a:cubicBezTo>
                <a:cubicBezTo>
                  <a:pt x="34693" y="107423"/>
                  <a:pt x="34693" y="107538"/>
                  <a:pt x="34577" y="107653"/>
                </a:cubicBezTo>
                <a:cubicBezTo>
                  <a:pt x="34347" y="108345"/>
                  <a:pt x="34116" y="109037"/>
                  <a:pt x="33771" y="109728"/>
                </a:cubicBezTo>
                <a:cubicBezTo>
                  <a:pt x="33771" y="109959"/>
                  <a:pt x="33655" y="110074"/>
                  <a:pt x="33540" y="110304"/>
                </a:cubicBezTo>
                <a:cubicBezTo>
                  <a:pt x="33310" y="110765"/>
                  <a:pt x="33079" y="111342"/>
                  <a:pt x="32849" y="111803"/>
                </a:cubicBezTo>
                <a:cubicBezTo>
                  <a:pt x="32849" y="112033"/>
                  <a:pt x="32733" y="112149"/>
                  <a:pt x="32618" y="112379"/>
                </a:cubicBezTo>
                <a:cubicBezTo>
                  <a:pt x="32272" y="113071"/>
                  <a:pt x="32042" y="113647"/>
                  <a:pt x="31696" y="114338"/>
                </a:cubicBezTo>
                <a:cubicBezTo>
                  <a:pt x="31696" y="114454"/>
                  <a:pt x="31581" y="114569"/>
                  <a:pt x="31466" y="114684"/>
                </a:cubicBezTo>
                <a:cubicBezTo>
                  <a:pt x="31235" y="115261"/>
                  <a:pt x="30889" y="115722"/>
                  <a:pt x="30659" y="116298"/>
                </a:cubicBezTo>
                <a:cubicBezTo>
                  <a:pt x="30659" y="116528"/>
                  <a:pt x="30428" y="116759"/>
                  <a:pt x="30313" y="116874"/>
                </a:cubicBezTo>
                <a:cubicBezTo>
                  <a:pt x="30082" y="117335"/>
                  <a:pt x="29737" y="117912"/>
                  <a:pt x="29506" y="118372"/>
                </a:cubicBezTo>
                <a:cubicBezTo>
                  <a:pt x="29506" y="118488"/>
                  <a:pt x="29391" y="118718"/>
                  <a:pt x="29276" y="118834"/>
                </a:cubicBezTo>
                <a:cubicBezTo>
                  <a:pt x="28930" y="119410"/>
                  <a:pt x="28584" y="120101"/>
                  <a:pt x="28238" y="120678"/>
                </a:cubicBezTo>
                <a:cubicBezTo>
                  <a:pt x="28238" y="120908"/>
                  <a:pt x="28008" y="121024"/>
                  <a:pt x="27892" y="121254"/>
                </a:cubicBezTo>
                <a:cubicBezTo>
                  <a:pt x="27662" y="121715"/>
                  <a:pt x="27316" y="122176"/>
                  <a:pt x="27086" y="122637"/>
                </a:cubicBezTo>
                <a:cubicBezTo>
                  <a:pt x="26970" y="122868"/>
                  <a:pt x="26855" y="122983"/>
                  <a:pt x="26740" y="123214"/>
                </a:cubicBezTo>
                <a:cubicBezTo>
                  <a:pt x="26394" y="123790"/>
                  <a:pt x="25933" y="124366"/>
                  <a:pt x="25587" y="124943"/>
                </a:cubicBezTo>
                <a:cubicBezTo>
                  <a:pt x="25587" y="124943"/>
                  <a:pt x="25472" y="125173"/>
                  <a:pt x="25357" y="125173"/>
                </a:cubicBezTo>
                <a:cubicBezTo>
                  <a:pt x="25011" y="125634"/>
                  <a:pt x="24665" y="126210"/>
                  <a:pt x="24319" y="126671"/>
                </a:cubicBezTo>
                <a:cubicBezTo>
                  <a:pt x="24204" y="126902"/>
                  <a:pt x="23974" y="127017"/>
                  <a:pt x="23858" y="127248"/>
                </a:cubicBezTo>
                <a:cubicBezTo>
                  <a:pt x="23513" y="127709"/>
                  <a:pt x="23167" y="128055"/>
                  <a:pt x="22821" y="128515"/>
                </a:cubicBezTo>
                <a:cubicBezTo>
                  <a:pt x="22706" y="128631"/>
                  <a:pt x="22591" y="128861"/>
                  <a:pt x="22475" y="128977"/>
                </a:cubicBezTo>
                <a:cubicBezTo>
                  <a:pt x="22014" y="129553"/>
                  <a:pt x="21553" y="130014"/>
                  <a:pt x="21092" y="130590"/>
                </a:cubicBezTo>
                <a:cubicBezTo>
                  <a:pt x="20977" y="130706"/>
                  <a:pt x="20862" y="130936"/>
                  <a:pt x="20631" y="131051"/>
                </a:cubicBezTo>
                <a:cubicBezTo>
                  <a:pt x="20285" y="131397"/>
                  <a:pt x="19940" y="131858"/>
                  <a:pt x="19594" y="132204"/>
                </a:cubicBezTo>
                <a:cubicBezTo>
                  <a:pt x="19479" y="132319"/>
                  <a:pt x="19248" y="132550"/>
                  <a:pt x="19133" y="132665"/>
                </a:cubicBezTo>
                <a:cubicBezTo>
                  <a:pt x="18672" y="133126"/>
                  <a:pt x="18211" y="133702"/>
                  <a:pt x="17750" y="134163"/>
                </a:cubicBezTo>
                <a:cubicBezTo>
                  <a:pt x="17750" y="134163"/>
                  <a:pt x="17635" y="134278"/>
                  <a:pt x="17519" y="134394"/>
                </a:cubicBezTo>
                <a:cubicBezTo>
                  <a:pt x="17058" y="134855"/>
                  <a:pt x="16597" y="135316"/>
                  <a:pt x="16136" y="135777"/>
                </a:cubicBezTo>
                <a:cubicBezTo>
                  <a:pt x="16021" y="135892"/>
                  <a:pt x="15790" y="136123"/>
                  <a:pt x="15675" y="136238"/>
                </a:cubicBezTo>
                <a:cubicBezTo>
                  <a:pt x="15329" y="136584"/>
                  <a:pt x="14868" y="136930"/>
                  <a:pt x="14523" y="137275"/>
                </a:cubicBezTo>
                <a:cubicBezTo>
                  <a:pt x="14407" y="137390"/>
                  <a:pt x="14177" y="137506"/>
                  <a:pt x="14061" y="137621"/>
                </a:cubicBezTo>
                <a:cubicBezTo>
                  <a:pt x="13485" y="138082"/>
                  <a:pt x="13024" y="138543"/>
                  <a:pt x="12448" y="139004"/>
                </a:cubicBezTo>
                <a:cubicBezTo>
                  <a:pt x="12333" y="139004"/>
                  <a:pt x="12217" y="139235"/>
                  <a:pt x="11987" y="139350"/>
                </a:cubicBezTo>
                <a:cubicBezTo>
                  <a:pt x="11526" y="139696"/>
                  <a:pt x="11065" y="140042"/>
                  <a:pt x="10719" y="140387"/>
                </a:cubicBezTo>
                <a:cubicBezTo>
                  <a:pt x="10488" y="140503"/>
                  <a:pt x="10373" y="140618"/>
                  <a:pt x="10143" y="140848"/>
                </a:cubicBezTo>
                <a:cubicBezTo>
                  <a:pt x="9682" y="141194"/>
                  <a:pt x="9105" y="141655"/>
                  <a:pt x="8529" y="142001"/>
                </a:cubicBezTo>
                <a:cubicBezTo>
                  <a:pt x="8529" y="142001"/>
                  <a:pt x="8414" y="142001"/>
                  <a:pt x="8299" y="142116"/>
                </a:cubicBezTo>
                <a:cubicBezTo>
                  <a:pt x="7722" y="142577"/>
                  <a:pt x="7146" y="142923"/>
                  <a:pt x="6570" y="143384"/>
                </a:cubicBezTo>
                <a:cubicBezTo>
                  <a:pt x="6339" y="143499"/>
                  <a:pt x="6224" y="143615"/>
                  <a:pt x="5993" y="143730"/>
                </a:cubicBezTo>
                <a:cubicBezTo>
                  <a:pt x="5532" y="144076"/>
                  <a:pt x="5071" y="144306"/>
                  <a:pt x="4610" y="144652"/>
                </a:cubicBezTo>
                <a:cubicBezTo>
                  <a:pt x="4495" y="144652"/>
                  <a:pt x="4264" y="144882"/>
                  <a:pt x="4149" y="144998"/>
                </a:cubicBezTo>
                <a:cubicBezTo>
                  <a:pt x="3573" y="145344"/>
                  <a:pt x="2881" y="145689"/>
                  <a:pt x="2305" y="146150"/>
                </a:cubicBezTo>
                <a:cubicBezTo>
                  <a:pt x="2190" y="146150"/>
                  <a:pt x="2075" y="146266"/>
                  <a:pt x="1959" y="146381"/>
                </a:cubicBezTo>
                <a:cubicBezTo>
                  <a:pt x="1383" y="146727"/>
                  <a:pt x="922" y="146957"/>
                  <a:pt x="346" y="147303"/>
                </a:cubicBezTo>
                <a:cubicBezTo>
                  <a:pt x="346" y="147303"/>
                  <a:pt x="115" y="147303"/>
                  <a:pt x="0" y="147418"/>
                </a:cubicBezTo>
                <a:lnTo>
                  <a:pt x="55209" y="147418"/>
                </a:lnTo>
                <a:cubicBezTo>
                  <a:pt x="95780" y="147418"/>
                  <a:pt x="128743" y="114454"/>
                  <a:pt x="128743" y="73882"/>
                </a:cubicBezTo>
                <a:cubicBezTo>
                  <a:pt x="128743" y="33310"/>
                  <a:pt x="106153" y="11987"/>
                  <a:pt x="75379" y="3227"/>
                </a:cubicBezTo>
                <a:cubicBezTo>
                  <a:pt x="73650" y="2766"/>
                  <a:pt x="71921" y="2305"/>
                  <a:pt x="70077" y="1959"/>
                </a:cubicBezTo>
                <a:cubicBezTo>
                  <a:pt x="68233" y="1614"/>
                  <a:pt x="66504" y="1268"/>
                  <a:pt x="64660" y="103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8" name="Freeform 342">
            <a:extLst>
              <a:ext uri="{FF2B5EF4-FFF2-40B4-BE49-F238E27FC236}">
                <a16:creationId xmlns:a16="http://schemas.microsoft.com/office/drawing/2014/main" id="{477665CF-8F75-A27E-F29A-9BF5388D0B0C}"/>
              </a:ext>
            </a:extLst>
          </p:cNvPr>
          <p:cNvSpPr/>
          <p:nvPr/>
        </p:nvSpPr>
        <p:spPr>
          <a:xfrm>
            <a:off x="5421945" y="2966010"/>
            <a:ext cx="1361261" cy="883745"/>
          </a:xfrm>
          <a:custGeom>
            <a:avLst/>
            <a:gdLst>
              <a:gd name="connsiteX0" fmla="*/ 136005 w 208963"/>
              <a:gd name="connsiteY0" fmla="*/ 90249 h 135661"/>
              <a:gd name="connsiteX1" fmla="*/ 138656 w 208963"/>
              <a:gd name="connsiteY1" fmla="*/ 90249 h 135661"/>
              <a:gd name="connsiteX2" fmla="*/ 139347 w 208963"/>
              <a:gd name="connsiteY2" fmla="*/ 90249 h 135661"/>
              <a:gd name="connsiteX3" fmla="*/ 141537 w 208963"/>
              <a:gd name="connsiteY3" fmla="*/ 90364 h 135661"/>
              <a:gd name="connsiteX4" fmla="*/ 141998 w 208963"/>
              <a:gd name="connsiteY4" fmla="*/ 90364 h 135661"/>
              <a:gd name="connsiteX5" fmla="*/ 144649 w 208963"/>
              <a:gd name="connsiteY5" fmla="*/ 90595 h 135661"/>
              <a:gd name="connsiteX6" fmla="*/ 145341 w 208963"/>
              <a:gd name="connsiteY6" fmla="*/ 90595 h 135661"/>
              <a:gd name="connsiteX7" fmla="*/ 147415 w 208963"/>
              <a:gd name="connsiteY7" fmla="*/ 90825 h 135661"/>
              <a:gd name="connsiteX8" fmla="*/ 148107 w 208963"/>
              <a:gd name="connsiteY8" fmla="*/ 90825 h 135661"/>
              <a:gd name="connsiteX9" fmla="*/ 150643 w 208963"/>
              <a:gd name="connsiteY9" fmla="*/ 91286 h 135661"/>
              <a:gd name="connsiteX10" fmla="*/ 151104 w 208963"/>
              <a:gd name="connsiteY10" fmla="*/ 91286 h 135661"/>
              <a:gd name="connsiteX11" fmla="*/ 153178 w 208963"/>
              <a:gd name="connsiteY11" fmla="*/ 91747 h 135661"/>
              <a:gd name="connsiteX12" fmla="*/ 153870 w 208963"/>
              <a:gd name="connsiteY12" fmla="*/ 91863 h 135661"/>
              <a:gd name="connsiteX13" fmla="*/ 156290 w 208963"/>
              <a:gd name="connsiteY13" fmla="*/ 92439 h 135661"/>
              <a:gd name="connsiteX14" fmla="*/ 156290 w 208963"/>
              <a:gd name="connsiteY14" fmla="*/ 92439 h 135661"/>
              <a:gd name="connsiteX15" fmla="*/ 158711 w 208963"/>
              <a:gd name="connsiteY15" fmla="*/ 93130 h 135661"/>
              <a:gd name="connsiteX16" fmla="*/ 159402 w 208963"/>
              <a:gd name="connsiteY16" fmla="*/ 93361 h 135661"/>
              <a:gd name="connsiteX17" fmla="*/ 161362 w 208963"/>
              <a:gd name="connsiteY17" fmla="*/ 94052 h 135661"/>
              <a:gd name="connsiteX18" fmla="*/ 161823 w 208963"/>
              <a:gd name="connsiteY18" fmla="*/ 94168 h 135661"/>
              <a:gd name="connsiteX19" fmla="*/ 164243 w 208963"/>
              <a:gd name="connsiteY19" fmla="*/ 94975 h 135661"/>
              <a:gd name="connsiteX20" fmla="*/ 164819 w 208963"/>
              <a:gd name="connsiteY20" fmla="*/ 95205 h 135661"/>
              <a:gd name="connsiteX21" fmla="*/ 166663 w 208963"/>
              <a:gd name="connsiteY21" fmla="*/ 95897 h 135661"/>
              <a:gd name="connsiteX22" fmla="*/ 167240 w 208963"/>
              <a:gd name="connsiteY22" fmla="*/ 96127 h 135661"/>
              <a:gd name="connsiteX23" fmla="*/ 169545 w 208963"/>
              <a:gd name="connsiteY23" fmla="*/ 97164 h 135661"/>
              <a:gd name="connsiteX24" fmla="*/ 170006 w 208963"/>
              <a:gd name="connsiteY24" fmla="*/ 97395 h 135661"/>
              <a:gd name="connsiteX25" fmla="*/ 171965 w 208963"/>
              <a:gd name="connsiteY25" fmla="*/ 98317 h 135661"/>
              <a:gd name="connsiteX26" fmla="*/ 172542 w 208963"/>
              <a:gd name="connsiteY26" fmla="*/ 98663 h 135661"/>
              <a:gd name="connsiteX27" fmla="*/ 174616 w 208963"/>
              <a:gd name="connsiteY27" fmla="*/ 99815 h 135661"/>
              <a:gd name="connsiteX28" fmla="*/ 174616 w 208963"/>
              <a:gd name="connsiteY28" fmla="*/ 99815 h 135661"/>
              <a:gd name="connsiteX29" fmla="*/ 176806 w 208963"/>
              <a:gd name="connsiteY29" fmla="*/ 101083 h 135661"/>
              <a:gd name="connsiteX30" fmla="*/ 177382 w 208963"/>
              <a:gd name="connsiteY30" fmla="*/ 101429 h 135661"/>
              <a:gd name="connsiteX31" fmla="*/ 179111 w 208963"/>
              <a:gd name="connsiteY31" fmla="*/ 102466 h 135661"/>
              <a:gd name="connsiteX32" fmla="*/ 179572 w 208963"/>
              <a:gd name="connsiteY32" fmla="*/ 102697 h 135661"/>
              <a:gd name="connsiteX33" fmla="*/ 181647 w 208963"/>
              <a:gd name="connsiteY33" fmla="*/ 104080 h 135661"/>
              <a:gd name="connsiteX34" fmla="*/ 182108 w 208963"/>
              <a:gd name="connsiteY34" fmla="*/ 104426 h 135661"/>
              <a:gd name="connsiteX35" fmla="*/ 183722 w 208963"/>
              <a:gd name="connsiteY35" fmla="*/ 105578 h 135661"/>
              <a:gd name="connsiteX36" fmla="*/ 184298 w 208963"/>
              <a:gd name="connsiteY36" fmla="*/ 105924 h 135661"/>
              <a:gd name="connsiteX37" fmla="*/ 186257 w 208963"/>
              <a:gd name="connsiteY37" fmla="*/ 107423 h 135661"/>
              <a:gd name="connsiteX38" fmla="*/ 186603 w 208963"/>
              <a:gd name="connsiteY38" fmla="*/ 107653 h 135661"/>
              <a:gd name="connsiteX39" fmla="*/ 188217 w 208963"/>
              <a:gd name="connsiteY39" fmla="*/ 109036 h 135661"/>
              <a:gd name="connsiteX40" fmla="*/ 188793 w 208963"/>
              <a:gd name="connsiteY40" fmla="*/ 109497 h 135661"/>
              <a:gd name="connsiteX41" fmla="*/ 190522 w 208963"/>
              <a:gd name="connsiteY41" fmla="*/ 110996 h 135661"/>
              <a:gd name="connsiteX42" fmla="*/ 190522 w 208963"/>
              <a:gd name="connsiteY42" fmla="*/ 110996 h 135661"/>
              <a:gd name="connsiteX43" fmla="*/ 192366 w 208963"/>
              <a:gd name="connsiteY43" fmla="*/ 112725 h 135661"/>
              <a:gd name="connsiteX44" fmla="*/ 192827 w 208963"/>
              <a:gd name="connsiteY44" fmla="*/ 113186 h 135661"/>
              <a:gd name="connsiteX45" fmla="*/ 194210 w 208963"/>
              <a:gd name="connsiteY45" fmla="*/ 114684 h 135661"/>
              <a:gd name="connsiteX46" fmla="*/ 194556 w 208963"/>
              <a:gd name="connsiteY46" fmla="*/ 115030 h 135661"/>
              <a:gd name="connsiteX47" fmla="*/ 196285 w 208963"/>
              <a:gd name="connsiteY47" fmla="*/ 116874 h 135661"/>
              <a:gd name="connsiteX48" fmla="*/ 196631 w 208963"/>
              <a:gd name="connsiteY48" fmla="*/ 117335 h 135661"/>
              <a:gd name="connsiteX49" fmla="*/ 197898 w 208963"/>
              <a:gd name="connsiteY49" fmla="*/ 118833 h 135661"/>
              <a:gd name="connsiteX50" fmla="*/ 198359 w 208963"/>
              <a:gd name="connsiteY50" fmla="*/ 119295 h 135661"/>
              <a:gd name="connsiteX51" fmla="*/ 199973 w 208963"/>
              <a:gd name="connsiteY51" fmla="*/ 121254 h 135661"/>
              <a:gd name="connsiteX52" fmla="*/ 200204 w 208963"/>
              <a:gd name="connsiteY52" fmla="*/ 121600 h 135661"/>
              <a:gd name="connsiteX53" fmla="*/ 201471 w 208963"/>
              <a:gd name="connsiteY53" fmla="*/ 123329 h 135661"/>
              <a:gd name="connsiteX54" fmla="*/ 201933 w 208963"/>
              <a:gd name="connsiteY54" fmla="*/ 123905 h 135661"/>
              <a:gd name="connsiteX55" fmla="*/ 203316 w 208963"/>
              <a:gd name="connsiteY55" fmla="*/ 125864 h 135661"/>
              <a:gd name="connsiteX56" fmla="*/ 203316 w 208963"/>
              <a:gd name="connsiteY56" fmla="*/ 125980 h 135661"/>
              <a:gd name="connsiteX57" fmla="*/ 204699 w 208963"/>
              <a:gd name="connsiteY57" fmla="*/ 128054 h 135661"/>
              <a:gd name="connsiteX58" fmla="*/ 205044 w 208963"/>
              <a:gd name="connsiteY58" fmla="*/ 128631 h 135661"/>
              <a:gd name="connsiteX59" fmla="*/ 206082 w 208963"/>
              <a:gd name="connsiteY59" fmla="*/ 130359 h 135661"/>
              <a:gd name="connsiteX60" fmla="*/ 206312 w 208963"/>
              <a:gd name="connsiteY60" fmla="*/ 130821 h 135661"/>
              <a:gd name="connsiteX61" fmla="*/ 207580 w 208963"/>
              <a:gd name="connsiteY61" fmla="*/ 133011 h 135661"/>
              <a:gd name="connsiteX62" fmla="*/ 207811 w 208963"/>
              <a:gd name="connsiteY62" fmla="*/ 133471 h 135661"/>
              <a:gd name="connsiteX63" fmla="*/ 208733 w 208963"/>
              <a:gd name="connsiteY63" fmla="*/ 135316 h 135661"/>
              <a:gd name="connsiteX64" fmla="*/ 208963 w 208963"/>
              <a:gd name="connsiteY64" fmla="*/ 135662 h 135661"/>
              <a:gd name="connsiteX65" fmla="*/ 208963 w 208963"/>
              <a:gd name="connsiteY65" fmla="*/ 73536 h 135661"/>
              <a:gd name="connsiteX66" fmla="*/ 135428 w 208963"/>
              <a:gd name="connsiteY66" fmla="*/ 0 h 135661"/>
              <a:gd name="connsiteX67" fmla="*/ 0 w 208963"/>
              <a:gd name="connsiteY67" fmla="*/ 0 h 135661"/>
              <a:gd name="connsiteX68" fmla="*/ 0 w 208963"/>
              <a:gd name="connsiteY68" fmla="*/ 16252 h 135661"/>
              <a:gd name="connsiteX69" fmla="*/ 576 w 208963"/>
              <a:gd name="connsiteY69" fmla="*/ 25588 h 135661"/>
              <a:gd name="connsiteX70" fmla="*/ 1498 w 208963"/>
              <a:gd name="connsiteY70" fmla="*/ 31005 h 135661"/>
              <a:gd name="connsiteX71" fmla="*/ 2766 w 208963"/>
              <a:gd name="connsiteY71" fmla="*/ 36307 h 135661"/>
              <a:gd name="connsiteX72" fmla="*/ 3227 w 208963"/>
              <a:gd name="connsiteY72" fmla="*/ 38036 h 135661"/>
              <a:gd name="connsiteX73" fmla="*/ 71460 w 208963"/>
              <a:gd name="connsiteY73" fmla="*/ 89672 h 135661"/>
              <a:gd name="connsiteX74" fmla="*/ 73304 w 208963"/>
              <a:gd name="connsiteY74" fmla="*/ 89672 h 135661"/>
              <a:gd name="connsiteX75" fmla="*/ 135198 w 208963"/>
              <a:gd name="connsiteY75" fmla="*/ 89672 h 135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08963" h="135661">
                <a:moveTo>
                  <a:pt x="136005" y="90249"/>
                </a:moveTo>
                <a:cubicBezTo>
                  <a:pt x="136927" y="90249"/>
                  <a:pt x="137849" y="90249"/>
                  <a:pt x="138656" y="90249"/>
                </a:cubicBezTo>
                <a:cubicBezTo>
                  <a:pt x="138886" y="90249"/>
                  <a:pt x="139117" y="90249"/>
                  <a:pt x="139347" y="90249"/>
                </a:cubicBezTo>
                <a:cubicBezTo>
                  <a:pt x="140039" y="90249"/>
                  <a:pt x="140846" y="90249"/>
                  <a:pt x="141537" y="90364"/>
                </a:cubicBezTo>
                <a:cubicBezTo>
                  <a:pt x="141652" y="90364"/>
                  <a:pt x="141883" y="90364"/>
                  <a:pt x="141998" y="90364"/>
                </a:cubicBezTo>
                <a:cubicBezTo>
                  <a:pt x="142920" y="90364"/>
                  <a:pt x="143727" y="90479"/>
                  <a:pt x="144649" y="90595"/>
                </a:cubicBezTo>
                <a:cubicBezTo>
                  <a:pt x="144880" y="90595"/>
                  <a:pt x="145110" y="90595"/>
                  <a:pt x="145341" y="90595"/>
                </a:cubicBezTo>
                <a:cubicBezTo>
                  <a:pt x="146032" y="90595"/>
                  <a:pt x="146724" y="90710"/>
                  <a:pt x="147415" y="90825"/>
                </a:cubicBezTo>
                <a:cubicBezTo>
                  <a:pt x="147646" y="90825"/>
                  <a:pt x="147876" y="90825"/>
                  <a:pt x="148107" y="90825"/>
                </a:cubicBezTo>
                <a:cubicBezTo>
                  <a:pt x="148914" y="90940"/>
                  <a:pt x="149836" y="91056"/>
                  <a:pt x="150643" y="91286"/>
                </a:cubicBezTo>
                <a:cubicBezTo>
                  <a:pt x="150758" y="91286"/>
                  <a:pt x="150988" y="91286"/>
                  <a:pt x="151104" y="91286"/>
                </a:cubicBezTo>
                <a:cubicBezTo>
                  <a:pt x="151795" y="91401"/>
                  <a:pt x="152487" y="91517"/>
                  <a:pt x="153178" y="91747"/>
                </a:cubicBezTo>
                <a:cubicBezTo>
                  <a:pt x="153409" y="91747"/>
                  <a:pt x="153639" y="91747"/>
                  <a:pt x="153870" y="91863"/>
                </a:cubicBezTo>
                <a:cubicBezTo>
                  <a:pt x="154677" y="92093"/>
                  <a:pt x="155483" y="92208"/>
                  <a:pt x="156290" y="92439"/>
                </a:cubicBezTo>
                <a:cubicBezTo>
                  <a:pt x="156290" y="92439"/>
                  <a:pt x="156290" y="92439"/>
                  <a:pt x="156290" y="92439"/>
                </a:cubicBezTo>
                <a:cubicBezTo>
                  <a:pt x="157097" y="92669"/>
                  <a:pt x="157904" y="92900"/>
                  <a:pt x="158711" y="93130"/>
                </a:cubicBezTo>
                <a:cubicBezTo>
                  <a:pt x="158941" y="93130"/>
                  <a:pt x="159172" y="93246"/>
                  <a:pt x="159402" y="93361"/>
                </a:cubicBezTo>
                <a:cubicBezTo>
                  <a:pt x="160094" y="93591"/>
                  <a:pt x="160785" y="93822"/>
                  <a:pt x="161362" y="94052"/>
                </a:cubicBezTo>
                <a:cubicBezTo>
                  <a:pt x="161477" y="94052"/>
                  <a:pt x="161707" y="94052"/>
                  <a:pt x="161823" y="94168"/>
                </a:cubicBezTo>
                <a:cubicBezTo>
                  <a:pt x="162629" y="94398"/>
                  <a:pt x="163436" y="94744"/>
                  <a:pt x="164243" y="94975"/>
                </a:cubicBezTo>
                <a:cubicBezTo>
                  <a:pt x="164474" y="94975"/>
                  <a:pt x="164589" y="95090"/>
                  <a:pt x="164819" y="95205"/>
                </a:cubicBezTo>
                <a:cubicBezTo>
                  <a:pt x="165396" y="95435"/>
                  <a:pt x="166087" y="95666"/>
                  <a:pt x="166663" y="95897"/>
                </a:cubicBezTo>
                <a:cubicBezTo>
                  <a:pt x="166894" y="95897"/>
                  <a:pt x="167124" y="96012"/>
                  <a:pt x="167240" y="96127"/>
                </a:cubicBezTo>
                <a:cubicBezTo>
                  <a:pt x="168047" y="96473"/>
                  <a:pt x="168738" y="96819"/>
                  <a:pt x="169545" y="97164"/>
                </a:cubicBezTo>
                <a:cubicBezTo>
                  <a:pt x="169660" y="97164"/>
                  <a:pt x="169775" y="97280"/>
                  <a:pt x="170006" y="97395"/>
                </a:cubicBezTo>
                <a:cubicBezTo>
                  <a:pt x="170697" y="97741"/>
                  <a:pt x="171274" y="97971"/>
                  <a:pt x="171965" y="98317"/>
                </a:cubicBezTo>
                <a:cubicBezTo>
                  <a:pt x="172196" y="98317"/>
                  <a:pt x="172426" y="98548"/>
                  <a:pt x="172542" y="98663"/>
                </a:cubicBezTo>
                <a:cubicBezTo>
                  <a:pt x="173233" y="99009"/>
                  <a:pt x="173925" y="99355"/>
                  <a:pt x="174616" y="99815"/>
                </a:cubicBezTo>
                <a:cubicBezTo>
                  <a:pt x="174616" y="99815"/>
                  <a:pt x="174616" y="99815"/>
                  <a:pt x="174616" y="99815"/>
                </a:cubicBezTo>
                <a:cubicBezTo>
                  <a:pt x="175308" y="100161"/>
                  <a:pt x="176115" y="100622"/>
                  <a:pt x="176806" y="101083"/>
                </a:cubicBezTo>
                <a:cubicBezTo>
                  <a:pt x="177037" y="101199"/>
                  <a:pt x="177152" y="101314"/>
                  <a:pt x="177382" y="101429"/>
                </a:cubicBezTo>
                <a:cubicBezTo>
                  <a:pt x="177959" y="101775"/>
                  <a:pt x="178535" y="102121"/>
                  <a:pt x="179111" y="102466"/>
                </a:cubicBezTo>
                <a:cubicBezTo>
                  <a:pt x="179227" y="102466"/>
                  <a:pt x="179342" y="102697"/>
                  <a:pt x="179572" y="102697"/>
                </a:cubicBezTo>
                <a:cubicBezTo>
                  <a:pt x="180264" y="103158"/>
                  <a:pt x="180955" y="103619"/>
                  <a:pt x="181647" y="104080"/>
                </a:cubicBezTo>
                <a:cubicBezTo>
                  <a:pt x="181762" y="104195"/>
                  <a:pt x="181993" y="104311"/>
                  <a:pt x="182108" y="104426"/>
                </a:cubicBezTo>
                <a:cubicBezTo>
                  <a:pt x="182684" y="104772"/>
                  <a:pt x="183145" y="105233"/>
                  <a:pt x="183722" y="105578"/>
                </a:cubicBezTo>
                <a:cubicBezTo>
                  <a:pt x="183952" y="105694"/>
                  <a:pt x="184067" y="105809"/>
                  <a:pt x="184298" y="105924"/>
                </a:cubicBezTo>
                <a:cubicBezTo>
                  <a:pt x="184989" y="106385"/>
                  <a:pt x="185566" y="106962"/>
                  <a:pt x="186257" y="107423"/>
                </a:cubicBezTo>
                <a:cubicBezTo>
                  <a:pt x="186257" y="107423"/>
                  <a:pt x="186488" y="107653"/>
                  <a:pt x="186603" y="107653"/>
                </a:cubicBezTo>
                <a:cubicBezTo>
                  <a:pt x="187179" y="108114"/>
                  <a:pt x="187640" y="108575"/>
                  <a:pt x="188217" y="109036"/>
                </a:cubicBezTo>
                <a:cubicBezTo>
                  <a:pt x="188447" y="109152"/>
                  <a:pt x="188562" y="109382"/>
                  <a:pt x="188793" y="109497"/>
                </a:cubicBezTo>
                <a:cubicBezTo>
                  <a:pt x="189369" y="109958"/>
                  <a:pt x="189946" y="110535"/>
                  <a:pt x="190522" y="110996"/>
                </a:cubicBezTo>
                <a:cubicBezTo>
                  <a:pt x="190522" y="110996"/>
                  <a:pt x="190522" y="110996"/>
                  <a:pt x="190522" y="110996"/>
                </a:cubicBezTo>
                <a:cubicBezTo>
                  <a:pt x="191098" y="111572"/>
                  <a:pt x="191790" y="112148"/>
                  <a:pt x="192366" y="112725"/>
                </a:cubicBezTo>
                <a:cubicBezTo>
                  <a:pt x="192481" y="112840"/>
                  <a:pt x="192712" y="113070"/>
                  <a:pt x="192827" y="113186"/>
                </a:cubicBezTo>
                <a:cubicBezTo>
                  <a:pt x="193288" y="113647"/>
                  <a:pt x="193749" y="114108"/>
                  <a:pt x="194210" y="114684"/>
                </a:cubicBezTo>
                <a:cubicBezTo>
                  <a:pt x="194325" y="114799"/>
                  <a:pt x="194441" y="114915"/>
                  <a:pt x="194556" y="115030"/>
                </a:cubicBezTo>
                <a:cubicBezTo>
                  <a:pt x="195132" y="115606"/>
                  <a:pt x="195709" y="116182"/>
                  <a:pt x="196285" y="116874"/>
                </a:cubicBezTo>
                <a:cubicBezTo>
                  <a:pt x="196400" y="116989"/>
                  <a:pt x="196515" y="117220"/>
                  <a:pt x="196631" y="117335"/>
                </a:cubicBezTo>
                <a:cubicBezTo>
                  <a:pt x="197092" y="117796"/>
                  <a:pt x="197553" y="118372"/>
                  <a:pt x="197898" y="118833"/>
                </a:cubicBezTo>
                <a:cubicBezTo>
                  <a:pt x="198014" y="118949"/>
                  <a:pt x="198129" y="119179"/>
                  <a:pt x="198359" y="119295"/>
                </a:cubicBezTo>
                <a:cubicBezTo>
                  <a:pt x="198936" y="119986"/>
                  <a:pt x="199397" y="120562"/>
                  <a:pt x="199973" y="121254"/>
                </a:cubicBezTo>
                <a:cubicBezTo>
                  <a:pt x="199973" y="121254"/>
                  <a:pt x="200088" y="121484"/>
                  <a:pt x="200204" y="121600"/>
                </a:cubicBezTo>
                <a:cubicBezTo>
                  <a:pt x="200665" y="122176"/>
                  <a:pt x="201126" y="122752"/>
                  <a:pt x="201471" y="123329"/>
                </a:cubicBezTo>
                <a:cubicBezTo>
                  <a:pt x="201587" y="123559"/>
                  <a:pt x="201702" y="123674"/>
                  <a:pt x="201933" y="123905"/>
                </a:cubicBezTo>
                <a:cubicBezTo>
                  <a:pt x="202393" y="124596"/>
                  <a:pt x="202854" y="125173"/>
                  <a:pt x="203316" y="125864"/>
                </a:cubicBezTo>
                <a:cubicBezTo>
                  <a:pt x="203316" y="125864"/>
                  <a:pt x="203316" y="125864"/>
                  <a:pt x="203316" y="125980"/>
                </a:cubicBezTo>
                <a:cubicBezTo>
                  <a:pt x="203777" y="126671"/>
                  <a:pt x="204238" y="127363"/>
                  <a:pt x="204699" y="128054"/>
                </a:cubicBezTo>
                <a:cubicBezTo>
                  <a:pt x="204814" y="128285"/>
                  <a:pt x="204929" y="128400"/>
                  <a:pt x="205044" y="128631"/>
                </a:cubicBezTo>
                <a:cubicBezTo>
                  <a:pt x="205390" y="129207"/>
                  <a:pt x="205736" y="129783"/>
                  <a:pt x="206082" y="130359"/>
                </a:cubicBezTo>
                <a:cubicBezTo>
                  <a:pt x="206082" y="130475"/>
                  <a:pt x="206197" y="130590"/>
                  <a:pt x="206312" y="130821"/>
                </a:cubicBezTo>
                <a:cubicBezTo>
                  <a:pt x="206773" y="131512"/>
                  <a:pt x="207119" y="132319"/>
                  <a:pt x="207580" y="133011"/>
                </a:cubicBezTo>
                <a:cubicBezTo>
                  <a:pt x="207580" y="133126"/>
                  <a:pt x="207811" y="133356"/>
                  <a:pt x="207811" y="133471"/>
                </a:cubicBezTo>
                <a:cubicBezTo>
                  <a:pt x="208156" y="134048"/>
                  <a:pt x="208387" y="134624"/>
                  <a:pt x="208733" y="135316"/>
                </a:cubicBezTo>
                <a:cubicBezTo>
                  <a:pt x="208733" y="135431"/>
                  <a:pt x="208848" y="135546"/>
                  <a:pt x="208963" y="135662"/>
                </a:cubicBezTo>
                <a:lnTo>
                  <a:pt x="208963" y="73536"/>
                </a:lnTo>
                <a:cubicBezTo>
                  <a:pt x="208963" y="32964"/>
                  <a:pt x="175999" y="0"/>
                  <a:pt x="135428" y="0"/>
                </a:cubicBezTo>
                <a:lnTo>
                  <a:pt x="0" y="0"/>
                </a:lnTo>
                <a:lnTo>
                  <a:pt x="0" y="16252"/>
                </a:lnTo>
                <a:cubicBezTo>
                  <a:pt x="0" y="19364"/>
                  <a:pt x="231" y="22591"/>
                  <a:pt x="576" y="25588"/>
                </a:cubicBezTo>
                <a:cubicBezTo>
                  <a:pt x="807" y="27432"/>
                  <a:pt x="1153" y="29276"/>
                  <a:pt x="1498" y="31005"/>
                </a:cubicBezTo>
                <a:cubicBezTo>
                  <a:pt x="1844" y="32849"/>
                  <a:pt x="2305" y="34578"/>
                  <a:pt x="2766" y="36307"/>
                </a:cubicBezTo>
                <a:cubicBezTo>
                  <a:pt x="2881" y="36883"/>
                  <a:pt x="3112" y="37460"/>
                  <a:pt x="3227" y="38036"/>
                </a:cubicBezTo>
                <a:cubicBezTo>
                  <a:pt x="12333" y="67312"/>
                  <a:pt x="39418" y="88866"/>
                  <a:pt x="71460" y="89672"/>
                </a:cubicBezTo>
                <a:cubicBezTo>
                  <a:pt x="72036" y="89672"/>
                  <a:pt x="72728" y="89672"/>
                  <a:pt x="73304" y="89672"/>
                </a:cubicBezTo>
                <a:lnTo>
                  <a:pt x="135198" y="8967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9" name="Freeform 343">
            <a:extLst>
              <a:ext uri="{FF2B5EF4-FFF2-40B4-BE49-F238E27FC236}">
                <a16:creationId xmlns:a16="http://schemas.microsoft.com/office/drawing/2014/main" id="{7BA20867-7388-5D22-1153-2DA0DBB3272A}"/>
              </a:ext>
            </a:extLst>
          </p:cNvPr>
          <p:cNvSpPr/>
          <p:nvPr/>
        </p:nvSpPr>
        <p:spPr>
          <a:xfrm>
            <a:off x="3473532" y="3981156"/>
            <a:ext cx="883726" cy="1361286"/>
          </a:xfrm>
          <a:custGeom>
            <a:avLst/>
            <a:gdLst>
              <a:gd name="connsiteX0" fmla="*/ 110417 w 135658"/>
              <a:gd name="connsiteY0" fmla="*/ 208967 h 208967"/>
              <a:gd name="connsiteX1" fmla="*/ 135659 w 135658"/>
              <a:gd name="connsiteY1" fmla="*/ 208967 h 208967"/>
              <a:gd name="connsiteX2" fmla="*/ 135659 w 135658"/>
              <a:gd name="connsiteY2" fmla="*/ 64546 h 208967"/>
              <a:gd name="connsiteX3" fmla="*/ 71114 w 135658"/>
              <a:gd name="connsiteY3" fmla="*/ 0 h 208967"/>
              <a:gd name="connsiteX4" fmla="*/ 0 w 135658"/>
              <a:gd name="connsiteY4" fmla="*/ 0 h 208967"/>
              <a:gd name="connsiteX5" fmla="*/ 346 w 135658"/>
              <a:gd name="connsiteY5" fmla="*/ 230 h 208967"/>
              <a:gd name="connsiteX6" fmla="*/ 2190 w 135658"/>
              <a:gd name="connsiteY6" fmla="*/ 1153 h 208967"/>
              <a:gd name="connsiteX7" fmla="*/ 2651 w 135658"/>
              <a:gd name="connsiteY7" fmla="*/ 1383 h 208967"/>
              <a:gd name="connsiteX8" fmla="*/ 4841 w 135658"/>
              <a:gd name="connsiteY8" fmla="*/ 2651 h 208967"/>
              <a:gd name="connsiteX9" fmla="*/ 5302 w 135658"/>
              <a:gd name="connsiteY9" fmla="*/ 2882 h 208967"/>
              <a:gd name="connsiteX10" fmla="*/ 7031 w 135658"/>
              <a:gd name="connsiteY10" fmla="*/ 3919 h 208967"/>
              <a:gd name="connsiteX11" fmla="*/ 7607 w 135658"/>
              <a:gd name="connsiteY11" fmla="*/ 4265 h 208967"/>
              <a:gd name="connsiteX12" fmla="*/ 9682 w 135658"/>
              <a:gd name="connsiteY12" fmla="*/ 5648 h 208967"/>
              <a:gd name="connsiteX13" fmla="*/ 9797 w 135658"/>
              <a:gd name="connsiteY13" fmla="*/ 5648 h 208967"/>
              <a:gd name="connsiteX14" fmla="*/ 11756 w 135658"/>
              <a:gd name="connsiteY14" fmla="*/ 7031 h 208967"/>
              <a:gd name="connsiteX15" fmla="*/ 12333 w 135658"/>
              <a:gd name="connsiteY15" fmla="*/ 7492 h 208967"/>
              <a:gd name="connsiteX16" fmla="*/ 14062 w 135658"/>
              <a:gd name="connsiteY16" fmla="*/ 8760 h 208967"/>
              <a:gd name="connsiteX17" fmla="*/ 14407 w 135658"/>
              <a:gd name="connsiteY17" fmla="*/ 8990 h 208967"/>
              <a:gd name="connsiteX18" fmla="*/ 16367 w 135658"/>
              <a:gd name="connsiteY18" fmla="*/ 10604 h 208967"/>
              <a:gd name="connsiteX19" fmla="*/ 16828 w 135658"/>
              <a:gd name="connsiteY19" fmla="*/ 11065 h 208967"/>
              <a:gd name="connsiteX20" fmla="*/ 18326 w 135658"/>
              <a:gd name="connsiteY20" fmla="*/ 12333 h 208967"/>
              <a:gd name="connsiteX21" fmla="*/ 18787 w 135658"/>
              <a:gd name="connsiteY21" fmla="*/ 12679 h 208967"/>
              <a:gd name="connsiteX22" fmla="*/ 20631 w 135658"/>
              <a:gd name="connsiteY22" fmla="*/ 14408 h 208967"/>
              <a:gd name="connsiteX23" fmla="*/ 20977 w 135658"/>
              <a:gd name="connsiteY23" fmla="*/ 14753 h 208967"/>
              <a:gd name="connsiteX24" fmla="*/ 22475 w 135658"/>
              <a:gd name="connsiteY24" fmla="*/ 16136 h 208967"/>
              <a:gd name="connsiteX25" fmla="*/ 22936 w 135658"/>
              <a:gd name="connsiteY25" fmla="*/ 16597 h 208967"/>
              <a:gd name="connsiteX26" fmla="*/ 24665 w 135658"/>
              <a:gd name="connsiteY26" fmla="*/ 18442 h 208967"/>
              <a:gd name="connsiteX27" fmla="*/ 24665 w 135658"/>
              <a:gd name="connsiteY27" fmla="*/ 18442 h 208967"/>
              <a:gd name="connsiteX28" fmla="*/ 26164 w 135658"/>
              <a:gd name="connsiteY28" fmla="*/ 20171 h 208967"/>
              <a:gd name="connsiteX29" fmla="*/ 26625 w 135658"/>
              <a:gd name="connsiteY29" fmla="*/ 20747 h 208967"/>
              <a:gd name="connsiteX30" fmla="*/ 28008 w 135658"/>
              <a:gd name="connsiteY30" fmla="*/ 22360 h 208967"/>
              <a:gd name="connsiteX31" fmla="*/ 28238 w 135658"/>
              <a:gd name="connsiteY31" fmla="*/ 22706 h 208967"/>
              <a:gd name="connsiteX32" fmla="*/ 29737 w 135658"/>
              <a:gd name="connsiteY32" fmla="*/ 24666 h 208967"/>
              <a:gd name="connsiteX33" fmla="*/ 30082 w 135658"/>
              <a:gd name="connsiteY33" fmla="*/ 25242 h 208967"/>
              <a:gd name="connsiteX34" fmla="*/ 31235 w 135658"/>
              <a:gd name="connsiteY34" fmla="*/ 26856 h 208967"/>
              <a:gd name="connsiteX35" fmla="*/ 31581 w 135658"/>
              <a:gd name="connsiteY35" fmla="*/ 27317 h 208967"/>
              <a:gd name="connsiteX36" fmla="*/ 32964 w 135658"/>
              <a:gd name="connsiteY36" fmla="*/ 29391 h 208967"/>
              <a:gd name="connsiteX37" fmla="*/ 33194 w 135658"/>
              <a:gd name="connsiteY37" fmla="*/ 29852 h 208967"/>
              <a:gd name="connsiteX38" fmla="*/ 34232 w 135658"/>
              <a:gd name="connsiteY38" fmla="*/ 31581 h 208967"/>
              <a:gd name="connsiteX39" fmla="*/ 34577 w 135658"/>
              <a:gd name="connsiteY39" fmla="*/ 32158 h 208967"/>
              <a:gd name="connsiteX40" fmla="*/ 35845 w 135658"/>
              <a:gd name="connsiteY40" fmla="*/ 34348 h 208967"/>
              <a:gd name="connsiteX41" fmla="*/ 35845 w 135658"/>
              <a:gd name="connsiteY41" fmla="*/ 34348 h 208967"/>
              <a:gd name="connsiteX42" fmla="*/ 36998 w 135658"/>
              <a:gd name="connsiteY42" fmla="*/ 36422 h 208967"/>
              <a:gd name="connsiteX43" fmla="*/ 37344 w 135658"/>
              <a:gd name="connsiteY43" fmla="*/ 36998 h 208967"/>
              <a:gd name="connsiteX44" fmla="*/ 38266 w 135658"/>
              <a:gd name="connsiteY44" fmla="*/ 38958 h 208967"/>
              <a:gd name="connsiteX45" fmla="*/ 38496 w 135658"/>
              <a:gd name="connsiteY45" fmla="*/ 39419 h 208967"/>
              <a:gd name="connsiteX46" fmla="*/ 39534 w 135658"/>
              <a:gd name="connsiteY46" fmla="*/ 41724 h 208967"/>
              <a:gd name="connsiteX47" fmla="*/ 39764 w 135658"/>
              <a:gd name="connsiteY47" fmla="*/ 42301 h 208967"/>
              <a:gd name="connsiteX48" fmla="*/ 40456 w 135658"/>
              <a:gd name="connsiteY48" fmla="*/ 44145 h 208967"/>
              <a:gd name="connsiteX49" fmla="*/ 40686 w 135658"/>
              <a:gd name="connsiteY49" fmla="*/ 44721 h 208967"/>
              <a:gd name="connsiteX50" fmla="*/ 41493 w 135658"/>
              <a:gd name="connsiteY50" fmla="*/ 47141 h 208967"/>
              <a:gd name="connsiteX51" fmla="*/ 41608 w 135658"/>
              <a:gd name="connsiteY51" fmla="*/ 47603 h 208967"/>
              <a:gd name="connsiteX52" fmla="*/ 42300 w 135658"/>
              <a:gd name="connsiteY52" fmla="*/ 49562 h 208967"/>
              <a:gd name="connsiteX53" fmla="*/ 42530 w 135658"/>
              <a:gd name="connsiteY53" fmla="*/ 50253 h 208967"/>
              <a:gd name="connsiteX54" fmla="*/ 43222 w 135658"/>
              <a:gd name="connsiteY54" fmla="*/ 52674 h 208967"/>
              <a:gd name="connsiteX55" fmla="*/ 43222 w 135658"/>
              <a:gd name="connsiteY55" fmla="*/ 52674 h 208967"/>
              <a:gd name="connsiteX56" fmla="*/ 43798 w 135658"/>
              <a:gd name="connsiteY56" fmla="*/ 55095 h 208967"/>
              <a:gd name="connsiteX57" fmla="*/ 43913 w 135658"/>
              <a:gd name="connsiteY57" fmla="*/ 55786 h 208967"/>
              <a:gd name="connsiteX58" fmla="*/ 44374 w 135658"/>
              <a:gd name="connsiteY58" fmla="*/ 57861 h 208967"/>
              <a:gd name="connsiteX59" fmla="*/ 44374 w 135658"/>
              <a:gd name="connsiteY59" fmla="*/ 58322 h 208967"/>
              <a:gd name="connsiteX60" fmla="*/ 44835 w 135658"/>
              <a:gd name="connsiteY60" fmla="*/ 60858 h 208967"/>
              <a:gd name="connsiteX61" fmla="*/ 44835 w 135658"/>
              <a:gd name="connsiteY61" fmla="*/ 61549 h 208967"/>
              <a:gd name="connsiteX62" fmla="*/ 45066 w 135658"/>
              <a:gd name="connsiteY62" fmla="*/ 63624 h 208967"/>
              <a:gd name="connsiteX63" fmla="*/ 45066 w 135658"/>
              <a:gd name="connsiteY63" fmla="*/ 64315 h 208967"/>
              <a:gd name="connsiteX64" fmla="*/ 45297 w 135658"/>
              <a:gd name="connsiteY64" fmla="*/ 66966 h 208967"/>
              <a:gd name="connsiteX65" fmla="*/ 45297 w 135658"/>
              <a:gd name="connsiteY65" fmla="*/ 67427 h 208967"/>
              <a:gd name="connsiteX66" fmla="*/ 45412 w 135658"/>
              <a:gd name="connsiteY66" fmla="*/ 69617 h 208967"/>
              <a:gd name="connsiteX67" fmla="*/ 45412 w 135658"/>
              <a:gd name="connsiteY67" fmla="*/ 70309 h 208967"/>
              <a:gd name="connsiteX68" fmla="*/ 45412 w 135658"/>
              <a:gd name="connsiteY68" fmla="*/ 72960 h 208967"/>
              <a:gd name="connsiteX69" fmla="*/ 45412 w 135658"/>
              <a:gd name="connsiteY69" fmla="*/ 143845 h 208967"/>
              <a:gd name="connsiteX70" fmla="*/ 109956 w 135658"/>
              <a:gd name="connsiteY70" fmla="*/ 208391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35658" h="208967">
                <a:moveTo>
                  <a:pt x="110417" y="208967"/>
                </a:moveTo>
                <a:lnTo>
                  <a:pt x="135659" y="208967"/>
                </a:lnTo>
                <a:lnTo>
                  <a:pt x="135659" y="64546"/>
                </a:lnTo>
                <a:cubicBezTo>
                  <a:pt x="135659" y="28930"/>
                  <a:pt x="106729" y="0"/>
                  <a:pt x="71114" y="0"/>
                </a:cubicBezTo>
                <a:lnTo>
                  <a:pt x="0" y="0"/>
                </a:lnTo>
                <a:cubicBezTo>
                  <a:pt x="115" y="0"/>
                  <a:pt x="231" y="115"/>
                  <a:pt x="346" y="230"/>
                </a:cubicBezTo>
                <a:cubicBezTo>
                  <a:pt x="922" y="576"/>
                  <a:pt x="1614" y="807"/>
                  <a:pt x="2190" y="1153"/>
                </a:cubicBezTo>
                <a:cubicBezTo>
                  <a:pt x="2305" y="1153"/>
                  <a:pt x="2536" y="1383"/>
                  <a:pt x="2651" y="1383"/>
                </a:cubicBezTo>
                <a:cubicBezTo>
                  <a:pt x="3343" y="1729"/>
                  <a:pt x="4149" y="2190"/>
                  <a:pt x="4841" y="2651"/>
                </a:cubicBezTo>
                <a:cubicBezTo>
                  <a:pt x="4956" y="2651"/>
                  <a:pt x="5187" y="2766"/>
                  <a:pt x="5302" y="2882"/>
                </a:cubicBezTo>
                <a:cubicBezTo>
                  <a:pt x="5878" y="3227"/>
                  <a:pt x="6455" y="3573"/>
                  <a:pt x="7031" y="3919"/>
                </a:cubicBezTo>
                <a:cubicBezTo>
                  <a:pt x="7261" y="4034"/>
                  <a:pt x="7377" y="4149"/>
                  <a:pt x="7607" y="4265"/>
                </a:cubicBezTo>
                <a:cubicBezTo>
                  <a:pt x="8299" y="4726"/>
                  <a:pt x="8990" y="5187"/>
                  <a:pt x="9682" y="5648"/>
                </a:cubicBezTo>
                <a:cubicBezTo>
                  <a:pt x="9682" y="5648"/>
                  <a:pt x="9682" y="5648"/>
                  <a:pt x="9797" y="5648"/>
                </a:cubicBezTo>
                <a:cubicBezTo>
                  <a:pt x="10489" y="6109"/>
                  <a:pt x="11065" y="6570"/>
                  <a:pt x="11756" y="7031"/>
                </a:cubicBezTo>
                <a:cubicBezTo>
                  <a:pt x="11987" y="7146"/>
                  <a:pt x="12102" y="7261"/>
                  <a:pt x="12333" y="7492"/>
                </a:cubicBezTo>
                <a:cubicBezTo>
                  <a:pt x="12909" y="7953"/>
                  <a:pt x="13485" y="8299"/>
                  <a:pt x="14062" y="8760"/>
                </a:cubicBezTo>
                <a:cubicBezTo>
                  <a:pt x="14062" y="8760"/>
                  <a:pt x="14292" y="8875"/>
                  <a:pt x="14407" y="8990"/>
                </a:cubicBezTo>
                <a:cubicBezTo>
                  <a:pt x="15099" y="9451"/>
                  <a:pt x="15675" y="10028"/>
                  <a:pt x="16367" y="10604"/>
                </a:cubicBezTo>
                <a:cubicBezTo>
                  <a:pt x="16482" y="10719"/>
                  <a:pt x="16712" y="10834"/>
                  <a:pt x="16828" y="11065"/>
                </a:cubicBezTo>
                <a:cubicBezTo>
                  <a:pt x="17289" y="11526"/>
                  <a:pt x="17865" y="11987"/>
                  <a:pt x="18326" y="12333"/>
                </a:cubicBezTo>
                <a:cubicBezTo>
                  <a:pt x="18441" y="12448"/>
                  <a:pt x="18672" y="12563"/>
                  <a:pt x="18787" y="12679"/>
                </a:cubicBezTo>
                <a:cubicBezTo>
                  <a:pt x="19363" y="13255"/>
                  <a:pt x="20055" y="13831"/>
                  <a:pt x="20631" y="14408"/>
                </a:cubicBezTo>
                <a:cubicBezTo>
                  <a:pt x="20746" y="14523"/>
                  <a:pt x="20862" y="14638"/>
                  <a:pt x="20977" y="14753"/>
                </a:cubicBezTo>
                <a:cubicBezTo>
                  <a:pt x="21438" y="15214"/>
                  <a:pt x="21899" y="15675"/>
                  <a:pt x="22475" y="16136"/>
                </a:cubicBezTo>
                <a:cubicBezTo>
                  <a:pt x="22591" y="16252"/>
                  <a:pt x="22821" y="16482"/>
                  <a:pt x="22936" y="16597"/>
                </a:cubicBezTo>
                <a:cubicBezTo>
                  <a:pt x="23513" y="17174"/>
                  <a:pt x="24089" y="17750"/>
                  <a:pt x="24665" y="18442"/>
                </a:cubicBezTo>
                <a:cubicBezTo>
                  <a:pt x="24665" y="18442"/>
                  <a:pt x="24665" y="18442"/>
                  <a:pt x="24665" y="18442"/>
                </a:cubicBezTo>
                <a:cubicBezTo>
                  <a:pt x="25242" y="19018"/>
                  <a:pt x="25703" y="19594"/>
                  <a:pt x="26164" y="20171"/>
                </a:cubicBezTo>
                <a:cubicBezTo>
                  <a:pt x="26279" y="20401"/>
                  <a:pt x="26509" y="20516"/>
                  <a:pt x="26625" y="20747"/>
                </a:cubicBezTo>
                <a:cubicBezTo>
                  <a:pt x="27086" y="21323"/>
                  <a:pt x="27547" y="21784"/>
                  <a:pt x="28008" y="22360"/>
                </a:cubicBezTo>
                <a:cubicBezTo>
                  <a:pt x="28008" y="22360"/>
                  <a:pt x="28238" y="22591"/>
                  <a:pt x="28238" y="22706"/>
                </a:cubicBezTo>
                <a:cubicBezTo>
                  <a:pt x="28699" y="23398"/>
                  <a:pt x="29276" y="23974"/>
                  <a:pt x="29737" y="24666"/>
                </a:cubicBezTo>
                <a:cubicBezTo>
                  <a:pt x="29852" y="24896"/>
                  <a:pt x="29967" y="25011"/>
                  <a:pt x="30082" y="25242"/>
                </a:cubicBezTo>
                <a:cubicBezTo>
                  <a:pt x="30428" y="25818"/>
                  <a:pt x="30889" y="26279"/>
                  <a:pt x="31235" y="26856"/>
                </a:cubicBezTo>
                <a:cubicBezTo>
                  <a:pt x="31350" y="26971"/>
                  <a:pt x="31466" y="27201"/>
                  <a:pt x="31581" y="27317"/>
                </a:cubicBezTo>
                <a:cubicBezTo>
                  <a:pt x="32042" y="28008"/>
                  <a:pt x="32503" y="28700"/>
                  <a:pt x="32964" y="29391"/>
                </a:cubicBezTo>
                <a:cubicBezTo>
                  <a:pt x="32964" y="29507"/>
                  <a:pt x="33194" y="29622"/>
                  <a:pt x="33194" y="29852"/>
                </a:cubicBezTo>
                <a:cubicBezTo>
                  <a:pt x="33540" y="30429"/>
                  <a:pt x="33886" y="31005"/>
                  <a:pt x="34232" y="31581"/>
                </a:cubicBezTo>
                <a:cubicBezTo>
                  <a:pt x="34347" y="31812"/>
                  <a:pt x="34462" y="31927"/>
                  <a:pt x="34577" y="32158"/>
                </a:cubicBezTo>
                <a:cubicBezTo>
                  <a:pt x="35039" y="32849"/>
                  <a:pt x="35384" y="33656"/>
                  <a:pt x="35845" y="34348"/>
                </a:cubicBezTo>
                <a:cubicBezTo>
                  <a:pt x="35845" y="34348"/>
                  <a:pt x="35845" y="34348"/>
                  <a:pt x="35845" y="34348"/>
                </a:cubicBezTo>
                <a:cubicBezTo>
                  <a:pt x="36191" y="35039"/>
                  <a:pt x="36652" y="35731"/>
                  <a:pt x="36998" y="36422"/>
                </a:cubicBezTo>
                <a:cubicBezTo>
                  <a:pt x="36998" y="36653"/>
                  <a:pt x="37228" y="36883"/>
                  <a:pt x="37344" y="36998"/>
                </a:cubicBezTo>
                <a:cubicBezTo>
                  <a:pt x="37689" y="37575"/>
                  <a:pt x="37920" y="38266"/>
                  <a:pt x="38266" y="38958"/>
                </a:cubicBezTo>
                <a:cubicBezTo>
                  <a:pt x="38266" y="39073"/>
                  <a:pt x="38381" y="39189"/>
                  <a:pt x="38496" y="39419"/>
                </a:cubicBezTo>
                <a:cubicBezTo>
                  <a:pt x="38842" y="40226"/>
                  <a:pt x="39188" y="40917"/>
                  <a:pt x="39534" y="41724"/>
                </a:cubicBezTo>
                <a:cubicBezTo>
                  <a:pt x="39534" y="41955"/>
                  <a:pt x="39649" y="42185"/>
                  <a:pt x="39764" y="42301"/>
                </a:cubicBezTo>
                <a:cubicBezTo>
                  <a:pt x="39995" y="42877"/>
                  <a:pt x="40225" y="43569"/>
                  <a:pt x="40456" y="44145"/>
                </a:cubicBezTo>
                <a:cubicBezTo>
                  <a:pt x="40456" y="44375"/>
                  <a:pt x="40571" y="44490"/>
                  <a:pt x="40686" y="44721"/>
                </a:cubicBezTo>
                <a:cubicBezTo>
                  <a:pt x="41032" y="45528"/>
                  <a:pt x="41263" y="46335"/>
                  <a:pt x="41493" y="47141"/>
                </a:cubicBezTo>
                <a:cubicBezTo>
                  <a:pt x="41493" y="47257"/>
                  <a:pt x="41493" y="47487"/>
                  <a:pt x="41608" y="47603"/>
                </a:cubicBezTo>
                <a:cubicBezTo>
                  <a:pt x="41839" y="48294"/>
                  <a:pt x="42069" y="48986"/>
                  <a:pt x="42300" y="49562"/>
                </a:cubicBezTo>
                <a:cubicBezTo>
                  <a:pt x="42300" y="49792"/>
                  <a:pt x="42415" y="50023"/>
                  <a:pt x="42530" y="50253"/>
                </a:cubicBezTo>
                <a:cubicBezTo>
                  <a:pt x="42761" y="51060"/>
                  <a:pt x="42991" y="51867"/>
                  <a:pt x="43222" y="52674"/>
                </a:cubicBezTo>
                <a:cubicBezTo>
                  <a:pt x="43222" y="52674"/>
                  <a:pt x="43222" y="52674"/>
                  <a:pt x="43222" y="52674"/>
                </a:cubicBezTo>
                <a:cubicBezTo>
                  <a:pt x="43452" y="53481"/>
                  <a:pt x="43568" y="54288"/>
                  <a:pt x="43798" y="55095"/>
                </a:cubicBezTo>
                <a:cubicBezTo>
                  <a:pt x="43798" y="55325"/>
                  <a:pt x="43798" y="55556"/>
                  <a:pt x="43913" y="55786"/>
                </a:cubicBezTo>
                <a:cubicBezTo>
                  <a:pt x="44029" y="56478"/>
                  <a:pt x="44259" y="57169"/>
                  <a:pt x="44374" y="57861"/>
                </a:cubicBezTo>
                <a:cubicBezTo>
                  <a:pt x="44374" y="57976"/>
                  <a:pt x="44374" y="58207"/>
                  <a:pt x="44374" y="58322"/>
                </a:cubicBezTo>
                <a:cubicBezTo>
                  <a:pt x="44490" y="59129"/>
                  <a:pt x="44720" y="60051"/>
                  <a:pt x="44835" y="60858"/>
                </a:cubicBezTo>
                <a:cubicBezTo>
                  <a:pt x="44835" y="61088"/>
                  <a:pt x="44835" y="61319"/>
                  <a:pt x="44835" y="61549"/>
                </a:cubicBezTo>
                <a:cubicBezTo>
                  <a:pt x="44835" y="62241"/>
                  <a:pt x="45066" y="62932"/>
                  <a:pt x="45066" y="63624"/>
                </a:cubicBezTo>
                <a:cubicBezTo>
                  <a:pt x="45066" y="63854"/>
                  <a:pt x="45066" y="64085"/>
                  <a:pt x="45066" y="64315"/>
                </a:cubicBezTo>
                <a:cubicBezTo>
                  <a:pt x="45066" y="65237"/>
                  <a:pt x="45181" y="66044"/>
                  <a:pt x="45297" y="66966"/>
                </a:cubicBezTo>
                <a:cubicBezTo>
                  <a:pt x="45297" y="67082"/>
                  <a:pt x="45297" y="67312"/>
                  <a:pt x="45297" y="67427"/>
                </a:cubicBezTo>
                <a:cubicBezTo>
                  <a:pt x="45297" y="68119"/>
                  <a:pt x="45297" y="68926"/>
                  <a:pt x="45412" y="69617"/>
                </a:cubicBezTo>
                <a:cubicBezTo>
                  <a:pt x="45412" y="69848"/>
                  <a:pt x="45412" y="70078"/>
                  <a:pt x="45412" y="70309"/>
                </a:cubicBezTo>
                <a:cubicBezTo>
                  <a:pt x="45412" y="71231"/>
                  <a:pt x="45412" y="72038"/>
                  <a:pt x="45412" y="72960"/>
                </a:cubicBezTo>
                <a:lnTo>
                  <a:pt x="45412" y="143845"/>
                </a:lnTo>
                <a:cubicBezTo>
                  <a:pt x="45412" y="179461"/>
                  <a:pt x="74342" y="208391"/>
                  <a:pt x="109956" y="20839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0" name="Freeform 344">
            <a:extLst>
              <a:ext uri="{FF2B5EF4-FFF2-40B4-BE49-F238E27FC236}">
                <a16:creationId xmlns:a16="http://schemas.microsoft.com/office/drawing/2014/main" id="{26A1EF89-346B-2B6D-6640-1DE694DDCA32}"/>
              </a:ext>
            </a:extLst>
          </p:cNvPr>
          <p:cNvSpPr/>
          <p:nvPr/>
        </p:nvSpPr>
        <p:spPr>
          <a:xfrm>
            <a:off x="3770112" y="5145722"/>
            <a:ext cx="958060" cy="838698"/>
          </a:xfrm>
          <a:custGeom>
            <a:avLst/>
            <a:gdLst>
              <a:gd name="connsiteX0" fmla="*/ 64890 w 147069"/>
              <a:gd name="connsiteY0" fmla="*/ 38497 h 128746"/>
              <a:gd name="connsiteX1" fmla="*/ 62585 w 147069"/>
              <a:gd name="connsiteY1" fmla="*/ 38497 h 128746"/>
              <a:gd name="connsiteX2" fmla="*/ 61894 w 147069"/>
              <a:gd name="connsiteY2" fmla="*/ 38497 h 128746"/>
              <a:gd name="connsiteX3" fmla="*/ 60050 w 147069"/>
              <a:gd name="connsiteY3" fmla="*/ 38497 h 128746"/>
              <a:gd name="connsiteX4" fmla="*/ 59473 w 147069"/>
              <a:gd name="connsiteY4" fmla="*/ 38497 h 128746"/>
              <a:gd name="connsiteX5" fmla="*/ 57168 w 147069"/>
              <a:gd name="connsiteY5" fmla="*/ 38267 h 128746"/>
              <a:gd name="connsiteX6" fmla="*/ 56707 w 147069"/>
              <a:gd name="connsiteY6" fmla="*/ 38267 h 128746"/>
              <a:gd name="connsiteX7" fmla="*/ 54863 w 147069"/>
              <a:gd name="connsiteY7" fmla="*/ 38036 h 128746"/>
              <a:gd name="connsiteX8" fmla="*/ 54171 w 147069"/>
              <a:gd name="connsiteY8" fmla="*/ 38036 h 128746"/>
              <a:gd name="connsiteX9" fmla="*/ 52097 w 147069"/>
              <a:gd name="connsiteY9" fmla="*/ 37690 h 128746"/>
              <a:gd name="connsiteX10" fmla="*/ 51866 w 147069"/>
              <a:gd name="connsiteY10" fmla="*/ 37690 h 128746"/>
              <a:gd name="connsiteX11" fmla="*/ 49676 w 147069"/>
              <a:gd name="connsiteY11" fmla="*/ 37229 h 128746"/>
              <a:gd name="connsiteX12" fmla="*/ 49100 w 147069"/>
              <a:gd name="connsiteY12" fmla="*/ 37114 h 128746"/>
              <a:gd name="connsiteX13" fmla="*/ 47371 w 147069"/>
              <a:gd name="connsiteY13" fmla="*/ 36768 h 128746"/>
              <a:gd name="connsiteX14" fmla="*/ 46795 w 147069"/>
              <a:gd name="connsiteY14" fmla="*/ 36653 h 128746"/>
              <a:gd name="connsiteX15" fmla="*/ 44720 w 147069"/>
              <a:gd name="connsiteY15" fmla="*/ 36077 h 128746"/>
              <a:gd name="connsiteX16" fmla="*/ 44259 w 147069"/>
              <a:gd name="connsiteY16" fmla="*/ 35962 h 128746"/>
              <a:gd name="connsiteX17" fmla="*/ 42530 w 147069"/>
              <a:gd name="connsiteY17" fmla="*/ 35385 h 128746"/>
              <a:gd name="connsiteX18" fmla="*/ 41839 w 147069"/>
              <a:gd name="connsiteY18" fmla="*/ 35154 h 128746"/>
              <a:gd name="connsiteX19" fmla="*/ 40110 w 147069"/>
              <a:gd name="connsiteY19" fmla="*/ 34578 h 128746"/>
              <a:gd name="connsiteX20" fmla="*/ 39764 w 147069"/>
              <a:gd name="connsiteY20" fmla="*/ 34463 h 128746"/>
              <a:gd name="connsiteX21" fmla="*/ 37689 w 147069"/>
              <a:gd name="connsiteY21" fmla="*/ 33656 h 128746"/>
              <a:gd name="connsiteX22" fmla="*/ 37113 w 147069"/>
              <a:gd name="connsiteY22" fmla="*/ 33426 h 128746"/>
              <a:gd name="connsiteX23" fmla="*/ 35615 w 147069"/>
              <a:gd name="connsiteY23" fmla="*/ 32734 h 128746"/>
              <a:gd name="connsiteX24" fmla="*/ 35039 w 147069"/>
              <a:gd name="connsiteY24" fmla="*/ 32504 h 128746"/>
              <a:gd name="connsiteX25" fmla="*/ 33079 w 147069"/>
              <a:gd name="connsiteY25" fmla="*/ 31582 h 128746"/>
              <a:gd name="connsiteX26" fmla="*/ 32733 w 147069"/>
              <a:gd name="connsiteY26" fmla="*/ 31351 h 128746"/>
              <a:gd name="connsiteX27" fmla="*/ 31120 w 147069"/>
              <a:gd name="connsiteY27" fmla="*/ 30544 h 128746"/>
              <a:gd name="connsiteX28" fmla="*/ 30543 w 147069"/>
              <a:gd name="connsiteY28" fmla="*/ 30198 h 128746"/>
              <a:gd name="connsiteX29" fmla="*/ 29045 w 147069"/>
              <a:gd name="connsiteY29" fmla="*/ 29391 h 128746"/>
              <a:gd name="connsiteX30" fmla="*/ 28584 w 147069"/>
              <a:gd name="connsiteY30" fmla="*/ 29161 h 128746"/>
              <a:gd name="connsiteX31" fmla="*/ 26740 w 147069"/>
              <a:gd name="connsiteY31" fmla="*/ 28124 h 128746"/>
              <a:gd name="connsiteX32" fmla="*/ 26164 w 147069"/>
              <a:gd name="connsiteY32" fmla="*/ 27778 h 128746"/>
              <a:gd name="connsiteX33" fmla="*/ 24781 w 147069"/>
              <a:gd name="connsiteY33" fmla="*/ 26971 h 128746"/>
              <a:gd name="connsiteX34" fmla="*/ 24204 w 147069"/>
              <a:gd name="connsiteY34" fmla="*/ 26625 h 128746"/>
              <a:gd name="connsiteX35" fmla="*/ 22475 w 147069"/>
              <a:gd name="connsiteY35" fmla="*/ 25473 h 128746"/>
              <a:gd name="connsiteX36" fmla="*/ 22130 w 147069"/>
              <a:gd name="connsiteY36" fmla="*/ 25242 h 128746"/>
              <a:gd name="connsiteX37" fmla="*/ 20631 w 147069"/>
              <a:gd name="connsiteY37" fmla="*/ 24205 h 128746"/>
              <a:gd name="connsiteX38" fmla="*/ 20055 w 147069"/>
              <a:gd name="connsiteY38" fmla="*/ 23744 h 128746"/>
              <a:gd name="connsiteX39" fmla="*/ 18787 w 147069"/>
              <a:gd name="connsiteY39" fmla="*/ 22707 h 128746"/>
              <a:gd name="connsiteX40" fmla="*/ 18326 w 147069"/>
              <a:gd name="connsiteY40" fmla="*/ 22361 h 128746"/>
              <a:gd name="connsiteX41" fmla="*/ 16712 w 147069"/>
              <a:gd name="connsiteY41" fmla="*/ 20978 h 128746"/>
              <a:gd name="connsiteX42" fmla="*/ 16251 w 147069"/>
              <a:gd name="connsiteY42" fmla="*/ 20516 h 128746"/>
              <a:gd name="connsiteX43" fmla="*/ 15099 w 147069"/>
              <a:gd name="connsiteY43" fmla="*/ 19479 h 128746"/>
              <a:gd name="connsiteX44" fmla="*/ 14638 w 147069"/>
              <a:gd name="connsiteY44" fmla="*/ 19018 h 128746"/>
              <a:gd name="connsiteX45" fmla="*/ 13139 w 147069"/>
              <a:gd name="connsiteY45" fmla="*/ 17635 h 128746"/>
              <a:gd name="connsiteX46" fmla="*/ 12909 w 147069"/>
              <a:gd name="connsiteY46" fmla="*/ 17404 h 128746"/>
              <a:gd name="connsiteX47" fmla="*/ 11526 w 147069"/>
              <a:gd name="connsiteY47" fmla="*/ 16021 h 128746"/>
              <a:gd name="connsiteX48" fmla="*/ 11065 w 147069"/>
              <a:gd name="connsiteY48" fmla="*/ 15560 h 128746"/>
              <a:gd name="connsiteX49" fmla="*/ 10027 w 147069"/>
              <a:gd name="connsiteY49" fmla="*/ 14408 h 128746"/>
              <a:gd name="connsiteX50" fmla="*/ 9682 w 147069"/>
              <a:gd name="connsiteY50" fmla="*/ 13947 h 128746"/>
              <a:gd name="connsiteX51" fmla="*/ 8299 w 147069"/>
              <a:gd name="connsiteY51" fmla="*/ 12333 h 128746"/>
              <a:gd name="connsiteX52" fmla="*/ 7953 w 147069"/>
              <a:gd name="connsiteY52" fmla="*/ 11872 h 128746"/>
              <a:gd name="connsiteX53" fmla="*/ 6915 w 147069"/>
              <a:gd name="connsiteY53" fmla="*/ 10604 h 128746"/>
              <a:gd name="connsiteX54" fmla="*/ 6455 w 147069"/>
              <a:gd name="connsiteY54" fmla="*/ 10028 h 128746"/>
              <a:gd name="connsiteX55" fmla="*/ 5302 w 147069"/>
              <a:gd name="connsiteY55" fmla="*/ 8529 h 128746"/>
              <a:gd name="connsiteX56" fmla="*/ 5187 w 147069"/>
              <a:gd name="connsiteY56" fmla="*/ 8299 h 128746"/>
              <a:gd name="connsiteX57" fmla="*/ 3919 w 147069"/>
              <a:gd name="connsiteY57" fmla="*/ 6570 h 128746"/>
              <a:gd name="connsiteX58" fmla="*/ 3573 w 147069"/>
              <a:gd name="connsiteY58" fmla="*/ 5994 h 128746"/>
              <a:gd name="connsiteX59" fmla="*/ 2651 w 147069"/>
              <a:gd name="connsiteY59" fmla="*/ 4610 h 128746"/>
              <a:gd name="connsiteX60" fmla="*/ 2305 w 147069"/>
              <a:gd name="connsiteY60" fmla="*/ 4149 h 128746"/>
              <a:gd name="connsiteX61" fmla="*/ 1153 w 147069"/>
              <a:gd name="connsiteY61" fmla="*/ 2305 h 128746"/>
              <a:gd name="connsiteX62" fmla="*/ 922 w 147069"/>
              <a:gd name="connsiteY62" fmla="*/ 1960 h 128746"/>
              <a:gd name="connsiteX63" fmla="*/ 115 w 147069"/>
              <a:gd name="connsiteY63" fmla="*/ 346 h 128746"/>
              <a:gd name="connsiteX64" fmla="*/ 0 w 147069"/>
              <a:gd name="connsiteY64" fmla="*/ 0 h 128746"/>
              <a:gd name="connsiteX65" fmla="*/ 0 w 147069"/>
              <a:gd name="connsiteY65" fmla="*/ 55210 h 128746"/>
              <a:gd name="connsiteX66" fmla="*/ 73535 w 147069"/>
              <a:gd name="connsiteY66" fmla="*/ 128746 h 128746"/>
              <a:gd name="connsiteX67" fmla="*/ 147070 w 147069"/>
              <a:gd name="connsiteY67" fmla="*/ 55210 h 128746"/>
              <a:gd name="connsiteX68" fmla="*/ 147070 w 147069"/>
              <a:gd name="connsiteY68" fmla="*/ 38958 h 128746"/>
              <a:gd name="connsiteX69" fmla="*/ 64545 w 147069"/>
              <a:gd name="connsiteY69" fmla="*/ 38958 h 128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7069" h="128746">
                <a:moveTo>
                  <a:pt x="64890" y="38497"/>
                </a:moveTo>
                <a:cubicBezTo>
                  <a:pt x="64084" y="38497"/>
                  <a:pt x="63277" y="38497"/>
                  <a:pt x="62585" y="38497"/>
                </a:cubicBezTo>
                <a:cubicBezTo>
                  <a:pt x="62355" y="38497"/>
                  <a:pt x="62124" y="38497"/>
                  <a:pt x="61894" y="38497"/>
                </a:cubicBezTo>
                <a:cubicBezTo>
                  <a:pt x="61317" y="38497"/>
                  <a:pt x="60626" y="38497"/>
                  <a:pt x="60050" y="38497"/>
                </a:cubicBezTo>
                <a:cubicBezTo>
                  <a:pt x="59819" y="38497"/>
                  <a:pt x="59704" y="38497"/>
                  <a:pt x="59473" y="38497"/>
                </a:cubicBezTo>
                <a:cubicBezTo>
                  <a:pt x="58666" y="38497"/>
                  <a:pt x="57975" y="38382"/>
                  <a:pt x="57168" y="38267"/>
                </a:cubicBezTo>
                <a:cubicBezTo>
                  <a:pt x="57053" y="38267"/>
                  <a:pt x="56822" y="38267"/>
                  <a:pt x="56707" y="38267"/>
                </a:cubicBezTo>
                <a:cubicBezTo>
                  <a:pt x="56131" y="38267"/>
                  <a:pt x="55554" y="38151"/>
                  <a:pt x="54863" y="38036"/>
                </a:cubicBezTo>
                <a:cubicBezTo>
                  <a:pt x="54632" y="38036"/>
                  <a:pt x="54402" y="38036"/>
                  <a:pt x="54171" y="38036"/>
                </a:cubicBezTo>
                <a:cubicBezTo>
                  <a:pt x="53480" y="38036"/>
                  <a:pt x="52788" y="37806"/>
                  <a:pt x="52097" y="37690"/>
                </a:cubicBezTo>
                <a:cubicBezTo>
                  <a:pt x="52097" y="37690"/>
                  <a:pt x="51982" y="37690"/>
                  <a:pt x="51866" y="37690"/>
                </a:cubicBezTo>
                <a:cubicBezTo>
                  <a:pt x="51175" y="37575"/>
                  <a:pt x="50368" y="37460"/>
                  <a:pt x="49676" y="37229"/>
                </a:cubicBezTo>
                <a:cubicBezTo>
                  <a:pt x="49446" y="37229"/>
                  <a:pt x="49215" y="37229"/>
                  <a:pt x="49100" y="37114"/>
                </a:cubicBezTo>
                <a:cubicBezTo>
                  <a:pt x="48524" y="36999"/>
                  <a:pt x="47947" y="36883"/>
                  <a:pt x="47371" y="36768"/>
                </a:cubicBezTo>
                <a:cubicBezTo>
                  <a:pt x="47141" y="36768"/>
                  <a:pt x="47025" y="36768"/>
                  <a:pt x="46795" y="36653"/>
                </a:cubicBezTo>
                <a:cubicBezTo>
                  <a:pt x="46103" y="36422"/>
                  <a:pt x="45412" y="36307"/>
                  <a:pt x="44720" y="36077"/>
                </a:cubicBezTo>
                <a:cubicBezTo>
                  <a:pt x="44605" y="36077"/>
                  <a:pt x="44374" y="36077"/>
                  <a:pt x="44259" y="35962"/>
                </a:cubicBezTo>
                <a:cubicBezTo>
                  <a:pt x="43683" y="35846"/>
                  <a:pt x="43107" y="35616"/>
                  <a:pt x="42530" y="35385"/>
                </a:cubicBezTo>
                <a:cubicBezTo>
                  <a:pt x="42300" y="35385"/>
                  <a:pt x="42069" y="35270"/>
                  <a:pt x="41839" y="35154"/>
                </a:cubicBezTo>
                <a:cubicBezTo>
                  <a:pt x="41263" y="34924"/>
                  <a:pt x="40686" y="34809"/>
                  <a:pt x="40110" y="34578"/>
                </a:cubicBezTo>
                <a:cubicBezTo>
                  <a:pt x="39995" y="34578"/>
                  <a:pt x="39879" y="34578"/>
                  <a:pt x="39764" y="34463"/>
                </a:cubicBezTo>
                <a:cubicBezTo>
                  <a:pt x="39073" y="34233"/>
                  <a:pt x="38381" y="34002"/>
                  <a:pt x="37689" y="33656"/>
                </a:cubicBezTo>
                <a:cubicBezTo>
                  <a:pt x="37459" y="33656"/>
                  <a:pt x="37228" y="33541"/>
                  <a:pt x="37113" y="33426"/>
                </a:cubicBezTo>
                <a:cubicBezTo>
                  <a:pt x="36652" y="33195"/>
                  <a:pt x="36076" y="32965"/>
                  <a:pt x="35615" y="32734"/>
                </a:cubicBezTo>
                <a:cubicBezTo>
                  <a:pt x="35384" y="32734"/>
                  <a:pt x="35269" y="32504"/>
                  <a:pt x="35039" y="32504"/>
                </a:cubicBezTo>
                <a:cubicBezTo>
                  <a:pt x="34347" y="32158"/>
                  <a:pt x="33771" y="31927"/>
                  <a:pt x="33079" y="31582"/>
                </a:cubicBezTo>
                <a:cubicBezTo>
                  <a:pt x="32964" y="31582"/>
                  <a:pt x="32849" y="31466"/>
                  <a:pt x="32733" y="31351"/>
                </a:cubicBezTo>
                <a:cubicBezTo>
                  <a:pt x="32157" y="31120"/>
                  <a:pt x="31696" y="30775"/>
                  <a:pt x="31120" y="30544"/>
                </a:cubicBezTo>
                <a:cubicBezTo>
                  <a:pt x="30889" y="30544"/>
                  <a:pt x="30659" y="30314"/>
                  <a:pt x="30543" y="30198"/>
                </a:cubicBezTo>
                <a:cubicBezTo>
                  <a:pt x="30082" y="29968"/>
                  <a:pt x="29506" y="29622"/>
                  <a:pt x="29045" y="29391"/>
                </a:cubicBezTo>
                <a:cubicBezTo>
                  <a:pt x="28930" y="29391"/>
                  <a:pt x="28699" y="29276"/>
                  <a:pt x="28584" y="29161"/>
                </a:cubicBezTo>
                <a:cubicBezTo>
                  <a:pt x="28008" y="28815"/>
                  <a:pt x="27316" y="28470"/>
                  <a:pt x="26740" y="28124"/>
                </a:cubicBezTo>
                <a:cubicBezTo>
                  <a:pt x="26509" y="28124"/>
                  <a:pt x="26394" y="27893"/>
                  <a:pt x="26164" y="27778"/>
                </a:cubicBezTo>
                <a:cubicBezTo>
                  <a:pt x="25703" y="27547"/>
                  <a:pt x="25242" y="27202"/>
                  <a:pt x="24781" y="26971"/>
                </a:cubicBezTo>
                <a:cubicBezTo>
                  <a:pt x="24550" y="26856"/>
                  <a:pt x="24435" y="26741"/>
                  <a:pt x="24204" y="26625"/>
                </a:cubicBezTo>
                <a:cubicBezTo>
                  <a:pt x="23628" y="26279"/>
                  <a:pt x="23052" y="25819"/>
                  <a:pt x="22475" y="25473"/>
                </a:cubicBezTo>
                <a:cubicBezTo>
                  <a:pt x="22475" y="25473"/>
                  <a:pt x="22245" y="25357"/>
                  <a:pt x="22130" y="25242"/>
                </a:cubicBezTo>
                <a:cubicBezTo>
                  <a:pt x="21669" y="24896"/>
                  <a:pt x="21208" y="24551"/>
                  <a:pt x="20631" y="24205"/>
                </a:cubicBezTo>
                <a:cubicBezTo>
                  <a:pt x="20401" y="24090"/>
                  <a:pt x="20285" y="23859"/>
                  <a:pt x="20055" y="23744"/>
                </a:cubicBezTo>
                <a:cubicBezTo>
                  <a:pt x="19594" y="23398"/>
                  <a:pt x="19248" y="23052"/>
                  <a:pt x="18787" y="22707"/>
                </a:cubicBezTo>
                <a:cubicBezTo>
                  <a:pt x="18672" y="22591"/>
                  <a:pt x="18441" y="22476"/>
                  <a:pt x="18326" y="22361"/>
                </a:cubicBezTo>
                <a:cubicBezTo>
                  <a:pt x="17750" y="21899"/>
                  <a:pt x="17289" y="21439"/>
                  <a:pt x="16712" y="20978"/>
                </a:cubicBezTo>
                <a:cubicBezTo>
                  <a:pt x="16597" y="20862"/>
                  <a:pt x="16367" y="20747"/>
                  <a:pt x="16251" y="20516"/>
                </a:cubicBezTo>
                <a:cubicBezTo>
                  <a:pt x="15906" y="20171"/>
                  <a:pt x="15445" y="19825"/>
                  <a:pt x="15099" y="19479"/>
                </a:cubicBezTo>
                <a:cubicBezTo>
                  <a:pt x="14984" y="19364"/>
                  <a:pt x="14753" y="19133"/>
                  <a:pt x="14638" y="19018"/>
                </a:cubicBezTo>
                <a:cubicBezTo>
                  <a:pt x="14177" y="18557"/>
                  <a:pt x="13716" y="18096"/>
                  <a:pt x="13139" y="17635"/>
                </a:cubicBezTo>
                <a:cubicBezTo>
                  <a:pt x="13139" y="17635"/>
                  <a:pt x="13024" y="17520"/>
                  <a:pt x="12909" y="17404"/>
                </a:cubicBezTo>
                <a:cubicBezTo>
                  <a:pt x="12448" y="16944"/>
                  <a:pt x="11987" y="16482"/>
                  <a:pt x="11526" y="16021"/>
                </a:cubicBezTo>
                <a:cubicBezTo>
                  <a:pt x="11411" y="15906"/>
                  <a:pt x="11180" y="15676"/>
                  <a:pt x="11065" y="15560"/>
                </a:cubicBezTo>
                <a:cubicBezTo>
                  <a:pt x="10719" y="15215"/>
                  <a:pt x="10373" y="14753"/>
                  <a:pt x="10027" y="14408"/>
                </a:cubicBezTo>
                <a:cubicBezTo>
                  <a:pt x="9912" y="14292"/>
                  <a:pt x="9797" y="14062"/>
                  <a:pt x="9682" y="13947"/>
                </a:cubicBezTo>
                <a:cubicBezTo>
                  <a:pt x="9221" y="13370"/>
                  <a:pt x="8760" y="12909"/>
                  <a:pt x="8299" y="12333"/>
                </a:cubicBezTo>
                <a:cubicBezTo>
                  <a:pt x="8183" y="12218"/>
                  <a:pt x="8068" y="12102"/>
                  <a:pt x="7953" y="11872"/>
                </a:cubicBezTo>
                <a:cubicBezTo>
                  <a:pt x="7607" y="11411"/>
                  <a:pt x="7261" y="11065"/>
                  <a:pt x="6915" y="10604"/>
                </a:cubicBezTo>
                <a:cubicBezTo>
                  <a:pt x="6800" y="10373"/>
                  <a:pt x="6685" y="10258"/>
                  <a:pt x="6455" y="10028"/>
                </a:cubicBezTo>
                <a:cubicBezTo>
                  <a:pt x="6109" y="9567"/>
                  <a:pt x="5648" y="8990"/>
                  <a:pt x="5302" y="8529"/>
                </a:cubicBezTo>
                <a:cubicBezTo>
                  <a:pt x="5302" y="8529"/>
                  <a:pt x="5302" y="8414"/>
                  <a:pt x="5187" y="8299"/>
                </a:cubicBezTo>
                <a:cubicBezTo>
                  <a:pt x="4726" y="7723"/>
                  <a:pt x="4380" y="7146"/>
                  <a:pt x="3919" y="6570"/>
                </a:cubicBezTo>
                <a:cubicBezTo>
                  <a:pt x="3804" y="6339"/>
                  <a:pt x="3688" y="6224"/>
                  <a:pt x="3573" y="5994"/>
                </a:cubicBezTo>
                <a:cubicBezTo>
                  <a:pt x="3227" y="5533"/>
                  <a:pt x="2997" y="5072"/>
                  <a:pt x="2651" y="4610"/>
                </a:cubicBezTo>
                <a:cubicBezTo>
                  <a:pt x="2651" y="4495"/>
                  <a:pt x="2420" y="4265"/>
                  <a:pt x="2305" y="4149"/>
                </a:cubicBezTo>
                <a:cubicBezTo>
                  <a:pt x="1959" y="3573"/>
                  <a:pt x="1614" y="2882"/>
                  <a:pt x="1153" y="2305"/>
                </a:cubicBezTo>
                <a:cubicBezTo>
                  <a:pt x="1153" y="2190"/>
                  <a:pt x="1037" y="2075"/>
                  <a:pt x="922" y="1960"/>
                </a:cubicBezTo>
                <a:cubicBezTo>
                  <a:pt x="576" y="1383"/>
                  <a:pt x="346" y="922"/>
                  <a:pt x="115" y="346"/>
                </a:cubicBezTo>
                <a:cubicBezTo>
                  <a:pt x="115" y="346"/>
                  <a:pt x="115" y="115"/>
                  <a:pt x="0" y="0"/>
                </a:cubicBezTo>
                <a:lnTo>
                  <a:pt x="0" y="55210"/>
                </a:lnTo>
                <a:cubicBezTo>
                  <a:pt x="0" y="95782"/>
                  <a:pt x="32964" y="128746"/>
                  <a:pt x="73535" y="128746"/>
                </a:cubicBezTo>
                <a:cubicBezTo>
                  <a:pt x="114106" y="128746"/>
                  <a:pt x="147070" y="95782"/>
                  <a:pt x="147070" y="55210"/>
                </a:cubicBezTo>
                <a:lnTo>
                  <a:pt x="147070" y="38958"/>
                </a:lnTo>
                <a:lnTo>
                  <a:pt x="64545" y="3895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1" name="Freeform 345">
            <a:extLst>
              <a:ext uri="{FF2B5EF4-FFF2-40B4-BE49-F238E27FC236}">
                <a16:creationId xmlns:a16="http://schemas.microsoft.com/office/drawing/2014/main" id="{32182D3C-6841-5A1A-82E2-77D8709FE8B5}"/>
              </a:ext>
            </a:extLst>
          </p:cNvPr>
          <p:cNvSpPr/>
          <p:nvPr/>
        </p:nvSpPr>
        <p:spPr>
          <a:xfrm>
            <a:off x="4488658" y="4617128"/>
            <a:ext cx="883726" cy="1361286"/>
          </a:xfrm>
          <a:custGeom>
            <a:avLst/>
            <a:gdLst>
              <a:gd name="connsiteX0" fmla="*/ 69385 w 135658"/>
              <a:gd name="connsiteY0" fmla="*/ 19710 h 208967"/>
              <a:gd name="connsiteX1" fmla="*/ 45758 w 135658"/>
              <a:gd name="connsiteY1" fmla="*/ 66736 h 208967"/>
              <a:gd name="connsiteX2" fmla="*/ 45412 w 135658"/>
              <a:gd name="connsiteY2" fmla="*/ 74113 h 208967"/>
              <a:gd name="connsiteX3" fmla="*/ 45412 w 135658"/>
              <a:gd name="connsiteY3" fmla="*/ 136007 h 208967"/>
              <a:gd name="connsiteX4" fmla="*/ 45412 w 135658"/>
              <a:gd name="connsiteY4" fmla="*/ 138658 h 208967"/>
              <a:gd name="connsiteX5" fmla="*/ 45412 w 135658"/>
              <a:gd name="connsiteY5" fmla="*/ 139350 h 208967"/>
              <a:gd name="connsiteX6" fmla="*/ 45296 w 135658"/>
              <a:gd name="connsiteY6" fmla="*/ 141540 h 208967"/>
              <a:gd name="connsiteX7" fmla="*/ 45296 w 135658"/>
              <a:gd name="connsiteY7" fmla="*/ 142001 h 208967"/>
              <a:gd name="connsiteX8" fmla="*/ 45066 w 135658"/>
              <a:gd name="connsiteY8" fmla="*/ 144652 h 208967"/>
              <a:gd name="connsiteX9" fmla="*/ 45066 w 135658"/>
              <a:gd name="connsiteY9" fmla="*/ 145344 h 208967"/>
              <a:gd name="connsiteX10" fmla="*/ 44835 w 135658"/>
              <a:gd name="connsiteY10" fmla="*/ 147418 h 208967"/>
              <a:gd name="connsiteX11" fmla="*/ 44835 w 135658"/>
              <a:gd name="connsiteY11" fmla="*/ 148110 h 208967"/>
              <a:gd name="connsiteX12" fmla="*/ 44374 w 135658"/>
              <a:gd name="connsiteY12" fmla="*/ 150645 h 208967"/>
              <a:gd name="connsiteX13" fmla="*/ 44374 w 135658"/>
              <a:gd name="connsiteY13" fmla="*/ 151107 h 208967"/>
              <a:gd name="connsiteX14" fmla="*/ 43913 w 135658"/>
              <a:gd name="connsiteY14" fmla="*/ 153181 h 208967"/>
              <a:gd name="connsiteX15" fmla="*/ 43798 w 135658"/>
              <a:gd name="connsiteY15" fmla="*/ 153873 h 208967"/>
              <a:gd name="connsiteX16" fmla="*/ 43222 w 135658"/>
              <a:gd name="connsiteY16" fmla="*/ 156293 h 208967"/>
              <a:gd name="connsiteX17" fmla="*/ 43222 w 135658"/>
              <a:gd name="connsiteY17" fmla="*/ 156293 h 208967"/>
              <a:gd name="connsiteX18" fmla="*/ 42530 w 135658"/>
              <a:gd name="connsiteY18" fmla="*/ 158714 h 208967"/>
              <a:gd name="connsiteX19" fmla="*/ 42300 w 135658"/>
              <a:gd name="connsiteY19" fmla="*/ 159405 h 208967"/>
              <a:gd name="connsiteX20" fmla="*/ 41608 w 135658"/>
              <a:gd name="connsiteY20" fmla="*/ 161365 h 208967"/>
              <a:gd name="connsiteX21" fmla="*/ 41493 w 135658"/>
              <a:gd name="connsiteY21" fmla="*/ 161826 h 208967"/>
              <a:gd name="connsiteX22" fmla="*/ 40686 w 135658"/>
              <a:gd name="connsiteY22" fmla="*/ 164246 h 208967"/>
              <a:gd name="connsiteX23" fmla="*/ 40456 w 135658"/>
              <a:gd name="connsiteY23" fmla="*/ 164823 h 208967"/>
              <a:gd name="connsiteX24" fmla="*/ 39764 w 135658"/>
              <a:gd name="connsiteY24" fmla="*/ 166667 h 208967"/>
              <a:gd name="connsiteX25" fmla="*/ 39534 w 135658"/>
              <a:gd name="connsiteY25" fmla="*/ 167243 h 208967"/>
              <a:gd name="connsiteX26" fmla="*/ 38496 w 135658"/>
              <a:gd name="connsiteY26" fmla="*/ 169548 h 208967"/>
              <a:gd name="connsiteX27" fmla="*/ 38266 w 135658"/>
              <a:gd name="connsiteY27" fmla="*/ 170009 h 208967"/>
              <a:gd name="connsiteX28" fmla="*/ 37344 w 135658"/>
              <a:gd name="connsiteY28" fmla="*/ 171969 h 208967"/>
              <a:gd name="connsiteX29" fmla="*/ 36998 w 135658"/>
              <a:gd name="connsiteY29" fmla="*/ 172545 h 208967"/>
              <a:gd name="connsiteX30" fmla="*/ 35845 w 135658"/>
              <a:gd name="connsiteY30" fmla="*/ 174620 h 208967"/>
              <a:gd name="connsiteX31" fmla="*/ 35845 w 135658"/>
              <a:gd name="connsiteY31" fmla="*/ 174620 h 208967"/>
              <a:gd name="connsiteX32" fmla="*/ 34577 w 135658"/>
              <a:gd name="connsiteY32" fmla="*/ 176810 h 208967"/>
              <a:gd name="connsiteX33" fmla="*/ 34232 w 135658"/>
              <a:gd name="connsiteY33" fmla="*/ 177386 h 208967"/>
              <a:gd name="connsiteX34" fmla="*/ 33194 w 135658"/>
              <a:gd name="connsiteY34" fmla="*/ 179115 h 208967"/>
              <a:gd name="connsiteX35" fmla="*/ 32964 w 135658"/>
              <a:gd name="connsiteY35" fmla="*/ 179576 h 208967"/>
              <a:gd name="connsiteX36" fmla="*/ 31581 w 135658"/>
              <a:gd name="connsiteY36" fmla="*/ 181651 h 208967"/>
              <a:gd name="connsiteX37" fmla="*/ 31235 w 135658"/>
              <a:gd name="connsiteY37" fmla="*/ 182112 h 208967"/>
              <a:gd name="connsiteX38" fmla="*/ 30082 w 135658"/>
              <a:gd name="connsiteY38" fmla="*/ 183725 h 208967"/>
              <a:gd name="connsiteX39" fmla="*/ 29737 w 135658"/>
              <a:gd name="connsiteY39" fmla="*/ 184301 h 208967"/>
              <a:gd name="connsiteX40" fmla="*/ 28238 w 135658"/>
              <a:gd name="connsiteY40" fmla="*/ 186261 h 208967"/>
              <a:gd name="connsiteX41" fmla="*/ 28008 w 135658"/>
              <a:gd name="connsiteY41" fmla="*/ 186607 h 208967"/>
              <a:gd name="connsiteX42" fmla="*/ 26625 w 135658"/>
              <a:gd name="connsiteY42" fmla="*/ 188220 h 208967"/>
              <a:gd name="connsiteX43" fmla="*/ 26164 w 135658"/>
              <a:gd name="connsiteY43" fmla="*/ 188797 h 208967"/>
              <a:gd name="connsiteX44" fmla="*/ 24665 w 135658"/>
              <a:gd name="connsiteY44" fmla="*/ 190526 h 208967"/>
              <a:gd name="connsiteX45" fmla="*/ 24665 w 135658"/>
              <a:gd name="connsiteY45" fmla="*/ 190526 h 208967"/>
              <a:gd name="connsiteX46" fmla="*/ 22936 w 135658"/>
              <a:gd name="connsiteY46" fmla="*/ 192370 h 208967"/>
              <a:gd name="connsiteX47" fmla="*/ 22475 w 135658"/>
              <a:gd name="connsiteY47" fmla="*/ 192831 h 208967"/>
              <a:gd name="connsiteX48" fmla="*/ 20977 w 135658"/>
              <a:gd name="connsiteY48" fmla="*/ 194214 h 208967"/>
              <a:gd name="connsiteX49" fmla="*/ 20631 w 135658"/>
              <a:gd name="connsiteY49" fmla="*/ 194560 h 208967"/>
              <a:gd name="connsiteX50" fmla="*/ 18787 w 135658"/>
              <a:gd name="connsiteY50" fmla="*/ 196289 h 208967"/>
              <a:gd name="connsiteX51" fmla="*/ 18326 w 135658"/>
              <a:gd name="connsiteY51" fmla="*/ 196635 h 208967"/>
              <a:gd name="connsiteX52" fmla="*/ 16828 w 135658"/>
              <a:gd name="connsiteY52" fmla="*/ 197902 h 208967"/>
              <a:gd name="connsiteX53" fmla="*/ 16367 w 135658"/>
              <a:gd name="connsiteY53" fmla="*/ 198363 h 208967"/>
              <a:gd name="connsiteX54" fmla="*/ 14407 w 135658"/>
              <a:gd name="connsiteY54" fmla="*/ 199977 h 208967"/>
              <a:gd name="connsiteX55" fmla="*/ 14062 w 135658"/>
              <a:gd name="connsiteY55" fmla="*/ 200207 h 208967"/>
              <a:gd name="connsiteX56" fmla="*/ 12333 w 135658"/>
              <a:gd name="connsiteY56" fmla="*/ 201475 h 208967"/>
              <a:gd name="connsiteX57" fmla="*/ 11756 w 135658"/>
              <a:gd name="connsiteY57" fmla="*/ 201936 h 208967"/>
              <a:gd name="connsiteX58" fmla="*/ 9797 w 135658"/>
              <a:gd name="connsiteY58" fmla="*/ 203319 h 208967"/>
              <a:gd name="connsiteX59" fmla="*/ 9682 w 135658"/>
              <a:gd name="connsiteY59" fmla="*/ 203319 h 208967"/>
              <a:gd name="connsiteX60" fmla="*/ 7607 w 135658"/>
              <a:gd name="connsiteY60" fmla="*/ 204703 h 208967"/>
              <a:gd name="connsiteX61" fmla="*/ 7031 w 135658"/>
              <a:gd name="connsiteY61" fmla="*/ 205048 h 208967"/>
              <a:gd name="connsiteX62" fmla="*/ 5302 w 135658"/>
              <a:gd name="connsiteY62" fmla="*/ 206086 h 208967"/>
              <a:gd name="connsiteX63" fmla="*/ 4841 w 135658"/>
              <a:gd name="connsiteY63" fmla="*/ 206316 h 208967"/>
              <a:gd name="connsiteX64" fmla="*/ 2651 w 135658"/>
              <a:gd name="connsiteY64" fmla="*/ 207584 h 208967"/>
              <a:gd name="connsiteX65" fmla="*/ 2190 w 135658"/>
              <a:gd name="connsiteY65" fmla="*/ 207815 h 208967"/>
              <a:gd name="connsiteX66" fmla="*/ 346 w 135658"/>
              <a:gd name="connsiteY66" fmla="*/ 208737 h 208967"/>
              <a:gd name="connsiteX67" fmla="*/ 0 w 135658"/>
              <a:gd name="connsiteY67" fmla="*/ 208967 h 208967"/>
              <a:gd name="connsiteX68" fmla="*/ 62124 w 135658"/>
              <a:gd name="connsiteY68" fmla="*/ 208967 h 208967"/>
              <a:gd name="connsiteX69" fmla="*/ 135659 w 135658"/>
              <a:gd name="connsiteY69" fmla="*/ 135431 h 208967"/>
              <a:gd name="connsiteX70" fmla="*/ 135659 w 135658"/>
              <a:gd name="connsiteY70" fmla="*/ 0 h 208967"/>
              <a:gd name="connsiteX71" fmla="*/ 119408 w 135658"/>
              <a:gd name="connsiteY71" fmla="*/ 0 h 208967"/>
              <a:gd name="connsiteX72" fmla="*/ 75148 w 135658"/>
              <a:gd name="connsiteY72" fmla="*/ 14753 h 208967"/>
              <a:gd name="connsiteX73" fmla="*/ 69847 w 135658"/>
              <a:gd name="connsiteY73" fmla="*/ 19133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35658" h="208967">
                <a:moveTo>
                  <a:pt x="69385" y="19710"/>
                </a:moveTo>
                <a:cubicBezTo>
                  <a:pt x="55900" y="31927"/>
                  <a:pt x="47486" y="48640"/>
                  <a:pt x="45758" y="66736"/>
                </a:cubicBezTo>
                <a:cubicBezTo>
                  <a:pt x="45527" y="69156"/>
                  <a:pt x="45412" y="71692"/>
                  <a:pt x="45412" y="74113"/>
                </a:cubicBezTo>
                <a:lnTo>
                  <a:pt x="45412" y="136007"/>
                </a:lnTo>
                <a:cubicBezTo>
                  <a:pt x="45412" y="136930"/>
                  <a:pt x="45412" y="137852"/>
                  <a:pt x="45412" y="138658"/>
                </a:cubicBezTo>
                <a:cubicBezTo>
                  <a:pt x="45412" y="138889"/>
                  <a:pt x="45412" y="139119"/>
                  <a:pt x="45412" y="139350"/>
                </a:cubicBezTo>
                <a:cubicBezTo>
                  <a:pt x="45412" y="140042"/>
                  <a:pt x="45412" y="140848"/>
                  <a:pt x="45296" y="141540"/>
                </a:cubicBezTo>
                <a:cubicBezTo>
                  <a:pt x="45296" y="141655"/>
                  <a:pt x="45296" y="141886"/>
                  <a:pt x="45296" y="142001"/>
                </a:cubicBezTo>
                <a:cubicBezTo>
                  <a:pt x="45296" y="142923"/>
                  <a:pt x="45181" y="143730"/>
                  <a:pt x="45066" y="144652"/>
                </a:cubicBezTo>
                <a:cubicBezTo>
                  <a:pt x="45066" y="144882"/>
                  <a:pt x="45066" y="145113"/>
                  <a:pt x="45066" y="145344"/>
                </a:cubicBezTo>
                <a:cubicBezTo>
                  <a:pt x="45066" y="146035"/>
                  <a:pt x="44951" y="146727"/>
                  <a:pt x="44835" y="147418"/>
                </a:cubicBezTo>
                <a:cubicBezTo>
                  <a:pt x="44835" y="147649"/>
                  <a:pt x="44835" y="147879"/>
                  <a:pt x="44835" y="148110"/>
                </a:cubicBezTo>
                <a:cubicBezTo>
                  <a:pt x="44720" y="148917"/>
                  <a:pt x="44605" y="149839"/>
                  <a:pt x="44374" y="150645"/>
                </a:cubicBezTo>
                <a:cubicBezTo>
                  <a:pt x="44374" y="150761"/>
                  <a:pt x="44374" y="150991"/>
                  <a:pt x="44374" y="151107"/>
                </a:cubicBezTo>
                <a:cubicBezTo>
                  <a:pt x="44259" y="151798"/>
                  <a:pt x="44144" y="152490"/>
                  <a:pt x="43913" y="153181"/>
                </a:cubicBezTo>
                <a:cubicBezTo>
                  <a:pt x="43913" y="153412"/>
                  <a:pt x="43913" y="153642"/>
                  <a:pt x="43798" y="153873"/>
                </a:cubicBezTo>
                <a:cubicBezTo>
                  <a:pt x="43568" y="154680"/>
                  <a:pt x="43452" y="155486"/>
                  <a:pt x="43222" y="156293"/>
                </a:cubicBezTo>
                <a:cubicBezTo>
                  <a:pt x="43222" y="156293"/>
                  <a:pt x="43222" y="156293"/>
                  <a:pt x="43222" y="156293"/>
                </a:cubicBezTo>
                <a:cubicBezTo>
                  <a:pt x="42991" y="157100"/>
                  <a:pt x="42761" y="157907"/>
                  <a:pt x="42530" y="158714"/>
                </a:cubicBezTo>
                <a:cubicBezTo>
                  <a:pt x="42530" y="158944"/>
                  <a:pt x="42415" y="159175"/>
                  <a:pt x="42300" y="159405"/>
                </a:cubicBezTo>
                <a:cubicBezTo>
                  <a:pt x="42069" y="160097"/>
                  <a:pt x="41839" y="160788"/>
                  <a:pt x="41608" y="161365"/>
                </a:cubicBezTo>
                <a:cubicBezTo>
                  <a:pt x="41608" y="161480"/>
                  <a:pt x="41608" y="161711"/>
                  <a:pt x="41493" y="161826"/>
                </a:cubicBezTo>
                <a:cubicBezTo>
                  <a:pt x="41262" y="162633"/>
                  <a:pt x="40917" y="163439"/>
                  <a:pt x="40686" y="164246"/>
                </a:cubicBezTo>
                <a:cubicBezTo>
                  <a:pt x="40686" y="164477"/>
                  <a:pt x="40571" y="164592"/>
                  <a:pt x="40456" y="164823"/>
                </a:cubicBezTo>
                <a:cubicBezTo>
                  <a:pt x="40225" y="165399"/>
                  <a:pt x="39995" y="166091"/>
                  <a:pt x="39764" y="166667"/>
                </a:cubicBezTo>
                <a:cubicBezTo>
                  <a:pt x="39764" y="166897"/>
                  <a:pt x="39649" y="167128"/>
                  <a:pt x="39534" y="167243"/>
                </a:cubicBezTo>
                <a:cubicBezTo>
                  <a:pt x="39188" y="168050"/>
                  <a:pt x="38842" y="168741"/>
                  <a:pt x="38496" y="169548"/>
                </a:cubicBezTo>
                <a:cubicBezTo>
                  <a:pt x="38496" y="169663"/>
                  <a:pt x="38381" y="169779"/>
                  <a:pt x="38266" y="170009"/>
                </a:cubicBezTo>
                <a:cubicBezTo>
                  <a:pt x="37920" y="170701"/>
                  <a:pt x="37689" y="171277"/>
                  <a:pt x="37344" y="171969"/>
                </a:cubicBezTo>
                <a:cubicBezTo>
                  <a:pt x="37344" y="172199"/>
                  <a:pt x="37113" y="172430"/>
                  <a:pt x="36998" y="172545"/>
                </a:cubicBezTo>
                <a:cubicBezTo>
                  <a:pt x="36652" y="173237"/>
                  <a:pt x="36306" y="173928"/>
                  <a:pt x="35845" y="174620"/>
                </a:cubicBezTo>
                <a:cubicBezTo>
                  <a:pt x="35845" y="174620"/>
                  <a:pt x="35845" y="174620"/>
                  <a:pt x="35845" y="174620"/>
                </a:cubicBezTo>
                <a:cubicBezTo>
                  <a:pt x="35500" y="175311"/>
                  <a:pt x="35039" y="176118"/>
                  <a:pt x="34577" y="176810"/>
                </a:cubicBezTo>
                <a:cubicBezTo>
                  <a:pt x="34462" y="177040"/>
                  <a:pt x="34347" y="177155"/>
                  <a:pt x="34232" y="177386"/>
                </a:cubicBezTo>
                <a:cubicBezTo>
                  <a:pt x="33886" y="177962"/>
                  <a:pt x="33540" y="178538"/>
                  <a:pt x="33194" y="179115"/>
                </a:cubicBezTo>
                <a:cubicBezTo>
                  <a:pt x="33194" y="179230"/>
                  <a:pt x="32964" y="179345"/>
                  <a:pt x="32964" y="179576"/>
                </a:cubicBezTo>
                <a:cubicBezTo>
                  <a:pt x="32503" y="180267"/>
                  <a:pt x="32042" y="180959"/>
                  <a:pt x="31581" y="181651"/>
                </a:cubicBezTo>
                <a:cubicBezTo>
                  <a:pt x="31465" y="181766"/>
                  <a:pt x="31350" y="181996"/>
                  <a:pt x="31235" y="182112"/>
                </a:cubicBezTo>
                <a:cubicBezTo>
                  <a:pt x="30889" y="182688"/>
                  <a:pt x="30428" y="183149"/>
                  <a:pt x="30082" y="183725"/>
                </a:cubicBezTo>
                <a:cubicBezTo>
                  <a:pt x="29967" y="183956"/>
                  <a:pt x="29852" y="184071"/>
                  <a:pt x="29737" y="184301"/>
                </a:cubicBezTo>
                <a:cubicBezTo>
                  <a:pt x="29276" y="184993"/>
                  <a:pt x="28699" y="185569"/>
                  <a:pt x="28238" y="186261"/>
                </a:cubicBezTo>
                <a:cubicBezTo>
                  <a:pt x="28238" y="186261"/>
                  <a:pt x="28008" y="186492"/>
                  <a:pt x="28008" y="186607"/>
                </a:cubicBezTo>
                <a:cubicBezTo>
                  <a:pt x="27547" y="187183"/>
                  <a:pt x="27086" y="187644"/>
                  <a:pt x="26625" y="188220"/>
                </a:cubicBezTo>
                <a:cubicBezTo>
                  <a:pt x="26509" y="188451"/>
                  <a:pt x="26279" y="188566"/>
                  <a:pt x="26164" y="188797"/>
                </a:cubicBezTo>
                <a:cubicBezTo>
                  <a:pt x="25703" y="189373"/>
                  <a:pt x="25126" y="189949"/>
                  <a:pt x="24665" y="190526"/>
                </a:cubicBezTo>
                <a:cubicBezTo>
                  <a:pt x="24665" y="190526"/>
                  <a:pt x="24665" y="190526"/>
                  <a:pt x="24665" y="190526"/>
                </a:cubicBezTo>
                <a:cubicBezTo>
                  <a:pt x="24089" y="191102"/>
                  <a:pt x="23513" y="191793"/>
                  <a:pt x="22936" y="192370"/>
                </a:cubicBezTo>
                <a:cubicBezTo>
                  <a:pt x="22821" y="192485"/>
                  <a:pt x="22591" y="192716"/>
                  <a:pt x="22475" y="192831"/>
                </a:cubicBezTo>
                <a:cubicBezTo>
                  <a:pt x="22014" y="193292"/>
                  <a:pt x="21553" y="193753"/>
                  <a:pt x="20977" y="194214"/>
                </a:cubicBezTo>
                <a:cubicBezTo>
                  <a:pt x="20862" y="194329"/>
                  <a:pt x="20746" y="194444"/>
                  <a:pt x="20631" y="194560"/>
                </a:cubicBezTo>
                <a:cubicBezTo>
                  <a:pt x="20055" y="195136"/>
                  <a:pt x="19479" y="195712"/>
                  <a:pt x="18787" y="196289"/>
                </a:cubicBezTo>
                <a:cubicBezTo>
                  <a:pt x="18672" y="196404"/>
                  <a:pt x="18441" y="196519"/>
                  <a:pt x="18326" y="196635"/>
                </a:cubicBezTo>
                <a:cubicBezTo>
                  <a:pt x="17865" y="197095"/>
                  <a:pt x="17289" y="197556"/>
                  <a:pt x="16828" y="197902"/>
                </a:cubicBezTo>
                <a:cubicBezTo>
                  <a:pt x="16712" y="198018"/>
                  <a:pt x="16482" y="198133"/>
                  <a:pt x="16367" y="198363"/>
                </a:cubicBezTo>
                <a:cubicBezTo>
                  <a:pt x="15675" y="198940"/>
                  <a:pt x="15099" y="199401"/>
                  <a:pt x="14407" y="199977"/>
                </a:cubicBezTo>
                <a:cubicBezTo>
                  <a:pt x="14407" y="199977"/>
                  <a:pt x="14177" y="200092"/>
                  <a:pt x="14062" y="200207"/>
                </a:cubicBezTo>
                <a:cubicBezTo>
                  <a:pt x="13485" y="200669"/>
                  <a:pt x="12909" y="201130"/>
                  <a:pt x="12333" y="201475"/>
                </a:cubicBezTo>
                <a:cubicBezTo>
                  <a:pt x="12102" y="201591"/>
                  <a:pt x="11987" y="201706"/>
                  <a:pt x="11756" y="201936"/>
                </a:cubicBezTo>
                <a:cubicBezTo>
                  <a:pt x="11065" y="202398"/>
                  <a:pt x="10489" y="202858"/>
                  <a:pt x="9797" y="203319"/>
                </a:cubicBezTo>
                <a:cubicBezTo>
                  <a:pt x="9797" y="203319"/>
                  <a:pt x="9797" y="203319"/>
                  <a:pt x="9682" y="203319"/>
                </a:cubicBezTo>
                <a:cubicBezTo>
                  <a:pt x="8990" y="203781"/>
                  <a:pt x="8299" y="204242"/>
                  <a:pt x="7607" y="204703"/>
                </a:cubicBezTo>
                <a:cubicBezTo>
                  <a:pt x="7377" y="204818"/>
                  <a:pt x="7261" y="204933"/>
                  <a:pt x="7031" y="205048"/>
                </a:cubicBezTo>
                <a:cubicBezTo>
                  <a:pt x="6455" y="205394"/>
                  <a:pt x="5878" y="205740"/>
                  <a:pt x="5302" y="206086"/>
                </a:cubicBezTo>
                <a:cubicBezTo>
                  <a:pt x="5187" y="206086"/>
                  <a:pt x="5071" y="206201"/>
                  <a:pt x="4841" y="206316"/>
                </a:cubicBezTo>
                <a:cubicBezTo>
                  <a:pt x="4149" y="206777"/>
                  <a:pt x="3343" y="207123"/>
                  <a:pt x="2651" y="207584"/>
                </a:cubicBezTo>
                <a:cubicBezTo>
                  <a:pt x="2536" y="207584"/>
                  <a:pt x="2305" y="207815"/>
                  <a:pt x="2190" y="207815"/>
                </a:cubicBezTo>
                <a:cubicBezTo>
                  <a:pt x="1614" y="208161"/>
                  <a:pt x="1037" y="208391"/>
                  <a:pt x="346" y="208737"/>
                </a:cubicBezTo>
                <a:cubicBezTo>
                  <a:pt x="231" y="208737"/>
                  <a:pt x="115" y="208852"/>
                  <a:pt x="0" y="208967"/>
                </a:cubicBezTo>
                <a:lnTo>
                  <a:pt x="62124" y="208967"/>
                </a:lnTo>
                <a:cubicBezTo>
                  <a:pt x="102695" y="208967"/>
                  <a:pt x="135659" y="176003"/>
                  <a:pt x="135659" y="135431"/>
                </a:cubicBezTo>
                <a:lnTo>
                  <a:pt x="135659" y="0"/>
                </a:lnTo>
                <a:lnTo>
                  <a:pt x="119408" y="0"/>
                </a:lnTo>
                <a:cubicBezTo>
                  <a:pt x="103387" y="0"/>
                  <a:pt x="87942" y="5187"/>
                  <a:pt x="75148" y="14753"/>
                </a:cubicBezTo>
                <a:cubicBezTo>
                  <a:pt x="73304" y="16136"/>
                  <a:pt x="71575" y="17520"/>
                  <a:pt x="69847" y="1913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2" name="Freeform 346">
            <a:extLst>
              <a:ext uri="{FF2B5EF4-FFF2-40B4-BE49-F238E27FC236}">
                <a16:creationId xmlns:a16="http://schemas.microsoft.com/office/drawing/2014/main" id="{5349CDE1-C420-5911-3448-894AFD092F5E}"/>
              </a:ext>
            </a:extLst>
          </p:cNvPr>
          <p:cNvSpPr/>
          <p:nvPr/>
        </p:nvSpPr>
        <p:spPr>
          <a:xfrm>
            <a:off x="4784489" y="2193387"/>
            <a:ext cx="885980" cy="1361286"/>
          </a:xfrm>
          <a:custGeom>
            <a:avLst/>
            <a:gdLst>
              <a:gd name="connsiteX0" fmla="*/ 25242 w 136004"/>
              <a:gd name="connsiteY0" fmla="*/ 0 h 208967"/>
              <a:gd name="connsiteX1" fmla="*/ 0 w 136004"/>
              <a:gd name="connsiteY1" fmla="*/ 0 h 208967"/>
              <a:gd name="connsiteX2" fmla="*/ 0 w 136004"/>
              <a:gd name="connsiteY2" fmla="*/ 144421 h 208967"/>
              <a:gd name="connsiteX3" fmla="*/ 64545 w 136004"/>
              <a:gd name="connsiteY3" fmla="*/ 208967 h 208967"/>
              <a:gd name="connsiteX4" fmla="*/ 136005 w 136004"/>
              <a:gd name="connsiteY4" fmla="*/ 208967 h 208967"/>
              <a:gd name="connsiteX5" fmla="*/ 135659 w 136004"/>
              <a:gd name="connsiteY5" fmla="*/ 208737 h 208967"/>
              <a:gd name="connsiteX6" fmla="*/ 133815 w 136004"/>
              <a:gd name="connsiteY6" fmla="*/ 207815 h 208967"/>
              <a:gd name="connsiteX7" fmla="*/ 133239 w 136004"/>
              <a:gd name="connsiteY7" fmla="*/ 207584 h 208967"/>
              <a:gd name="connsiteX8" fmla="*/ 131049 w 136004"/>
              <a:gd name="connsiteY8" fmla="*/ 206316 h 208967"/>
              <a:gd name="connsiteX9" fmla="*/ 130588 w 136004"/>
              <a:gd name="connsiteY9" fmla="*/ 206086 h 208967"/>
              <a:gd name="connsiteX10" fmla="*/ 128859 w 136004"/>
              <a:gd name="connsiteY10" fmla="*/ 205049 h 208967"/>
              <a:gd name="connsiteX11" fmla="*/ 128282 w 136004"/>
              <a:gd name="connsiteY11" fmla="*/ 204703 h 208967"/>
              <a:gd name="connsiteX12" fmla="*/ 126208 w 136004"/>
              <a:gd name="connsiteY12" fmla="*/ 203320 h 208967"/>
              <a:gd name="connsiteX13" fmla="*/ 126092 w 136004"/>
              <a:gd name="connsiteY13" fmla="*/ 203320 h 208967"/>
              <a:gd name="connsiteX14" fmla="*/ 124133 w 136004"/>
              <a:gd name="connsiteY14" fmla="*/ 201936 h 208967"/>
              <a:gd name="connsiteX15" fmla="*/ 123557 w 136004"/>
              <a:gd name="connsiteY15" fmla="*/ 201475 h 208967"/>
              <a:gd name="connsiteX16" fmla="*/ 121828 w 136004"/>
              <a:gd name="connsiteY16" fmla="*/ 200207 h 208967"/>
              <a:gd name="connsiteX17" fmla="*/ 121482 w 136004"/>
              <a:gd name="connsiteY17" fmla="*/ 199977 h 208967"/>
              <a:gd name="connsiteX18" fmla="*/ 119523 w 136004"/>
              <a:gd name="connsiteY18" fmla="*/ 198479 h 208967"/>
              <a:gd name="connsiteX19" fmla="*/ 119062 w 136004"/>
              <a:gd name="connsiteY19" fmla="*/ 198018 h 208967"/>
              <a:gd name="connsiteX20" fmla="*/ 117563 w 136004"/>
              <a:gd name="connsiteY20" fmla="*/ 196750 h 208967"/>
              <a:gd name="connsiteX21" fmla="*/ 117102 w 136004"/>
              <a:gd name="connsiteY21" fmla="*/ 196289 h 208967"/>
              <a:gd name="connsiteX22" fmla="*/ 115258 w 136004"/>
              <a:gd name="connsiteY22" fmla="*/ 194560 h 208967"/>
              <a:gd name="connsiteX23" fmla="*/ 114912 w 136004"/>
              <a:gd name="connsiteY23" fmla="*/ 194214 h 208967"/>
              <a:gd name="connsiteX24" fmla="*/ 113529 w 136004"/>
              <a:gd name="connsiteY24" fmla="*/ 192831 h 208967"/>
              <a:gd name="connsiteX25" fmla="*/ 113068 w 136004"/>
              <a:gd name="connsiteY25" fmla="*/ 192370 h 208967"/>
              <a:gd name="connsiteX26" fmla="*/ 111339 w 136004"/>
              <a:gd name="connsiteY26" fmla="*/ 190526 h 208967"/>
              <a:gd name="connsiteX27" fmla="*/ 111224 w 136004"/>
              <a:gd name="connsiteY27" fmla="*/ 190410 h 208967"/>
              <a:gd name="connsiteX28" fmla="*/ 109726 w 136004"/>
              <a:gd name="connsiteY28" fmla="*/ 188681 h 208967"/>
              <a:gd name="connsiteX29" fmla="*/ 109265 w 136004"/>
              <a:gd name="connsiteY29" fmla="*/ 188105 h 208967"/>
              <a:gd name="connsiteX30" fmla="*/ 107997 w 136004"/>
              <a:gd name="connsiteY30" fmla="*/ 186492 h 208967"/>
              <a:gd name="connsiteX31" fmla="*/ 107766 w 136004"/>
              <a:gd name="connsiteY31" fmla="*/ 186146 h 208967"/>
              <a:gd name="connsiteX32" fmla="*/ 106268 w 136004"/>
              <a:gd name="connsiteY32" fmla="*/ 184186 h 208967"/>
              <a:gd name="connsiteX33" fmla="*/ 105922 w 136004"/>
              <a:gd name="connsiteY33" fmla="*/ 183610 h 208967"/>
              <a:gd name="connsiteX34" fmla="*/ 104770 w 136004"/>
              <a:gd name="connsiteY34" fmla="*/ 181997 h 208967"/>
              <a:gd name="connsiteX35" fmla="*/ 104424 w 136004"/>
              <a:gd name="connsiteY35" fmla="*/ 181420 h 208967"/>
              <a:gd name="connsiteX36" fmla="*/ 103041 w 136004"/>
              <a:gd name="connsiteY36" fmla="*/ 179345 h 208967"/>
              <a:gd name="connsiteX37" fmla="*/ 102810 w 136004"/>
              <a:gd name="connsiteY37" fmla="*/ 178884 h 208967"/>
              <a:gd name="connsiteX38" fmla="*/ 101773 w 136004"/>
              <a:gd name="connsiteY38" fmla="*/ 177155 h 208967"/>
              <a:gd name="connsiteX39" fmla="*/ 101427 w 136004"/>
              <a:gd name="connsiteY39" fmla="*/ 176579 h 208967"/>
              <a:gd name="connsiteX40" fmla="*/ 100159 w 136004"/>
              <a:gd name="connsiteY40" fmla="*/ 174389 h 208967"/>
              <a:gd name="connsiteX41" fmla="*/ 100159 w 136004"/>
              <a:gd name="connsiteY41" fmla="*/ 174274 h 208967"/>
              <a:gd name="connsiteX42" fmla="*/ 99007 w 136004"/>
              <a:gd name="connsiteY42" fmla="*/ 172199 h 208967"/>
              <a:gd name="connsiteX43" fmla="*/ 98661 w 136004"/>
              <a:gd name="connsiteY43" fmla="*/ 171508 h 208967"/>
              <a:gd name="connsiteX44" fmla="*/ 97739 w 136004"/>
              <a:gd name="connsiteY44" fmla="*/ 169663 h 208967"/>
              <a:gd name="connsiteX45" fmla="*/ 97509 w 136004"/>
              <a:gd name="connsiteY45" fmla="*/ 169202 h 208967"/>
              <a:gd name="connsiteX46" fmla="*/ 96471 w 136004"/>
              <a:gd name="connsiteY46" fmla="*/ 166897 h 208967"/>
              <a:gd name="connsiteX47" fmla="*/ 96241 w 136004"/>
              <a:gd name="connsiteY47" fmla="*/ 166321 h 208967"/>
              <a:gd name="connsiteX48" fmla="*/ 95549 w 136004"/>
              <a:gd name="connsiteY48" fmla="*/ 164477 h 208967"/>
              <a:gd name="connsiteX49" fmla="*/ 95319 w 136004"/>
              <a:gd name="connsiteY49" fmla="*/ 163900 h 208967"/>
              <a:gd name="connsiteX50" fmla="*/ 94512 w 136004"/>
              <a:gd name="connsiteY50" fmla="*/ 161480 h 208967"/>
              <a:gd name="connsiteX51" fmla="*/ 94396 w 136004"/>
              <a:gd name="connsiteY51" fmla="*/ 161019 h 208967"/>
              <a:gd name="connsiteX52" fmla="*/ 93820 w 136004"/>
              <a:gd name="connsiteY52" fmla="*/ 159060 h 208967"/>
              <a:gd name="connsiteX53" fmla="*/ 93590 w 136004"/>
              <a:gd name="connsiteY53" fmla="*/ 158368 h 208967"/>
              <a:gd name="connsiteX54" fmla="*/ 92898 w 136004"/>
              <a:gd name="connsiteY54" fmla="*/ 155948 h 208967"/>
              <a:gd name="connsiteX55" fmla="*/ 92898 w 136004"/>
              <a:gd name="connsiteY55" fmla="*/ 155948 h 208967"/>
              <a:gd name="connsiteX56" fmla="*/ 92322 w 136004"/>
              <a:gd name="connsiteY56" fmla="*/ 153527 h 208967"/>
              <a:gd name="connsiteX57" fmla="*/ 92207 w 136004"/>
              <a:gd name="connsiteY57" fmla="*/ 152836 h 208967"/>
              <a:gd name="connsiteX58" fmla="*/ 91746 w 136004"/>
              <a:gd name="connsiteY58" fmla="*/ 150761 h 208967"/>
              <a:gd name="connsiteX59" fmla="*/ 91746 w 136004"/>
              <a:gd name="connsiteY59" fmla="*/ 150300 h 208967"/>
              <a:gd name="connsiteX60" fmla="*/ 91285 w 136004"/>
              <a:gd name="connsiteY60" fmla="*/ 147764 h 208967"/>
              <a:gd name="connsiteX61" fmla="*/ 91285 w 136004"/>
              <a:gd name="connsiteY61" fmla="*/ 147073 h 208967"/>
              <a:gd name="connsiteX62" fmla="*/ 91054 w 136004"/>
              <a:gd name="connsiteY62" fmla="*/ 144998 h 208967"/>
              <a:gd name="connsiteX63" fmla="*/ 91054 w 136004"/>
              <a:gd name="connsiteY63" fmla="*/ 144306 h 208967"/>
              <a:gd name="connsiteX64" fmla="*/ 90823 w 136004"/>
              <a:gd name="connsiteY64" fmla="*/ 141655 h 208967"/>
              <a:gd name="connsiteX65" fmla="*/ 90823 w 136004"/>
              <a:gd name="connsiteY65" fmla="*/ 141194 h 208967"/>
              <a:gd name="connsiteX66" fmla="*/ 90708 w 136004"/>
              <a:gd name="connsiteY66" fmla="*/ 139004 h 208967"/>
              <a:gd name="connsiteX67" fmla="*/ 90708 w 136004"/>
              <a:gd name="connsiteY67" fmla="*/ 138313 h 208967"/>
              <a:gd name="connsiteX68" fmla="*/ 90708 w 136004"/>
              <a:gd name="connsiteY68" fmla="*/ 135662 h 208967"/>
              <a:gd name="connsiteX69" fmla="*/ 90708 w 136004"/>
              <a:gd name="connsiteY69" fmla="*/ 119410 h 208967"/>
              <a:gd name="connsiteX70" fmla="*/ 90362 w 136004"/>
              <a:gd name="connsiteY70" fmla="*/ 119410 h 208967"/>
              <a:gd name="connsiteX71" fmla="*/ 90362 w 136004"/>
              <a:gd name="connsiteY71" fmla="*/ 64776 h 208967"/>
              <a:gd name="connsiteX72" fmla="*/ 25818 w 136004"/>
              <a:gd name="connsiteY72" fmla="*/ 230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36004" h="208967">
                <a:moveTo>
                  <a:pt x="25242" y="0"/>
                </a:moveTo>
                <a:lnTo>
                  <a:pt x="0" y="0"/>
                </a:lnTo>
                <a:lnTo>
                  <a:pt x="0" y="144421"/>
                </a:lnTo>
                <a:cubicBezTo>
                  <a:pt x="0" y="180037"/>
                  <a:pt x="28930" y="208967"/>
                  <a:pt x="64545" y="208967"/>
                </a:cubicBezTo>
                <a:lnTo>
                  <a:pt x="136005" y="208967"/>
                </a:lnTo>
                <a:cubicBezTo>
                  <a:pt x="135889" y="208967"/>
                  <a:pt x="135774" y="208852"/>
                  <a:pt x="135659" y="208737"/>
                </a:cubicBezTo>
                <a:cubicBezTo>
                  <a:pt x="135083" y="208391"/>
                  <a:pt x="134506" y="208161"/>
                  <a:pt x="133815" y="207815"/>
                </a:cubicBezTo>
                <a:cubicBezTo>
                  <a:pt x="133584" y="207815"/>
                  <a:pt x="133469" y="207584"/>
                  <a:pt x="133239" y="207584"/>
                </a:cubicBezTo>
                <a:cubicBezTo>
                  <a:pt x="132547" y="207238"/>
                  <a:pt x="131740" y="206778"/>
                  <a:pt x="131049" y="206316"/>
                </a:cubicBezTo>
                <a:cubicBezTo>
                  <a:pt x="130933" y="206316"/>
                  <a:pt x="130703" y="206086"/>
                  <a:pt x="130588" y="206086"/>
                </a:cubicBezTo>
                <a:cubicBezTo>
                  <a:pt x="130011" y="205740"/>
                  <a:pt x="129435" y="205394"/>
                  <a:pt x="128859" y="205049"/>
                </a:cubicBezTo>
                <a:cubicBezTo>
                  <a:pt x="128628" y="204933"/>
                  <a:pt x="128513" y="204818"/>
                  <a:pt x="128282" y="204703"/>
                </a:cubicBezTo>
                <a:cubicBezTo>
                  <a:pt x="127591" y="204242"/>
                  <a:pt x="126899" y="203781"/>
                  <a:pt x="126208" y="203320"/>
                </a:cubicBezTo>
                <a:cubicBezTo>
                  <a:pt x="126208" y="203320"/>
                  <a:pt x="126208" y="203320"/>
                  <a:pt x="126092" y="203320"/>
                </a:cubicBezTo>
                <a:cubicBezTo>
                  <a:pt x="125401" y="202858"/>
                  <a:pt x="124825" y="202398"/>
                  <a:pt x="124133" y="201936"/>
                </a:cubicBezTo>
                <a:cubicBezTo>
                  <a:pt x="123903" y="201821"/>
                  <a:pt x="123787" y="201706"/>
                  <a:pt x="123557" y="201475"/>
                </a:cubicBezTo>
                <a:cubicBezTo>
                  <a:pt x="122981" y="201014"/>
                  <a:pt x="122404" y="200669"/>
                  <a:pt x="121828" y="200207"/>
                </a:cubicBezTo>
                <a:cubicBezTo>
                  <a:pt x="121828" y="200207"/>
                  <a:pt x="121597" y="200092"/>
                  <a:pt x="121482" y="199977"/>
                </a:cubicBezTo>
                <a:cubicBezTo>
                  <a:pt x="120791" y="199516"/>
                  <a:pt x="120214" y="198940"/>
                  <a:pt x="119523" y="198479"/>
                </a:cubicBezTo>
                <a:cubicBezTo>
                  <a:pt x="119408" y="198363"/>
                  <a:pt x="119177" y="198248"/>
                  <a:pt x="119062" y="198018"/>
                </a:cubicBezTo>
                <a:cubicBezTo>
                  <a:pt x="118601" y="197557"/>
                  <a:pt x="118024" y="197211"/>
                  <a:pt x="117563" y="196750"/>
                </a:cubicBezTo>
                <a:cubicBezTo>
                  <a:pt x="117448" y="196635"/>
                  <a:pt x="117218" y="196519"/>
                  <a:pt x="117102" y="196289"/>
                </a:cubicBezTo>
                <a:cubicBezTo>
                  <a:pt x="116526" y="195712"/>
                  <a:pt x="115950" y="195136"/>
                  <a:pt x="115258" y="194560"/>
                </a:cubicBezTo>
                <a:cubicBezTo>
                  <a:pt x="115143" y="194444"/>
                  <a:pt x="115028" y="194329"/>
                  <a:pt x="114912" y="194214"/>
                </a:cubicBezTo>
                <a:cubicBezTo>
                  <a:pt x="114451" y="193753"/>
                  <a:pt x="113990" y="193292"/>
                  <a:pt x="113529" y="192831"/>
                </a:cubicBezTo>
                <a:cubicBezTo>
                  <a:pt x="113414" y="192716"/>
                  <a:pt x="113184" y="192485"/>
                  <a:pt x="113068" y="192370"/>
                </a:cubicBezTo>
                <a:cubicBezTo>
                  <a:pt x="112492" y="191794"/>
                  <a:pt x="111916" y="191217"/>
                  <a:pt x="111339" y="190526"/>
                </a:cubicBezTo>
                <a:cubicBezTo>
                  <a:pt x="111339" y="190526"/>
                  <a:pt x="111339" y="190526"/>
                  <a:pt x="111224" y="190410"/>
                </a:cubicBezTo>
                <a:cubicBezTo>
                  <a:pt x="110648" y="189834"/>
                  <a:pt x="110187" y="189258"/>
                  <a:pt x="109726" y="188681"/>
                </a:cubicBezTo>
                <a:cubicBezTo>
                  <a:pt x="109611" y="188451"/>
                  <a:pt x="109380" y="188336"/>
                  <a:pt x="109265" y="188105"/>
                </a:cubicBezTo>
                <a:cubicBezTo>
                  <a:pt x="108804" y="187529"/>
                  <a:pt x="108343" y="187068"/>
                  <a:pt x="107997" y="186492"/>
                </a:cubicBezTo>
                <a:cubicBezTo>
                  <a:pt x="107997" y="186376"/>
                  <a:pt x="107766" y="186261"/>
                  <a:pt x="107766" y="186146"/>
                </a:cubicBezTo>
                <a:cubicBezTo>
                  <a:pt x="107305" y="185454"/>
                  <a:pt x="106729" y="184878"/>
                  <a:pt x="106268" y="184186"/>
                </a:cubicBezTo>
                <a:cubicBezTo>
                  <a:pt x="106153" y="183956"/>
                  <a:pt x="106038" y="183841"/>
                  <a:pt x="105922" y="183610"/>
                </a:cubicBezTo>
                <a:cubicBezTo>
                  <a:pt x="105577" y="183034"/>
                  <a:pt x="105116" y="182573"/>
                  <a:pt x="104770" y="181997"/>
                </a:cubicBezTo>
                <a:cubicBezTo>
                  <a:pt x="104654" y="181766"/>
                  <a:pt x="104539" y="181651"/>
                  <a:pt x="104424" y="181420"/>
                </a:cubicBezTo>
                <a:cubicBezTo>
                  <a:pt x="103963" y="180729"/>
                  <a:pt x="103502" y="180037"/>
                  <a:pt x="103041" y="179345"/>
                </a:cubicBezTo>
                <a:cubicBezTo>
                  <a:pt x="103041" y="179230"/>
                  <a:pt x="102810" y="179000"/>
                  <a:pt x="102810" y="178884"/>
                </a:cubicBezTo>
                <a:cubicBezTo>
                  <a:pt x="102465" y="178308"/>
                  <a:pt x="102119" y="177732"/>
                  <a:pt x="101773" y="177155"/>
                </a:cubicBezTo>
                <a:cubicBezTo>
                  <a:pt x="101658" y="176925"/>
                  <a:pt x="101543" y="176694"/>
                  <a:pt x="101427" y="176579"/>
                </a:cubicBezTo>
                <a:cubicBezTo>
                  <a:pt x="100966" y="175888"/>
                  <a:pt x="100620" y="175196"/>
                  <a:pt x="100159" y="174389"/>
                </a:cubicBezTo>
                <a:cubicBezTo>
                  <a:pt x="100159" y="174389"/>
                  <a:pt x="100159" y="174389"/>
                  <a:pt x="100159" y="174274"/>
                </a:cubicBezTo>
                <a:cubicBezTo>
                  <a:pt x="99814" y="173582"/>
                  <a:pt x="99468" y="172891"/>
                  <a:pt x="99007" y="172199"/>
                </a:cubicBezTo>
                <a:cubicBezTo>
                  <a:pt x="99007" y="171969"/>
                  <a:pt x="98776" y="171738"/>
                  <a:pt x="98661" y="171508"/>
                </a:cubicBezTo>
                <a:cubicBezTo>
                  <a:pt x="98315" y="170931"/>
                  <a:pt x="98085" y="170240"/>
                  <a:pt x="97739" y="169663"/>
                </a:cubicBezTo>
                <a:cubicBezTo>
                  <a:pt x="97739" y="169548"/>
                  <a:pt x="97624" y="169433"/>
                  <a:pt x="97509" y="169202"/>
                </a:cubicBezTo>
                <a:cubicBezTo>
                  <a:pt x="97163" y="168396"/>
                  <a:pt x="96817" y="167704"/>
                  <a:pt x="96471" y="166897"/>
                </a:cubicBezTo>
                <a:cubicBezTo>
                  <a:pt x="96471" y="166667"/>
                  <a:pt x="96356" y="166436"/>
                  <a:pt x="96241" y="166321"/>
                </a:cubicBezTo>
                <a:cubicBezTo>
                  <a:pt x="96010" y="165745"/>
                  <a:pt x="95780" y="165053"/>
                  <a:pt x="95549" y="164477"/>
                </a:cubicBezTo>
                <a:cubicBezTo>
                  <a:pt x="95549" y="164246"/>
                  <a:pt x="95434" y="164131"/>
                  <a:pt x="95319" y="163900"/>
                </a:cubicBezTo>
                <a:cubicBezTo>
                  <a:pt x="94973" y="163094"/>
                  <a:pt x="94742" y="162287"/>
                  <a:pt x="94512" y="161480"/>
                </a:cubicBezTo>
                <a:cubicBezTo>
                  <a:pt x="94512" y="161365"/>
                  <a:pt x="94512" y="161134"/>
                  <a:pt x="94396" y="161019"/>
                </a:cubicBezTo>
                <a:cubicBezTo>
                  <a:pt x="94166" y="160327"/>
                  <a:pt x="93935" y="159636"/>
                  <a:pt x="93820" y="159060"/>
                </a:cubicBezTo>
                <a:cubicBezTo>
                  <a:pt x="93820" y="158829"/>
                  <a:pt x="93705" y="158599"/>
                  <a:pt x="93590" y="158368"/>
                </a:cubicBezTo>
                <a:cubicBezTo>
                  <a:pt x="93359" y="157561"/>
                  <a:pt x="93129" y="156754"/>
                  <a:pt x="92898" y="155948"/>
                </a:cubicBezTo>
                <a:cubicBezTo>
                  <a:pt x="92898" y="155948"/>
                  <a:pt x="92898" y="155948"/>
                  <a:pt x="92898" y="155948"/>
                </a:cubicBezTo>
                <a:cubicBezTo>
                  <a:pt x="92668" y="155141"/>
                  <a:pt x="92552" y="154334"/>
                  <a:pt x="92322" y="153527"/>
                </a:cubicBezTo>
                <a:cubicBezTo>
                  <a:pt x="92322" y="153296"/>
                  <a:pt x="92322" y="153066"/>
                  <a:pt x="92207" y="152836"/>
                </a:cubicBezTo>
                <a:cubicBezTo>
                  <a:pt x="92091" y="152144"/>
                  <a:pt x="91861" y="151452"/>
                  <a:pt x="91746" y="150761"/>
                </a:cubicBezTo>
                <a:cubicBezTo>
                  <a:pt x="91746" y="150645"/>
                  <a:pt x="91746" y="150415"/>
                  <a:pt x="91746" y="150300"/>
                </a:cubicBezTo>
                <a:cubicBezTo>
                  <a:pt x="91630" y="149493"/>
                  <a:pt x="91400" y="148571"/>
                  <a:pt x="91285" y="147764"/>
                </a:cubicBezTo>
                <a:cubicBezTo>
                  <a:pt x="91285" y="147533"/>
                  <a:pt x="91285" y="147303"/>
                  <a:pt x="91285" y="147073"/>
                </a:cubicBezTo>
                <a:cubicBezTo>
                  <a:pt x="91285" y="146381"/>
                  <a:pt x="91054" y="145689"/>
                  <a:pt x="91054" y="144998"/>
                </a:cubicBezTo>
                <a:cubicBezTo>
                  <a:pt x="91054" y="144767"/>
                  <a:pt x="91054" y="144537"/>
                  <a:pt x="91054" y="144306"/>
                </a:cubicBezTo>
                <a:cubicBezTo>
                  <a:pt x="91054" y="143384"/>
                  <a:pt x="90939" y="142577"/>
                  <a:pt x="90823" y="141655"/>
                </a:cubicBezTo>
                <a:cubicBezTo>
                  <a:pt x="90823" y="141540"/>
                  <a:pt x="90823" y="141309"/>
                  <a:pt x="90823" y="141194"/>
                </a:cubicBezTo>
                <a:cubicBezTo>
                  <a:pt x="90823" y="140503"/>
                  <a:pt x="90823" y="139696"/>
                  <a:pt x="90708" y="139004"/>
                </a:cubicBezTo>
                <a:cubicBezTo>
                  <a:pt x="90708" y="138774"/>
                  <a:pt x="90708" y="138543"/>
                  <a:pt x="90708" y="138313"/>
                </a:cubicBezTo>
                <a:cubicBezTo>
                  <a:pt x="90708" y="137390"/>
                  <a:pt x="90708" y="136584"/>
                  <a:pt x="90708" y="135662"/>
                </a:cubicBezTo>
                <a:lnTo>
                  <a:pt x="90708" y="119410"/>
                </a:lnTo>
                <a:lnTo>
                  <a:pt x="90362" y="119410"/>
                </a:lnTo>
                <a:lnTo>
                  <a:pt x="90362" y="64776"/>
                </a:lnTo>
                <a:cubicBezTo>
                  <a:pt x="90362" y="29161"/>
                  <a:pt x="61433" y="230"/>
                  <a:pt x="25818" y="23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3" name="Freeform 347">
            <a:extLst>
              <a:ext uri="{FF2B5EF4-FFF2-40B4-BE49-F238E27FC236}">
                <a16:creationId xmlns:a16="http://schemas.microsoft.com/office/drawing/2014/main" id="{990BBA93-9252-FB3F-EC4C-21495FC7C665}"/>
              </a:ext>
            </a:extLst>
          </p:cNvPr>
          <p:cNvSpPr/>
          <p:nvPr/>
        </p:nvSpPr>
        <p:spPr>
          <a:xfrm>
            <a:off x="4413575" y="1551409"/>
            <a:ext cx="958060" cy="838692"/>
          </a:xfrm>
          <a:custGeom>
            <a:avLst/>
            <a:gdLst>
              <a:gd name="connsiteX0" fmla="*/ 82179 w 147069"/>
              <a:gd name="connsiteY0" fmla="*/ 90134 h 128745"/>
              <a:gd name="connsiteX1" fmla="*/ 84484 w 147069"/>
              <a:gd name="connsiteY1" fmla="*/ 90134 h 128745"/>
              <a:gd name="connsiteX2" fmla="*/ 85176 w 147069"/>
              <a:gd name="connsiteY2" fmla="*/ 90134 h 128745"/>
              <a:gd name="connsiteX3" fmla="*/ 87020 w 147069"/>
              <a:gd name="connsiteY3" fmla="*/ 90134 h 128745"/>
              <a:gd name="connsiteX4" fmla="*/ 87596 w 147069"/>
              <a:gd name="connsiteY4" fmla="*/ 90134 h 128745"/>
              <a:gd name="connsiteX5" fmla="*/ 89901 w 147069"/>
              <a:gd name="connsiteY5" fmla="*/ 90364 h 128745"/>
              <a:gd name="connsiteX6" fmla="*/ 90362 w 147069"/>
              <a:gd name="connsiteY6" fmla="*/ 90364 h 128745"/>
              <a:gd name="connsiteX7" fmla="*/ 92207 w 147069"/>
              <a:gd name="connsiteY7" fmla="*/ 90595 h 128745"/>
              <a:gd name="connsiteX8" fmla="*/ 92898 w 147069"/>
              <a:gd name="connsiteY8" fmla="*/ 90595 h 128745"/>
              <a:gd name="connsiteX9" fmla="*/ 94973 w 147069"/>
              <a:gd name="connsiteY9" fmla="*/ 90941 h 128745"/>
              <a:gd name="connsiteX10" fmla="*/ 95203 w 147069"/>
              <a:gd name="connsiteY10" fmla="*/ 90941 h 128745"/>
              <a:gd name="connsiteX11" fmla="*/ 97393 w 147069"/>
              <a:gd name="connsiteY11" fmla="*/ 91402 h 128745"/>
              <a:gd name="connsiteX12" fmla="*/ 97970 w 147069"/>
              <a:gd name="connsiteY12" fmla="*/ 91517 h 128745"/>
              <a:gd name="connsiteX13" fmla="*/ 99698 w 147069"/>
              <a:gd name="connsiteY13" fmla="*/ 91863 h 128745"/>
              <a:gd name="connsiteX14" fmla="*/ 100275 w 147069"/>
              <a:gd name="connsiteY14" fmla="*/ 91978 h 128745"/>
              <a:gd name="connsiteX15" fmla="*/ 102349 w 147069"/>
              <a:gd name="connsiteY15" fmla="*/ 92554 h 128745"/>
              <a:gd name="connsiteX16" fmla="*/ 102810 w 147069"/>
              <a:gd name="connsiteY16" fmla="*/ 92670 h 128745"/>
              <a:gd name="connsiteX17" fmla="*/ 104539 w 147069"/>
              <a:gd name="connsiteY17" fmla="*/ 93246 h 128745"/>
              <a:gd name="connsiteX18" fmla="*/ 105231 w 147069"/>
              <a:gd name="connsiteY18" fmla="*/ 93476 h 128745"/>
              <a:gd name="connsiteX19" fmla="*/ 106960 w 147069"/>
              <a:gd name="connsiteY19" fmla="*/ 94053 h 128745"/>
              <a:gd name="connsiteX20" fmla="*/ 107305 w 147069"/>
              <a:gd name="connsiteY20" fmla="*/ 94168 h 128745"/>
              <a:gd name="connsiteX21" fmla="*/ 109380 w 147069"/>
              <a:gd name="connsiteY21" fmla="*/ 94975 h 128745"/>
              <a:gd name="connsiteX22" fmla="*/ 109956 w 147069"/>
              <a:gd name="connsiteY22" fmla="*/ 95205 h 128745"/>
              <a:gd name="connsiteX23" fmla="*/ 111455 w 147069"/>
              <a:gd name="connsiteY23" fmla="*/ 95897 h 128745"/>
              <a:gd name="connsiteX24" fmla="*/ 112031 w 147069"/>
              <a:gd name="connsiteY24" fmla="*/ 96127 h 128745"/>
              <a:gd name="connsiteX25" fmla="*/ 113990 w 147069"/>
              <a:gd name="connsiteY25" fmla="*/ 97049 h 128745"/>
              <a:gd name="connsiteX26" fmla="*/ 114336 w 147069"/>
              <a:gd name="connsiteY26" fmla="*/ 97280 h 128745"/>
              <a:gd name="connsiteX27" fmla="*/ 115950 w 147069"/>
              <a:gd name="connsiteY27" fmla="*/ 98087 h 128745"/>
              <a:gd name="connsiteX28" fmla="*/ 116526 w 147069"/>
              <a:gd name="connsiteY28" fmla="*/ 98433 h 128745"/>
              <a:gd name="connsiteX29" fmla="*/ 118024 w 147069"/>
              <a:gd name="connsiteY29" fmla="*/ 99239 h 128745"/>
              <a:gd name="connsiteX30" fmla="*/ 118485 w 147069"/>
              <a:gd name="connsiteY30" fmla="*/ 99470 h 128745"/>
              <a:gd name="connsiteX31" fmla="*/ 120330 w 147069"/>
              <a:gd name="connsiteY31" fmla="*/ 100507 h 128745"/>
              <a:gd name="connsiteX32" fmla="*/ 120906 w 147069"/>
              <a:gd name="connsiteY32" fmla="*/ 100853 h 128745"/>
              <a:gd name="connsiteX33" fmla="*/ 122289 w 147069"/>
              <a:gd name="connsiteY33" fmla="*/ 101660 h 128745"/>
              <a:gd name="connsiteX34" fmla="*/ 122865 w 147069"/>
              <a:gd name="connsiteY34" fmla="*/ 102006 h 128745"/>
              <a:gd name="connsiteX35" fmla="*/ 124594 w 147069"/>
              <a:gd name="connsiteY35" fmla="*/ 103158 h 128745"/>
              <a:gd name="connsiteX36" fmla="*/ 124825 w 147069"/>
              <a:gd name="connsiteY36" fmla="*/ 103389 h 128745"/>
              <a:gd name="connsiteX37" fmla="*/ 126323 w 147069"/>
              <a:gd name="connsiteY37" fmla="*/ 104426 h 128745"/>
              <a:gd name="connsiteX38" fmla="*/ 126899 w 147069"/>
              <a:gd name="connsiteY38" fmla="*/ 104887 h 128745"/>
              <a:gd name="connsiteX39" fmla="*/ 128167 w 147069"/>
              <a:gd name="connsiteY39" fmla="*/ 105925 h 128745"/>
              <a:gd name="connsiteX40" fmla="*/ 128628 w 147069"/>
              <a:gd name="connsiteY40" fmla="*/ 106270 h 128745"/>
              <a:gd name="connsiteX41" fmla="*/ 130242 w 147069"/>
              <a:gd name="connsiteY41" fmla="*/ 107653 h 128745"/>
              <a:gd name="connsiteX42" fmla="*/ 130703 w 147069"/>
              <a:gd name="connsiteY42" fmla="*/ 108114 h 128745"/>
              <a:gd name="connsiteX43" fmla="*/ 131855 w 147069"/>
              <a:gd name="connsiteY43" fmla="*/ 109152 h 128745"/>
              <a:gd name="connsiteX44" fmla="*/ 132316 w 147069"/>
              <a:gd name="connsiteY44" fmla="*/ 109613 h 128745"/>
              <a:gd name="connsiteX45" fmla="*/ 133815 w 147069"/>
              <a:gd name="connsiteY45" fmla="*/ 110996 h 128745"/>
              <a:gd name="connsiteX46" fmla="*/ 134045 w 147069"/>
              <a:gd name="connsiteY46" fmla="*/ 111226 h 128745"/>
              <a:gd name="connsiteX47" fmla="*/ 135428 w 147069"/>
              <a:gd name="connsiteY47" fmla="*/ 112609 h 128745"/>
              <a:gd name="connsiteX48" fmla="*/ 135889 w 147069"/>
              <a:gd name="connsiteY48" fmla="*/ 113071 h 128745"/>
              <a:gd name="connsiteX49" fmla="*/ 136927 w 147069"/>
              <a:gd name="connsiteY49" fmla="*/ 114223 h 128745"/>
              <a:gd name="connsiteX50" fmla="*/ 137273 w 147069"/>
              <a:gd name="connsiteY50" fmla="*/ 114684 h 128745"/>
              <a:gd name="connsiteX51" fmla="*/ 138656 w 147069"/>
              <a:gd name="connsiteY51" fmla="*/ 116298 h 128745"/>
              <a:gd name="connsiteX52" fmla="*/ 139001 w 147069"/>
              <a:gd name="connsiteY52" fmla="*/ 116759 h 128745"/>
              <a:gd name="connsiteX53" fmla="*/ 140039 w 147069"/>
              <a:gd name="connsiteY53" fmla="*/ 118027 h 128745"/>
              <a:gd name="connsiteX54" fmla="*/ 140500 w 147069"/>
              <a:gd name="connsiteY54" fmla="*/ 118603 h 128745"/>
              <a:gd name="connsiteX55" fmla="*/ 141652 w 147069"/>
              <a:gd name="connsiteY55" fmla="*/ 120217 h 128745"/>
              <a:gd name="connsiteX56" fmla="*/ 141768 w 147069"/>
              <a:gd name="connsiteY56" fmla="*/ 120447 h 128745"/>
              <a:gd name="connsiteX57" fmla="*/ 143036 w 147069"/>
              <a:gd name="connsiteY57" fmla="*/ 122176 h 128745"/>
              <a:gd name="connsiteX58" fmla="*/ 143381 w 147069"/>
              <a:gd name="connsiteY58" fmla="*/ 122752 h 128745"/>
              <a:gd name="connsiteX59" fmla="*/ 144303 w 147069"/>
              <a:gd name="connsiteY59" fmla="*/ 124136 h 128745"/>
              <a:gd name="connsiteX60" fmla="*/ 144649 w 147069"/>
              <a:gd name="connsiteY60" fmla="*/ 124597 h 128745"/>
              <a:gd name="connsiteX61" fmla="*/ 145802 w 147069"/>
              <a:gd name="connsiteY61" fmla="*/ 126441 h 128745"/>
              <a:gd name="connsiteX62" fmla="*/ 146032 w 147069"/>
              <a:gd name="connsiteY62" fmla="*/ 126787 h 128745"/>
              <a:gd name="connsiteX63" fmla="*/ 146954 w 147069"/>
              <a:gd name="connsiteY63" fmla="*/ 128400 h 128745"/>
              <a:gd name="connsiteX64" fmla="*/ 147070 w 147069"/>
              <a:gd name="connsiteY64" fmla="*/ 128746 h 128745"/>
              <a:gd name="connsiteX65" fmla="*/ 147070 w 147069"/>
              <a:gd name="connsiteY65" fmla="*/ 73536 h 128745"/>
              <a:gd name="connsiteX66" fmla="*/ 73535 w 147069"/>
              <a:gd name="connsiteY66" fmla="*/ 0 h 128745"/>
              <a:gd name="connsiteX67" fmla="*/ 0 w 147069"/>
              <a:gd name="connsiteY67" fmla="*/ 73536 h 128745"/>
              <a:gd name="connsiteX68" fmla="*/ 0 w 147069"/>
              <a:gd name="connsiteY68" fmla="*/ 89788 h 128745"/>
              <a:gd name="connsiteX69" fmla="*/ 82525 w 147069"/>
              <a:gd name="connsiteY69" fmla="*/ 89788 h 128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7069" h="128745">
                <a:moveTo>
                  <a:pt x="82179" y="90134"/>
                </a:moveTo>
                <a:cubicBezTo>
                  <a:pt x="82986" y="90134"/>
                  <a:pt x="83793" y="90134"/>
                  <a:pt x="84484" y="90134"/>
                </a:cubicBezTo>
                <a:cubicBezTo>
                  <a:pt x="84715" y="90134"/>
                  <a:pt x="84945" y="90134"/>
                  <a:pt x="85176" y="90134"/>
                </a:cubicBezTo>
                <a:cubicBezTo>
                  <a:pt x="85752" y="90134"/>
                  <a:pt x="86444" y="90134"/>
                  <a:pt x="87020" y="90134"/>
                </a:cubicBezTo>
                <a:cubicBezTo>
                  <a:pt x="87250" y="90134"/>
                  <a:pt x="87366" y="90134"/>
                  <a:pt x="87596" y="90134"/>
                </a:cubicBezTo>
                <a:cubicBezTo>
                  <a:pt x="88403" y="90134"/>
                  <a:pt x="89095" y="90249"/>
                  <a:pt x="89901" y="90364"/>
                </a:cubicBezTo>
                <a:cubicBezTo>
                  <a:pt x="90017" y="90364"/>
                  <a:pt x="90247" y="90364"/>
                  <a:pt x="90362" y="90364"/>
                </a:cubicBezTo>
                <a:cubicBezTo>
                  <a:pt x="90939" y="90364"/>
                  <a:pt x="91630" y="90479"/>
                  <a:pt x="92207" y="90595"/>
                </a:cubicBezTo>
                <a:cubicBezTo>
                  <a:pt x="92437" y="90595"/>
                  <a:pt x="92668" y="90595"/>
                  <a:pt x="92898" y="90595"/>
                </a:cubicBezTo>
                <a:cubicBezTo>
                  <a:pt x="93590" y="90595"/>
                  <a:pt x="94281" y="90825"/>
                  <a:pt x="94973" y="90941"/>
                </a:cubicBezTo>
                <a:cubicBezTo>
                  <a:pt x="94973" y="90941"/>
                  <a:pt x="95088" y="90941"/>
                  <a:pt x="95203" y="90941"/>
                </a:cubicBezTo>
                <a:cubicBezTo>
                  <a:pt x="95895" y="91056"/>
                  <a:pt x="96702" y="91171"/>
                  <a:pt x="97393" y="91402"/>
                </a:cubicBezTo>
                <a:cubicBezTo>
                  <a:pt x="97624" y="91402"/>
                  <a:pt x="97854" y="91402"/>
                  <a:pt x="97970" y="91517"/>
                </a:cubicBezTo>
                <a:cubicBezTo>
                  <a:pt x="98546" y="91632"/>
                  <a:pt x="99122" y="91747"/>
                  <a:pt x="99698" y="91863"/>
                </a:cubicBezTo>
                <a:cubicBezTo>
                  <a:pt x="99929" y="91863"/>
                  <a:pt x="100044" y="91863"/>
                  <a:pt x="100275" y="91978"/>
                </a:cubicBezTo>
                <a:cubicBezTo>
                  <a:pt x="100966" y="92208"/>
                  <a:pt x="101658" y="92324"/>
                  <a:pt x="102349" y="92554"/>
                </a:cubicBezTo>
                <a:cubicBezTo>
                  <a:pt x="102465" y="92554"/>
                  <a:pt x="102695" y="92554"/>
                  <a:pt x="102810" y="92670"/>
                </a:cubicBezTo>
                <a:cubicBezTo>
                  <a:pt x="103387" y="92785"/>
                  <a:pt x="103963" y="93015"/>
                  <a:pt x="104539" y="93246"/>
                </a:cubicBezTo>
                <a:cubicBezTo>
                  <a:pt x="104770" y="93246"/>
                  <a:pt x="105000" y="93361"/>
                  <a:pt x="105231" y="93476"/>
                </a:cubicBezTo>
                <a:cubicBezTo>
                  <a:pt x="105807" y="93707"/>
                  <a:pt x="106383" y="93822"/>
                  <a:pt x="106960" y="94053"/>
                </a:cubicBezTo>
                <a:cubicBezTo>
                  <a:pt x="107075" y="94053"/>
                  <a:pt x="107190" y="94053"/>
                  <a:pt x="107305" y="94168"/>
                </a:cubicBezTo>
                <a:cubicBezTo>
                  <a:pt x="107997" y="94399"/>
                  <a:pt x="108688" y="94629"/>
                  <a:pt x="109380" y="94975"/>
                </a:cubicBezTo>
                <a:cubicBezTo>
                  <a:pt x="109611" y="94975"/>
                  <a:pt x="109726" y="95090"/>
                  <a:pt x="109956" y="95205"/>
                </a:cubicBezTo>
                <a:cubicBezTo>
                  <a:pt x="110417" y="95436"/>
                  <a:pt x="110994" y="95666"/>
                  <a:pt x="111455" y="95897"/>
                </a:cubicBezTo>
                <a:cubicBezTo>
                  <a:pt x="111685" y="95897"/>
                  <a:pt x="111801" y="96012"/>
                  <a:pt x="112031" y="96127"/>
                </a:cubicBezTo>
                <a:cubicBezTo>
                  <a:pt x="112723" y="96473"/>
                  <a:pt x="113299" y="96704"/>
                  <a:pt x="113990" y="97049"/>
                </a:cubicBezTo>
                <a:cubicBezTo>
                  <a:pt x="114106" y="97049"/>
                  <a:pt x="114221" y="97165"/>
                  <a:pt x="114336" y="97280"/>
                </a:cubicBezTo>
                <a:cubicBezTo>
                  <a:pt x="114912" y="97511"/>
                  <a:pt x="115374" y="97856"/>
                  <a:pt x="115950" y="98087"/>
                </a:cubicBezTo>
                <a:cubicBezTo>
                  <a:pt x="116180" y="98087"/>
                  <a:pt x="116411" y="98317"/>
                  <a:pt x="116526" y="98433"/>
                </a:cubicBezTo>
                <a:cubicBezTo>
                  <a:pt x="116987" y="98663"/>
                  <a:pt x="117563" y="99009"/>
                  <a:pt x="118024" y="99239"/>
                </a:cubicBezTo>
                <a:cubicBezTo>
                  <a:pt x="118140" y="99239"/>
                  <a:pt x="118370" y="99355"/>
                  <a:pt x="118485" y="99470"/>
                </a:cubicBezTo>
                <a:cubicBezTo>
                  <a:pt x="119062" y="99816"/>
                  <a:pt x="119753" y="100162"/>
                  <a:pt x="120330" y="100507"/>
                </a:cubicBezTo>
                <a:cubicBezTo>
                  <a:pt x="120560" y="100507"/>
                  <a:pt x="120675" y="100738"/>
                  <a:pt x="120906" y="100853"/>
                </a:cubicBezTo>
                <a:cubicBezTo>
                  <a:pt x="121367" y="101083"/>
                  <a:pt x="121828" y="101429"/>
                  <a:pt x="122289" y="101660"/>
                </a:cubicBezTo>
                <a:cubicBezTo>
                  <a:pt x="122519" y="101775"/>
                  <a:pt x="122635" y="101890"/>
                  <a:pt x="122865" y="102006"/>
                </a:cubicBezTo>
                <a:cubicBezTo>
                  <a:pt x="123442" y="102351"/>
                  <a:pt x="124018" y="102812"/>
                  <a:pt x="124594" y="103158"/>
                </a:cubicBezTo>
                <a:cubicBezTo>
                  <a:pt x="124594" y="103158"/>
                  <a:pt x="124825" y="103274"/>
                  <a:pt x="124825" y="103389"/>
                </a:cubicBezTo>
                <a:cubicBezTo>
                  <a:pt x="125286" y="103734"/>
                  <a:pt x="125862" y="104080"/>
                  <a:pt x="126323" y="104426"/>
                </a:cubicBezTo>
                <a:cubicBezTo>
                  <a:pt x="126554" y="104541"/>
                  <a:pt x="126669" y="104772"/>
                  <a:pt x="126899" y="104887"/>
                </a:cubicBezTo>
                <a:cubicBezTo>
                  <a:pt x="127360" y="105233"/>
                  <a:pt x="127706" y="105579"/>
                  <a:pt x="128167" y="105925"/>
                </a:cubicBezTo>
                <a:cubicBezTo>
                  <a:pt x="128282" y="106040"/>
                  <a:pt x="128513" y="106155"/>
                  <a:pt x="128628" y="106270"/>
                </a:cubicBezTo>
                <a:cubicBezTo>
                  <a:pt x="129205" y="106731"/>
                  <a:pt x="129666" y="107192"/>
                  <a:pt x="130242" y="107653"/>
                </a:cubicBezTo>
                <a:cubicBezTo>
                  <a:pt x="130357" y="107769"/>
                  <a:pt x="130588" y="107884"/>
                  <a:pt x="130703" y="108114"/>
                </a:cubicBezTo>
                <a:cubicBezTo>
                  <a:pt x="131049" y="108460"/>
                  <a:pt x="131510" y="108806"/>
                  <a:pt x="131855" y="109152"/>
                </a:cubicBezTo>
                <a:cubicBezTo>
                  <a:pt x="131971" y="109267"/>
                  <a:pt x="132201" y="109497"/>
                  <a:pt x="132316" y="109613"/>
                </a:cubicBezTo>
                <a:cubicBezTo>
                  <a:pt x="132777" y="110074"/>
                  <a:pt x="133354" y="110535"/>
                  <a:pt x="133815" y="110996"/>
                </a:cubicBezTo>
                <a:cubicBezTo>
                  <a:pt x="133815" y="110996"/>
                  <a:pt x="133930" y="111111"/>
                  <a:pt x="134045" y="111226"/>
                </a:cubicBezTo>
                <a:cubicBezTo>
                  <a:pt x="134506" y="111688"/>
                  <a:pt x="134967" y="112149"/>
                  <a:pt x="135428" y="112609"/>
                </a:cubicBezTo>
                <a:cubicBezTo>
                  <a:pt x="135544" y="112725"/>
                  <a:pt x="135774" y="112955"/>
                  <a:pt x="135889" y="113071"/>
                </a:cubicBezTo>
                <a:cubicBezTo>
                  <a:pt x="136235" y="113417"/>
                  <a:pt x="136581" y="113877"/>
                  <a:pt x="136927" y="114223"/>
                </a:cubicBezTo>
                <a:cubicBezTo>
                  <a:pt x="137042" y="114338"/>
                  <a:pt x="137157" y="114569"/>
                  <a:pt x="137273" y="114684"/>
                </a:cubicBezTo>
                <a:cubicBezTo>
                  <a:pt x="137734" y="115261"/>
                  <a:pt x="138195" y="115722"/>
                  <a:pt x="138656" y="116298"/>
                </a:cubicBezTo>
                <a:cubicBezTo>
                  <a:pt x="138656" y="116413"/>
                  <a:pt x="138886" y="116528"/>
                  <a:pt x="139001" y="116759"/>
                </a:cubicBezTo>
                <a:cubicBezTo>
                  <a:pt x="139347" y="117220"/>
                  <a:pt x="139693" y="117681"/>
                  <a:pt x="140039" y="118027"/>
                </a:cubicBezTo>
                <a:cubicBezTo>
                  <a:pt x="140154" y="118257"/>
                  <a:pt x="140269" y="118372"/>
                  <a:pt x="140500" y="118603"/>
                </a:cubicBezTo>
                <a:cubicBezTo>
                  <a:pt x="140846" y="119064"/>
                  <a:pt x="141307" y="119640"/>
                  <a:pt x="141652" y="120217"/>
                </a:cubicBezTo>
                <a:cubicBezTo>
                  <a:pt x="141652" y="120217"/>
                  <a:pt x="141652" y="120332"/>
                  <a:pt x="141768" y="120447"/>
                </a:cubicBezTo>
                <a:cubicBezTo>
                  <a:pt x="142229" y="121024"/>
                  <a:pt x="142574" y="121600"/>
                  <a:pt x="143036" y="122176"/>
                </a:cubicBezTo>
                <a:cubicBezTo>
                  <a:pt x="143151" y="122407"/>
                  <a:pt x="143266" y="122522"/>
                  <a:pt x="143381" y="122752"/>
                </a:cubicBezTo>
                <a:cubicBezTo>
                  <a:pt x="143727" y="123214"/>
                  <a:pt x="143957" y="123675"/>
                  <a:pt x="144303" y="124136"/>
                </a:cubicBezTo>
                <a:cubicBezTo>
                  <a:pt x="144303" y="124251"/>
                  <a:pt x="144534" y="124481"/>
                  <a:pt x="144649" y="124597"/>
                </a:cubicBezTo>
                <a:cubicBezTo>
                  <a:pt x="144995" y="125173"/>
                  <a:pt x="145341" y="125864"/>
                  <a:pt x="145802" y="126441"/>
                </a:cubicBezTo>
                <a:cubicBezTo>
                  <a:pt x="145802" y="126556"/>
                  <a:pt x="145917" y="126671"/>
                  <a:pt x="146032" y="126787"/>
                </a:cubicBezTo>
                <a:cubicBezTo>
                  <a:pt x="146378" y="127363"/>
                  <a:pt x="146608" y="127824"/>
                  <a:pt x="146954" y="128400"/>
                </a:cubicBezTo>
                <a:cubicBezTo>
                  <a:pt x="146954" y="128400"/>
                  <a:pt x="146954" y="128631"/>
                  <a:pt x="147070" y="128746"/>
                </a:cubicBezTo>
                <a:lnTo>
                  <a:pt x="147070" y="73536"/>
                </a:lnTo>
                <a:cubicBezTo>
                  <a:pt x="147070" y="32965"/>
                  <a:pt x="114106" y="0"/>
                  <a:pt x="73535" y="0"/>
                </a:cubicBezTo>
                <a:cubicBezTo>
                  <a:pt x="32964" y="0"/>
                  <a:pt x="0" y="32965"/>
                  <a:pt x="0" y="73536"/>
                </a:cubicBezTo>
                <a:lnTo>
                  <a:pt x="0" y="89788"/>
                </a:lnTo>
                <a:lnTo>
                  <a:pt x="82525" y="8978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4" name="Freeform 348">
            <a:extLst>
              <a:ext uri="{FF2B5EF4-FFF2-40B4-BE49-F238E27FC236}">
                <a16:creationId xmlns:a16="http://schemas.microsoft.com/office/drawing/2014/main" id="{B1E3948D-5163-AD20-8CE0-3BE47CE9560F}"/>
              </a:ext>
            </a:extLst>
          </p:cNvPr>
          <p:cNvSpPr/>
          <p:nvPr/>
        </p:nvSpPr>
        <p:spPr>
          <a:xfrm>
            <a:off x="3770111" y="1557416"/>
            <a:ext cx="883726" cy="1361286"/>
          </a:xfrm>
          <a:custGeom>
            <a:avLst/>
            <a:gdLst>
              <a:gd name="connsiteX0" fmla="*/ 60165 w 135658"/>
              <a:gd name="connsiteY0" fmla="*/ 194099 h 208967"/>
              <a:gd name="connsiteX1" fmla="*/ 66850 w 135658"/>
              <a:gd name="connsiteY1" fmla="*/ 188566 h 208967"/>
              <a:gd name="connsiteX2" fmla="*/ 88518 w 135658"/>
              <a:gd name="connsiteY2" fmla="*/ 150300 h 208967"/>
              <a:gd name="connsiteX3" fmla="*/ 89210 w 135658"/>
              <a:gd name="connsiteY3" fmla="*/ 146957 h 208967"/>
              <a:gd name="connsiteX4" fmla="*/ 90017 w 135658"/>
              <a:gd name="connsiteY4" fmla="*/ 140042 h 208967"/>
              <a:gd name="connsiteX5" fmla="*/ 90247 w 135658"/>
              <a:gd name="connsiteY5" fmla="*/ 134855 h 208967"/>
              <a:gd name="connsiteX6" fmla="*/ 90247 w 135658"/>
              <a:gd name="connsiteY6" fmla="*/ 72960 h 208967"/>
              <a:gd name="connsiteX7" fmla="*/ 90247 w 135658"/>
              <a:gd name="connsiteY7" fmla="*/ 70309 h 208967"/>
              <a:gd name="connsiteX8" fmla="*/ 90247 w 135658"/>
              <a:gd name="connsiteY8" fmla="*/ 69617 h 208967"/>
              <a:gd name="connsiteX9" fmla="*/ 90362 w 135658"/>
              <a:gd name="connsiteY9" fmla="*/ 67427 h 208967"/>
              <a:gd name="connsiteX10" fmla="*/ 90362 w 135658"/>
              <a:gd name="connsiteY10" fmla="*/ 66966 h 208967"/>
              <a:gd name="connsiteX11" fmla="*/ 90593 w 135658"/>
              <a:gd name="connsiteY11" fmla="*/ 64315 h 208967"/>
              <a:gd name="connsiteX12" fmla="*/ 90593 w 135658"/>
              <a:gd name="connsiteY12" fmla="*/ 63624 h 208967"/>
              <a:gd name="connsiteX13" fmla="*/ 90824 w 135658"/>
              <a:gd name="connsiteY13" fmla="*/ 61549 h 208967"/>
              <a:gd name="connsiteX14" fmla="*/ 90824 w 135658"/>
              <a:gd name="connsiteY14" fmla="*/ 60858 h 208967"/>
              <a:gd name="connsiteX15" fmla="*/ 91285 w 135658"/>
              <a:gd name="connsiteY15" fmla="*/ 58322 h 208967"/>
              <a:gd name="connsiteX16" fmla="*/ 91285 w 135658"/>
              <a:gd name="connsiteY16" fmla="*/ 57861 h 208967"/>
              <a:gd name="connsiteX17" fmla="*/ 91746 w 135658"/>
              <a:gd name="connsiteY17" fmla="*/ 55786 h 208967"/>
              <a:gd name="connsiteX18" fmla="*/ 91861 w 135658"/>
              <a:gd name="connsiteY18" fmla="*/ 55095 h 208967"/>
              <a:gd name="connsiteX19" fmla="*/ 92437 w 135658"/>
              <a:gd name="connsiteY19" fmla="*/ 52674 h 208967"/>
              <a:gd name="connsiteX20" fmla="*/ 92437 w 135658"/>
              <a:gd name="connsiteY20" fmla="*/ 52674 h 208967"/>
              <a:gd name="connsiteX21" fmla="*/ 93129 w 135658"/>
              <a:gd name="connsiteY21" fmla="*/ 50254 h 208967"/>
              <a:gd name="connsiteX22" fmla="*/ 93359 w 135658"/>
              <a:gd name="connsiteY22" fmla="*/ 49562 h 208967"/>
              <a:gd name="connsiteX23" fmla="*/ 94051 w 135658"/>
              <a:gd name="connsiteY23" fmla="*/ 47603 h 208967"/>
              <a:gd name="connsiteX24" fmla="*/ 94166 w 135658"/>
              <a:gd name="connsiteY24" fmla="*/ 47141 h 208967"/>
              <a:gd name="connsiteX25" fmla="*/ 94973 w 135658"/>
              <a:gd name="connsiteY25" fmla="*/ 44721 h 208967"/>
              <a:gd name="connsiteX26" fmla="*/ 95203 w 135658"/>
              <a:gd name="connsiteY26" fmla="*/ 44145 h 208967"/>
              <a:gd name="connsiteX27" fmla="*/ 95895 w 135658"/>
              <a:gd name="connsiteY27" fmla="*/ 42301 h 208967"/>
              <a:gd name="connsiteX28" fmla="*/ 96125 w 135658"/>
              <a:gd name="connsiteY28" fmla="*/ 41724 h 208967"/>
              <a:gd name="connsiteX29" fmla="*/ 97163 w 135658"/>
              <a:gd name="connsiteY29" fmla="*/ 39419 h 208967"/>
              <a:gd name="connsiteX30" fmla="*/ 97393 w 135658"/>
              <a:gd name="connsiteY30" fmla="*/ 38958 h 208967"/>
              <a:gd name="connsiteX31" fmla="*/ 98315 w 135658"/>
              <a:gd name="connsiteY31" fmla="*/ 36999 h 208967"/>
              <a:gd name="connsiteX32" fmla="*/ 98661 w 135658"/>
              <a:gd name="connsiteY32" fmla="*/ 36422 h 208967"/>
              <a:gd name="connsiteX33" fmla="*/ 99814 w 135658"/>
              <a:gd name="connsiteY33" fmla="*/ 34348 h 208967"/>
              <a:gd name="connsiteX34" fmla="*/ 99814 w 135658"/>
              <a:gd name="connsiteY34" fmla="*/ 34348 h 208967"/>
              <a:gd name="connsiteX35" fmla="*/ 101081 w 135658"/>
              <a:gd name="connsiteY35" fmla="*/ 32158 h 208967"/>
              <a:gd name="connsiteX36" fmla="*/ 101427 w 135658"/>
              <a:gd name="connsiteY36" fmla="*/ 31581 h 208967"/>
              <a:gd name="connsiteX37" fmla="*/ 102465 w 135658"/>
              <a:gd name="connsiteY37" fmla="*/ 29852 h 208967"/>
              <a:gd name="connsiteX38" fmla="*/ 102695 w 135658"/>
              <a:gd name="connsiteY38" fmla="*/ 29391 h 208967"/>
              <a:gd name="connsiteX39" fmla="*/ 104078 w 135658"/>
              <a:gd name="connsiteY39" fmla="*/ 27317 h 208967"/>
              <a:gd name="connsiteX40" fmla="*/ 104424 w 135658"/>
              <a:gd name="connsiteY40" fmla="*/ 26856 h 208967"/>
              <a:gd name="connsiteX41" fmla="*/ 105577 w 135658"/>
              <a:gd name="connsiteY41" fmla="*/ 25242 h 208967"/>
              <a:gd name="connsiteX42" fmla="*/ 105922 w 135658"/>
              <a:gd name="connsiteY42" fmla="*/ 24666 h 208967"/>
              <a:gd name="connsiteX43" fmla="*/ 107421 w 135658"/>
              <a:gd name="connsiteY43" fmla="*/ 22706 h 208967"/>
              <a:gd name="connsiteX44" fmla="*/ 107651 w 135658"/>
              <a:gd name="connsiteY44" fmla="*/ 22360 h 208967"/>
              <a:gd name="connsiteX45" fmla="*/ 109034 w 135658"/>
              <a:gd name="connsiteY45" fmla="*/ 20747 h 208967"/>
              <a:gd name="connsiteX46" fmla="*/ 109495 w 135658"/>
              <a:gd name="connsiteY46" fmla="*/ 20171 h 208967"/>
              <a:gd name="connsiteX47" fmla="*/ 110994 w 135658"/>
              <a:gd name="connsiteY47" fmla="*/ 18442 h 208967"/>
              <a:gd name="connsiteX48" fmla="*/ 110994 w 135658"/>
              <a:gd name="connsiteY48" fmla="*/ 18442 h 208967"/>
              <a:gd name="connsiteX49" fmla="*/ 112723 w 135658"/>
              <a:gd name="connsiteY49" fmla="*/ 16597 h 208967"/>
              <a:gd name="connsiteX50" fmla="*/ 113184 w 135658"/>
              <a:gd name="connsiteY50" fmla="*/ 16136 h 208967"/>
              <a:gd name="connsiteX51" fmla="*/ 114682 w 135658"/>
              <a:gd name="connsiteY51" fmla="*/ 14753 h 208967"/>
              <a:gd name="connsiteX52" fmla="*/ 115028 w 135658"/>
              <a:gd name="connsiteY52" fmla="*/ 14408 h 208967"/>
              <a:gd name="connsiteX53" fmla="*/ 116872 w 135658"/>
              <a:gd name="connsiteY53" fmla="*/ 12679 h 208967"/>
              <a:gd name="connsiteX54" fmla="*/ 117333 w 135658"/>
              <a:gd name="connsiteY54" fmla="*/ 12333 h 208967"/>
              <a:gd name="connsiteX55" fmla="*/ 118831 w 135658"/>
              <a:gd name="connsiteY55" fmla="*/ 11065 h 208967"/>
              <a:gd name="connsiteX56" fmla="*/ 119292 w 135658"/>
              <a:gd name="connsiteY56" fmla="*/ 10604 h 208967"/>
              <a:gd name="connsiteX57" fmla="*/ 121252 w 135658"/>
              <a:gd name="connsiteY57" fmla="*/ 8990 h 208967"/>
              <a:gd name="connsiteX58" fmla="*/ 121597 w 135658"/>
              <a:gd name="connsiteY58" fmla="*/ 8760 h 208967"/>
              <a:gd name="connsiteX59" fmla="*/ 123326 w 135658"/>
              <a:gd name="connsiteY59" fmla="*/ 7492 h 208967"/>
              <a:gd name="connsiteX60" fmla="*/ 123903 w 135658"/>
              <a:gd name="connsiteY60" fmla="*/ 7031 h 208967"/>
              <a:gd name="connsiteX61" fmla="*/ 125862 w 135658"/>
              <a:gd name="connsiteY61" fmla="*/ 5648 h 208967"/>
              <a:gd name="connsiteX62" fmla="*/ 125977 w 135658"/>
              <a:gd name="connsiteY62" fmla="*/ 5648 h 208967"/>
              <a:gd name="connsiteX63" fmla="*/ 128052 w 135658"/>
              <a:gd name="connsiteY63" fmla="*/ 4265 h 208967"/>
              <a:gd name="connsiteX64" fmla="*/ 128628 w 135658"/>
              <a:gd name="connsiteY64" fmla="*/ 3919 h 208967"/>
              <a:gd name="connsiteX65" fmla="*/ 130357 w 135658"/>
              <a:gd name="connsiteY65" fmla="*/ 2882 h 208967"/>
              <a:gd name="connsiteX66" fmla="*/ 130818 w 135658"/>
              <a:gd name="connsiteY66" fmla="*/ 2651 h 208967"/>
              <a:gd name="connsiteX67" fmla="*/ 133008 w 135658"/>
              <a:gd name="connsiteY67" fmla="*/ 1383 h 208967"/>
              <a:gd name="connsiteX68" fmla="*/ 133469 w 135658"/>
              <a:gd name="connsiteY68" fmla="*/ 1153 h 208967"/>
              <a:gd name="connsiteX69" fmla="*/ 135313 w 135658"/>
              <a:gd name="connsiteY69" fmla="*/ 230 h 208967"/>
              <a:gd name="connsiteX70" fmla="*/ 135659 w 135658"/>
              <a:gd name="connsiteY70" fmla="*/ 0 h 208967"/>
              <a:gd name="connsiteX71" fmla="*/ 73535 w 135658"/>
              <a:gd name="connsiteY71" fmla="*/ 0 h 208967"/>
              <a:gd name="connsiteX72" fmla="*/ 0 w 135658"/>
              <a:gd name="connsiteY72" fmla="*/ 73536 h 208967"/>
              <a:gd name="connsiteX73" fmla="*/ 0 w 135658"/>
              <a:gd name="connsiteY73" fmla="*/ 208967 h 208967"/>
              <a:gd name="connsiteX74" fmla="*/ 16251 w 135658"/>
              <a:gd name="connsiteY74" fmla="*/ 208967 h 208967"/>
              <a:gd name="connsiteX75" fmla="*/ 59819 w 135658"/>
              <a:gd name="connsiteY75" fmla="*/ 194675 h 208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35658" h="208967">
                <a:moveTo>
                  <a:pt x="60165" y="194099"/>
                </a:moveTo>
                <a:cubicBezTo>
                  <a:pt x="62470" y="192370"/>
                  <a:pt x="64775" y="190526"/>
                  <a:pt x="66850" y="188566"/>
                </a:cubicBezTo>
                <a:cubicBezTo>
                  <a:pt x="77915" y="178193"/>
                  <a:pt x="85406" y="164938"/>
                  <a:pt x="88518" y="150300"/>
                </a:cubicBezTo>
                <a:cubicBezTo>
                  <a:pt x="88749" y="149147"/>
                  <a:pt x="88979" y="147994"/>
                  <a:pt x="89210" y="146957"/>
                </a:cubicBezTo>
                <a:cubicBezTo>
                  <a:pt x="89556" y="144652"/>
                  <a:pt x="89901" y="142347"/>
                  <a:pt x="90017" y="140042"/>
                </a:cubicBezTo>
                <a:cubicBezTo>
                  <a:pt x="90132" y="138313"/>
                  <a:pt x="90247" y="136584"/>
                  <a:pt x="90247" y="134855"/>
                </a:cubicBezTo>
                <a:lnTo>
                  <a:pt x="90247" y="72960"/>
                </a:lnTo>
                <a:cubicBezTo>
                  <a:pt x="90247" y="72038"/>
                  <a:pt x="90247" y="71116"/>
                  <a:pt x="90247" y="70309"/>
                </a:cubicBezTo>
                <a:cubicBezTo>
                  <a:pt x="90247" y="70078"/>
                  <a:pt x="90247" y="69848"/>
                  <a:pt x="90247" y="69617"/>
                </a:cubicBezTo>
                <a:cubicBezTo>
                  <a:pt x="90247" y="68926"/>
                  <a:pt x="90247" y="68119"/>
                  <a:pt x="90362" y="67427"/>
                </a:cubicBezTo>
                <a:cubicBezTo>
                  <a:pt x="90362" y="67312"/>
                  <a:pt x="90362" y="67082"/>
                  <a:pt x="90362" y="66966"/>
                </a:cubicBezTo>
                <a:cubicBezTo>
                  <a:pt x="90362" y="66044"/>
                  <a:pt x="90478" y="65238"/>
                  <a:pt x="90593" y="64315"/>
                </a:cubicBezTo>
                <a:cubicBezTo>
                  <a:pt x="90593" y="64085"/>
                  <a:pt x="90593" y="63854"/>
                  <a:pt x="90593" y="63624"/>
                </a:cubicBezTo>
                <a:cubicBezTo>
                  <a:pt x="90593" y="62932"/>
                  <a:pt x="90708" y="62241"/>
                  <a:pt x="90824" y="61549"/>
                </a:cubicBezTo>
                <a:cubicBezTo>
                  <a:pt x="90824" y="61319"/>
                  <a:pt x="90824" y="61088"/>
                  <a:pt x="90824" y="60858"/>
                </a:cubicBezTo>
                <a:cubicBezTo>
                  <a:pt x="90939" y="60051"/>
                  <a:pt x="91054" y="59129"/>
                  <a:pt x="91285" y="58322"/>
                </a:cubicBezTo>
                <a:cubicBezTo>
                  <a:pt x="91285" y="58207"/>
                  <a:pt x="91285" y="57976"/>
                  <a:pt x="91285" y="57861"/>
                </a:cubicBezTo>
                <a:cubicBezTo>
                  <a:pt x="91400" y="57169"/>
                  <a:pt x="91515" y="56478"/>
                  <a:pt x="91746" y="55786"/>
                </a:cubicBezTo>
                <a:cubicBezTo>
                  <a:pt x="91746" y="55556"/>
                  <a:pt x="91746" y="55325"/>
                  <a:pt x="91861" y="55095"/>
                </a:cubicBezTo>
                <a:cubicBezTo>
                  <a:pt x="92091" y="54288"/>
                  <a:pt x="92207" y="53481"/>
                  <a:pt x="92437" y="52674"/>
                </a:cubicBezTo>
                <a:cubicBezTo>
                  <a:pt x="92437" y="52674"/>
                  <a:pt x="92437" y="52674"/>
                  <a:pt x="92437" y="52674"/>
                </a:cubicBezTo>
                <a:cubicBezTo>
                  <a:pt x="92668" y="51867"/>
                  <a:pt x="92898" y="51060"/>
                  <a:pt x="93129" y="50254"/>
                </a:cubicBezTo>
                <a:cubicBezTo>
                  <a:pt x="93129" y="50023"/>
                  <a:pt x="93244" y="49792"/>
                  <a:pt x="93359" y="49562"/>
                </a:cubicBezTo>
                <a:cubicBezTo>
                  <a:pt x="93590" y="48870"/>
                  <a:pt x="93820" y="48179"/>
                  <a:pt x="94051" y="47603"/>
                </a:cubicBezTo>
                <a:cubicBezTo>
                  <a:pt x="94051" y="47487"/>
                  <a:pt x="94051" y="47257"/>
                  <a:pt x="94166" y="47141"/>
                </a:cubicBezTo>
                <a:cubicBezTo>
                  <a:pt x="94397" y="46335"/>
                  <a:pt x="94742" y="45528"/>
                  <a:pt x="94973" y="44721"/>
                </a:cubicBezTo>
                <a:cubicBezTo>
                  <a:pt x="94973" y="44491"/>
                  <a:pt x="95088" y="44375"/>
                  <a:pt x="95203" y="44145"/>
                </a:cubicBezTo>
                <a:cubicBezTo>
                  <a:pt x="95434" y="43569"/>
                  <a:pt x="95664" y="42877"/>
                  <a:pt x="95895" y="42301"/>
                </a:cubicBezTo>
                <a:cubicBezTo>
                  <a:pt x="95895" y="42070"/>
                  <a:pt x="96010" y="41840"/>
                  <a:pt x="96125" y="41724"/>
                </a:cubicBezTo>
                <a:cubicBezTo>
                  <a:pt x="96471" y="40917"/>
                  <a:pt x="96817" y="40226"/>
                  <a:pt x="97163" y="39419"/>
                </a:cubicBezTo>
                <a:cubicBezTo>
                  <a:pt x="97163" y="39304"/>
                  <a:pt x="97278" y="39189"/>
                  <a:pt x="97393" y="38958"/>
                </a:cubicBezTo>
                <a:cubicBezTo>
                  <a:pt x="97739" y="38266"/>
                  <a:pt x="97969" y="37690"/>
                  <a:pt x="98315" y="36999"/>
                </a:cubicBezTo>
                <a:cubicBezTo>
                  <a:pt x="98315" y="36768"/>
                  <a:pt x="98546" y="36538"/>
                  <a:pt x="98661" y="36422"/>
                </a:cubicBezTo>
                <a:cubicBezTo>
                  <a:pt x="99007" y="35731"/>
                  <a:pt x="99353" y="35039"/>
                  <a:pt x="99814" y="34348"/>
                </a:cubicBezTo>
                <a:cubicBezTo>
                  <a:pt x="99814" y="34348"/>
                  <a:pt x="99814" y="34348"/>
                  <a:pt x="99814" y="34348"/>
                </a:cubicBezTo>
                <a:cubicBezTo>
                  <a:pt x="100159" y="33656"/>
                  <a:pt x="100620" y="32849"/>
                  <a:pt x="101081" y="32158"/>
                </a:cubicBezTo>
                <a:cubicBezTo>
                  <a:pt x="101197" y="31927"/>
                  <a:pt x="101312" y="31812"/>
                  <a:pt x="101427" y="31581"/>
                </a:cubicBezTo>
                <a:cubicBezTo>
                  <a:pt x="101773" y="31005"/>
                  <a:pt x="102119" y="30429"/>
                  <a:pt x="102465" y="29852"/>
                </a:cubicBezTo>
                <a:cubicBezTo>
                  <a:pt x="102465" y="29737"/>
                  <a:pt x="102695" y="29622"/>
                  <a:pt x="102695" y="29391"/>
                </a:cubicBezTo>
                <a:cubicBezTo>
                  <a:pt x="103156" y="28700"/>
                  <a:pt x="103617" y="28008"/>
                  <a:pt x="104078" y="27317"/>
                </a:cubicBezTo>
                <a:cubicBezTo>
                  <a:pt x="104193" y="27202"/>
                  <a:pt x="104309" y="26971"/>
                  <a:pt x="104424" y="26856"/>
                </a:cubicBezTo>
                <a:cubicBezTo>
                  <a:pt x="104770" y="26279"/>
                  <a:pt x="105231" y="25818"/>
                  <a:pt x="105577" y="25242"/>
                </a:cubicBezTo>
                <a:cubicBezTo>
                  <a:pt x="105692" y="25011"/>
                  <a:pt x="105807" y="24896"/>
                  <a:pt x="105922" y="24666"/>
                </a:cubicBezTo>
                <a:cubicBezTo>
                  <a:pt x="106383" y="23974"/>
                  <a:pt x="106960" y="23398"/>
                  <a:pt x="107421" y="22706"/>
                </a:cubicBezTo>
                <a:cubicBezTo>
                  <a:pt x="107421" y="22706"/>
                  <a:pt x="107651" y="22476"/>
                  <a:pt x="107651" y="22360"/>
                </a:cubicBezTo>
                <a:cubicBezTo>
                  <a:pt x="108112" y="21784"/>
                  <a:pt x="108573" y="21323"/>
                  <a:pt x="109034" y="20747"/>
                </a:cubicBezTo>
                <a:cubicBezTo>
                  <a:pt x="109150" y="20516"/>
                  <a:pt x="109380" y="20401"/>
                  <a:pt x="109495" y="20171"/>
                </a:cubicBezTo>
                <a:cubicBezTo>
                  <a:pt x="109956" y="19594"/>
                  <a:pt x="110533" y="19018"/>
                  <a:pt x="110994" y="18442"/>
                </a:cubicBezTo>
                <a:cubicBezTo>
                  <a:pt x="110994" y="18442"/>
                  <a:pt x="110994" y="18442"/>
                  <a:pt x="110994" y="18442"/>
                </a:cubicBezTo>
                <a:cubicBezTo>
                  <a:pt x="111570" y="17865"/>
                  <a:pt x="112146" y="17174"/>
                  <a:pt x="112723" y="16597"/>
                </a:cubicBezTo>
                <a:cubicBezTo>
                  <a:pt x="112838" y="16482"/>
                  <a:pt x="113068" y="16252"/>
                  <a:pt x="113184" y="16136"/>
                </a:cubicBezTo>
                <a:cubicBezTo>
                  <a:pt x="113645" y="15676"/>
                  <a:pt x="114106" y="15214"/>
                  <a:pt x="114682" y="14753"/>
                </a:cubicBezTo>
                <a:cubicBezTo>
                  <a:pt x="114797" y="14638"/>
                  <a:pt x="114912" y="14523"/>
                  <a:pt x="115028" y="14408"/>
                </a:cubicBezTo>
                <a:cubicBezTo>
                  <a:pt x="115604" y="13831"/>
                  <a:pt x="116180" y="13255"/>
                  <a:pt x="116872" y="12679"/>
                </a:cubicBezTo>
                <a:cubicBezTo>
                  <a:pt x="116987" y="12563"/>
                  <a:pt x="117218" y="12448"/>
                  <a:pt x="117333" y="12333"/>
                </a:cubicBezTo>
                <a:cubicBezTo>
                  <a:pt x="117794" y="11872"/>
                  <a:pt x="118370" y="11411"/>
                  <a:pt x="118831" y="11065"/>
                </a:cubicBezTo>
                <a:cubicBezTo>
                  <a:pt x="118947" y="10950"/>
                  <a:pt x="119177" y="10834"/>
                  <a:pt x="119292" y="10604"/>
                </a:cubicBezTo>
                <a:cubicBezTo>
                  <a:pt x="119984" y="10028"/>
                  <a:pt x="120560" y="9567"/>
                  <a:pt x="121252" y="8990"/>
                </a:cubicBezTo>
                <a:cubicBezTo>
                  <a:pt x="121252" y="8990"/>
                  <a:pt x="121482" y="8875"/>
                  <a:pt x="121597" y="8760"/>
                </a:cubicBezTo>
                <a:cubicBezTo>
                  <a:pt x="122174" y="8299"/>
                  <a:pt x="122750" y="7838"/>
                  <a:pt x="123326" y="7492"/>
                </a:cubicBezTo>
                <a:cubicBezTo>
                  <a:pt x="123557" y="7377"/>
                  <a:pt x="123672" y="7261"/>
                  <a:pt x="123903" y="7031"/>
                </a:cubicBezTo>
                <a:cubicBezTo>
                  <a:pt x="124594" y="6570"/>
                  <a:pt x="125170" y="6109"/>
                  <a:pt x="125862" y="5648"/>
                </a:cubicBezTo>
                <a:cubicBezTo>
                  <a:pt x="125862" y="5648"/>
                  <a:pt x="125862" y="5648"/>
                  <a:pt x="125977" y="5648"/>
                </a:cubicBezTo>
                <a:cubicBezTo>
                  <a:pt x="126669" y="5187"/>
                  <a:pt x="127360" y="4726"/>
                  <a:pt x="128052" y="4265"/>
                </a:cubicBezTo>
                <a:cubicBezTo>
                  <a:pt x="128282" y="4149"/>
                  <a:pt x="128398" y="4034"/>
                  <a:pt x="128628" y="3919"/>
                </a:cubicBezTo>
                <a:cubicBezTo>
                  <a:pt x="129205" y="3573"/>
                  <a:pt x="129781" y="3227"/>
                  <a:pt x="130357" y="2882"/>
                </a:cubicBezTo>
                <a:cubicBezTo>
                  <a:pt x="130472" y="2882"/>
                  <a:pt x="130588" y="2766"/>
                  <a:pt x="130818" y="2651"/>
                </a:cubicBezTo>
                <a:cubicBezTo>
                  <a:pt x="131510" y="2190"/>
                  <a:pt x="132317" y="1844"/>
                  <a:pt x="133008" y="1383"/>
                </a:cubicBezTo>
                <a:cubicBezTo>
                  <a:pt x="133123" y="1383"/>
                  <a:pt x="133354" y="1153"/>
                  <a:pt x="133469" y="1153"/>
                </a:cubicBezTo>
                <a:cubicBezTo>
                  <a:pt x="134045" y="807"/>
                  <a:pt x="134622" y="576"/>
                  <a:pt x="135313" y="230"/>
                </a:cubicBezTo>
                <a:cubicBezTo>
                  <a:pt x="135428" y="230"/>
                  <a:pt x="135544" y="115"/>
                  <a:pt x="135659" y="0"/>
                </a:cubicBezTo>
                <a:lnTo>
                  <a:pt x="73535" y="0"/>
                </a:lnTo>
                <a:cubicBezTo>
                  <a:pt x="32964" y="0"/>
                  <a:pt x="0" y="32965"/>
                  <a:pt x="0" y="73536"/>
                </a:cubicBezTo>
                <a:lnTo>
                  <a:pt x="0" y="208967"/>
                </a:lnTo>
                <a:lnTo>
                  <a:pt x="16251" y="208967"/>
                </a:lnTo>
                <a:cubicBezTo>
                  <a:pt x="32042" y="208967"/>
                  <a:pt x="47256" y="203896"/>
                  <a:pt x="59819" y="19467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AFB12D9E-3918-FB40-29AE-777F83CA8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0671" y="4332941"/>
            <a:ext cx="568372" cy="568372"/>
          </a:xfrm>
          <a:prstGeom prst="rect">
            <a:avLst/>
          </a:prstGeom>
        </p:spPr>
      </p:pic>
      <p:pic>
        <p:nvPicPr>
          <p:cNvPr id="28" name="Graphic 27" descr="Lightbulb with solid fill">
            <a:extLst>
              <a:ext uri="{FF2B5EF4-FFF2-40B4-BE49-F238E27FC236}">
                <a16:creationId xmlns:a16="http://schemas.microsoft.com/office/drawing/2014/main" id="{07A0BA57-A493-2512-0779-207A07D7E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73532" y="2965389"/>
            <a:ext cx="568372" cy="568372"/>
          </a:xfrm>
          <a:prstGeom prst="rect">
            <a:avLst/>
          </a:prstGeom>
        </p:spPr>
      </p:pic>
      <p:pic>
        <p:nvPicPr>
          <p:cNvPr id="29" name="Graphic 28" descr="Research with solid fill">
            <a:extLst>
              <a:ext uri="{FF2B5EF4-FFF2-40B4-BE49-F238E27FC236}">
                <a16:creationId xmlns:a16="http://schemas.microsoft.com/office/drawing/2014/main" id="{024863A3-8EBA-4508-0996-5BEBF03218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84489" y="2597372"/>
            <a:ext cx="568372" cy="568372"/>
          </a:xfrm>
          <a:prstGeom prst="rect">
            <a:avLst/>
          </a:prstGeom>
        </p:spPr>
      </p:pic>
      <p:pic>
        <p:nvPicPr>
          <p:cNvPr id="30" name="Graphic 29" descr="Bar graph with upward trend with solid fill">
            <a:extLst>
              <a:ext uri="{FF2B5EF4-FFF2-40B4-BE49-F238E27FC236}">
                <a16:creationId xmlns:a16="http://schemas.microsoft.com/office/drawing/2014/main" id="{4623E5F4-E6E1-93E8-6245-297D0BEB2E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14634" y="3997638"/>
            <a:ext cx="568372" cy="56837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F4D66DE-04CA-48FD-B4FC-86C191BFA904}"/>
              </a:ext>
            </a:extLst>
          </p:cNvPr>
          <p:cNvSpPr txBox="1"/>
          <p:nvPr/>
        </p:nvSpPr>
        <p:spPr>
          <a:xfrm>
            <a:off x="4568387" y="1627210"/>
            <a:ext cx="64843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5B2251-56FB-1920-34C2-1B15B7686C03}"/>
              </a:ext>
            </a:extLst>
          </p:cNvPr>
          <p:cNvSpPr txBox="1"/>
          <p:nvPr/>
        </p:nvSpPr>
        <p:spPr>
          <a:xfrm>
            <a:off x="6120113" y="3920317"/>
            <a:ext cx="64843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69B2D84-B165-02D5-5987-8D278A259128}"/>
              </a:ext>
            </a:extLst>
          </p:cNvPr>
          <p:cNvSpPr txBox="1"/>
          <p:nvPr/>
        </p:nvSpPr>
        <p:spPr>
          <a:xfrm>
            <a:off x="3875555" y="5421477"/>
            <a:ext cx="64843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01A8D3-A370-7AEE-FE80-47EA5339A1C1}"/>
              </a:ext>
            </a:extLst>
          </p:cNvPr>
          <p:cNvSpPr txBox="1"/>
          <p:nvPr/>
        </p:nvSpPr>
        <p:spPr>
          <a:xfrm>
            <a:off x="2358312" y="3188716"/>
            <a:ext cx="64843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63312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280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Interwoven Cross-Step Diagram – Slide Template</vt:lpstr>
      <vt:lpstr>Interwoven Cross-Step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Interwoven Cross-Step Diagram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2024-09-17T16:31:32Z</dcterms:modified>
  <cp:category>Charts &amp; Diagrams</cp:category>
</cp:coreProperties>
</file>