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1"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94" d="100"/>
          <a:sy n="94" d="100"/>
        </p:scale>
        <p:origin x="1214" y="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01348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Ladder of Success – Slide Template</a:t>
            </a:r>
          </a:p>
        </p:txBody>
      </p:sp>
      <p:sp>
        <p:nvSpPr>
          <p:cNvPr id="3" name="Freeform 4">
            <a:extLst>
              <a:ext uri="{FF2B5EF4-FFF2-40B4-BE49-F238E27FC236}">
                <a16:creationId xmlns:a16="http://schemas.microsoft.com/office/drawing/2014/main" id="{D3C8CA8D-EE34-AAF3-29D3-15DD3B3DEC86}"/>
              </a:ext>
            </a:extLst>
          </p:cNvPr>
          <p:cNvSpPr/>
          <p:nvPr/>
        </p:nvSpPr>
        <p:spPr>
          <a:xfrm>
            <a:off x="3063816" y="4726448"/>
            <a:ext cx="6168674" cy="1448707"/>
          </a:xfrm>
          <a:custGeom>
            <a:avLst/>
            <a:gdLst>
              <a:gd name="connsiteX0" fmla="*/ 180264 w 859365"/>
              <a:gd name="connsiteY0" fmla="*/ 201706 h 201821"/>
              <a:gd name="connsiteX1" fmla="*/ 859365 w 859365"/>
              <a:gd name="connsiteY1" fmla="*/ 3688 h 201821"/>
              <a:gd name="connsiteX2" fmla="*/ 845880 w 859365"/>
              <a:gd name="connsiteY2" fmla="*/ 3227 h 201821"/>
              <a:gd name="connsiteX3" fmla="*/ 842883 w 859365"/>
              <a:gd name="connsiteY3" fmla="*/ 4034 h 201821"/>
              <a:gd name="connsiteX4" fmla="*/ 836083 w 859365"/>
              <a:gd name="connsiteY4" fmla="*/ 5763 h 201821"/>
              <a:gd name="connsiteX5" fmla="*/ 820869 w 859365"/>
              <a:gd name="connsiteY5" fmla="*/ 10143 h 201821"/>
              <a:gd name="connsiteX6" fmla="*/ 745490 w 859365"/>
              <a:gd name="connsiteY6" fmla="*/ 7492 h 201821"/>
              <a:gd name="connsiteX7" fmla="*/ 745260 w 859365"/>
              <a:gd name="connsiteY7" fmla="*/ 7492 h 201821"/>
              <a:gd name="connsiteX8" fmla="*/ 745490 w 859365"/>
              <a:gd name="connsiteY8" fmla="*/ 7492 h 201821"/>
              <a:gd name="connsiteX9" fmla="*/ 761857 w 859365"/>
              <a:gd name="connsiteY9" fmla="*/ 3112 h 201821"/>
              <a:gd name="connsiteX10" fmla="*/ 762433 w 859365"/>
              <a:gd name="connsiteY10" fmla="*/ 3112 h 201821"/>
              <a:gd name="connsiteX11" fmla="*/ 768657 w 859365"/>
              <a:gd name="connsiteY11" fmla="*/ 1268 h 201821"/>
              <a:gd name="connsiteX12" fmla="*/ 771884 w 859365"/>
              <a:gd name="connsiteY12" fmla="*/ 461 h 201821"/>
              <a:gd name="connsiteX13" fmla="*/ 758399 w 859365"/>
              <a:gd name="connsiteY13" fmla="*/ 0 h 201821"/>
              <a:gd name="connsiteX14" fmla="*/ 0 w 859365"/>
              <a:gd name="connsiteY14" fmla="*/ 201821 h 201821"/>
              <a:gd name="connsiteX15" fmla="*/ 24089 w 859365"/>
              <a:gd name="connsiteY15" fmla="*/ 201821 h 201821"/>
              <a:gd name="connsiteX16" fmla="*/ 26164 w 859365"/>
              <a:gd name="connsiteY16" fmla="*/ 201245 h 201821"/>
              <a:gd name="connsiteX17" fmla="*/ 30889 w 859365"/>
              <a:gd name="connsiteY17" fmla="*/ 200207 h 201821"/>
              <a:gd name="connsiteX18" fmla="*/ 30889 w 859365"/>
              <a:gd name="connsiteY18" fmla="*/ 200207 h 201821"/>
              <a:gd name="connsiteX19" fmla="*/ 112031 w 859365"/>
              <a:gd name="connsiteY19" fmla="*/ 178423 h 201821"/>
              <a:gd name="connsiteX20" fmla="*/ 235703 w 859365"/>
              <a:gd name="connsiteY20" fmla="*/ 178769 h 201821"/>
              <a:gd name="connsiteX21" fmla="*/ 236049 w 859365"/>
              <a:gd name="connsiteY21" fmla="*/ 178769 h 201821"/>
              <a:gd name="connsiteX22" fmla="*/ 236049 w 859365"/>
              <a:gd name="connsiteY22" fmla="*/ 178769 h 201821"/>
              <a:gd name="connsiteX23" fmla="*/ 248497 w 859365"/>
              <a:gd name="connsiteY23" fmla="*/ 175196 h 201821"/>
              <a:gd name="connsiteX24" fmla="*/ 248497 w 859365"/>
              <a:gd name="connsiteY24" fmla="*/ 175196 h 201821"/>
              <a:gd name="connsiteX25" fmla="*/ 248497 w 859365"/>
              <a:gd name="connsiteY25" fmla="*/ 175196 h 201821"/>
              <a:gd name="connsiteX26" fmla="*/ 248843 w 859365"/>
              <a:gd name="connsiteY26" fmla="*/ 175196 h 201821"/>
              <a:gd name="connsiteX27" fmla="*/ 249995 w 859365"/>
              <a:gd name="connsiteY27" fmla="*/ 174389 h 201821"/>
              <a:gd name="connsiteX28" fmla="*/ 129435 w 859365"/>
              <a:gd name="connsiteY28" fmla="*/ 173928 h 201821"/>
              <a:gd name="connsiteX29" fmla="*/ 128628 w 859365"/>
              <a:gd name="connsiteY29" fmla="*/ 173928 h 201821"/>
              <a:gd name="connsiteX30" fmla="*/ 191329 w 859365"/>
              <a:gd name="connsiteY30" fmla="*/ 157216 h 201821"/>
              <a:gd name="connsiteX31" fmla="*/ 308316 w 859365"/>
              <a:gd name="connsiteY31" fmla="*/ 157907 h 201821"/>
              <a:gd name="connsiteX32" fmla="*/ 308662 w 859365"/>
              <a:gd name="connsiteY32" fmla="*/ 157907 h 201821"/>
              <a:gd name="connsiteX33" fmla="*/ 308662 w 859365"/>
              <a:gd name="connsiteY33" fmla="*/ 157907 h 201821"/>
              <a:gd name="connsiteX34" fmla="*/ 320418 w 859365"/>
              <a:gd name="connsiteY34" fmla="*/ 154449 h 201821"/>
              <a:gd name="connsiteX35" fmla="*/ 320418 w 859365"/>
              <a:gd name="connsiteY35" fmla="*/ 154449 h 201821"/>
              <a:gd name="connsiteX36" fmla="*/ 320764 w 859365"/>
              <a:gd name="connsiteY36" fmla="*/ 154449 h 201821"/>
              <a:gd name="connsiteX37" fmla="*/ 320303 w 859365"/>
              <a:gd name="connsiteY37" fmla="*/ 154219 h 201821"/>
              <a:gd name="connsiteX38" fmla="*/ 206082 w 859365"/>
              <a:gd name="connsiteY38" fmla="*/ 153412 h 201821"/>
              <a:gd name="connsiteX39" fmla="*/ 205851 w 859365"/>
              <a:gd name="connsiteY39" fmla="*/ 153412 h 201821"/>
              <a:gd name="connsiteX40" fmla="*/ 248266 w 859365"/>
              <a:gd name="connsiteY40" fmla="*/ 142001 h 201821"/>
              <a:gd name="connsiteX41" fmla="*/ 248727 w 859365"/>
              <a:gd name="connsiteY41" fmla="*/ 142116 h 201821"/>
              <a:gd name="connsiteX42" fmla="*/ 249995 w 859365"/>
              <a:gd name="connsiteY42" fmla="*/ 142462 h 201821"/>
              <a:gd name="connsiteX43" fmla="*/ 251493 w 859365"/>
              <a:gd name="connsiteY43" fmla="*/ 142693 h 201821"/>
              <a:gd name="connsiteX44" fmla="*/ 253222 w 859365"/>
              <a:gd name="connsiteY44" fmla="*/ 142923 h 201821"/>
              <a:gd name="connsiteX45" fmla="*/ 255988 w 859365"/>
              <a:gd name="connsiteY45" fmla="*/ 143153 h 201821"/>
              <a:gd name="connsiteX46" fmla="*/ 259101 w 859365"/>
              <a:gd name="connsiteY46" fmla="*/ 143384 h 201821"/>
              <a:gd name="connsiteX47" fmla="*/ 262558 w 859365"/>
              <a:gd name="connsiteY47" fmla="*/ 143499 h 201821"/>
              <a:gd name="connsiteX48" fmla="*/ 266247 w 859365"/>
              <a:gd name="connsiteY48" fmla="*/ 143499 h 201821"/>
              <a:gd name="connsiteX49" fmla="*/ 272701 w 859365"/>
              <a:gd name="connsiteY49" fmla="*/ 143499 h 201821"/>
              <a:gd name="connsiteX50" fmla="*/ 277196 w 859365"/>
              <a:gd name="connsiteY50" fmla="*/ 143499 h 201821"/>
              <a:gd name="connsiteX51" fmla="*/ 276966 w 859365"/>
              <a:gd name="connsiteY51" fmla="*/ 143499 h 201821"/>
              <a:gd name="connsiteX52" fmla="*/ 277542 w 859365"/>
              <a:gd name="connsiteY52" fmla="*/ 143499 h 201821"/>
              <a:gd name="connsiteX53" fmla="*/ 281230 w 859365"/>
              <a:gd name="connsiteY53" fmla="*/ 143384 h 201821"/>
              <a:gd name="connsiteX54" fmla="*/ 284918 w 859365"/>
              <a:gd name="connsiteY54" fmla="*/ 143269 h 201821"/>
              <a:gd name="connsiteX55" fmla="*/ 288607 w 859365"/>
              <a:gd name="connsiteY55" fmla="*/ 143038 h 201821"/>
              <a:gd name="connsiteX56" fmla="*/ 292180 w 859365"/>
              <a:gd name="connsiteY56" fmla="*/ 142808 h 201821"/>
              <a:gd name="connsiteX57" fmla="*/ 298519 w 859365"/>
              <a:gd name="connsiteY57" fmla="*/ 142232 h 201821"/>
              <a:gd name="connsiteX58" fmla="*/ 305319 w 859365"/>
              <a:gd name="connsiteY58" fmla="*/ 141425 h 201821"/>
              <a:gd name="connsiteX59" fmla="*/ 312580 w 859365"/>
              <a:gd name="connsiteY59" fmla="*/ 140272 h 201821"/>
              <a:gd name="connsiteX60" fmla="*/ 320303 w 859365"/>
              <a:gd name="connsiteY60" fmla="*/ 138889 h 201821"/>
              <a:gd name="connsiteX61" fmla="*/ 337707 w 859365"/>
              <a:gd name="connsiteY61" fmla="*/ 135662 h 201821"/>
              <a:gd name="connsiteX62" fmla="*/ 339897 w 859365"/>
              <a:gd name="connsiteY62" fmla="*/ 135316 h 201821"/>
              <a:gd name="connsiteX63" fmla="*/ 341856 w 859365"/>
              <a:gd name="connsiteY63" fmla="*/ 134970 h 201821"/>
              <a:gd name="connsiteX64" fmla="*/ 343700 w 859365"/>
              <a:gd name="connsiteY64" fmla="*/ 134624 h 201821"/>
              <a:gd name="connsiteX65" fmla="*/ 345314 w 859365"/>
              <a:gd name="connsiteY65" fmla="*/ 134394 h 201821"/>
              <a:gd name="connsiteX66" fmla="*/ 346812 w 859365"/>
              <a:gd name="connsiteY66" fmla="*/ 134163 h 201821"/>
              <a:gd name="connsiteX67" fmla="*/ 348310 w 859365"/>
              <a:gd name="connsiteY67" fmla="*/ 133933 h 201821"/>
              <a:gd name="connsiteX68" fmla="*/ 349809 w 859365"/>
              <a:gd name="connsiteY68" fmla="*/ 133702 h 201821"/>
              <a:gd name="connsiteX69" fmla="*/ 351307 w 859365"/>
              <a:gd name="connsiteY69" fmla="*/ 133587 h 201821"/>
              <a:gd name="connsiteX70" fmla="*/ 352805 w 859365"/>
              <a:gd name="connsiteY70" fmla="*/ 133587 h 201821"/>
              <a:gd name="connsiteX71" fmla="*/ 354419 w 859365"/>
              <a:gd name="connsiteY71" fmla="*/ 133587 h 201821"/>
              <a:gd name="connsiteX72" fmla="*/ 356148 w 859365"/>
              <a:gd name="connsiteY72" fmla="*/ 133587 h 201821"/>
              <a:gd name="connsiteX73" fmla="*/ 357877 w 859365"/>
              <a:gd name="connsiteY73" fmla="*/ 133587 h 201821"/>
              <a:gd name="connsiteX74" fmla="*/ 359836 w 859365"/>
              <a:gd name="connsiteY74" fmla="*/ 133587 h 201821"/>
              <a:gd name="connsiteX75" fmla="*/ 361911 w 859365"/>
              <a:gd name="connsiteY75" fmla="*/ 133587 h 201821"/>
              <a:gd name="connsiteX76" fmla="*/ 364216 w 859365"/>
              <a:gd name="connsiteY76" fmla="*/ 133587 h 201821"/>
              <a:gd name="connsiteX77" fmla="*/ 366636 w 859365"/>
              <a:gd name="connsiteY77" fmla="*/ 133587 h 201821"/>
              <a:gd name="connsiteX78" fmla="*/ 368826 w 859365"/>
              <a:gd name="connsiteY78" fmla="*/ 133587 h 201821"/>
              <a:gd name="connsiteX79" fmla="*/ 370901 w 859365"/>
              <a:gd name="connsiteY79" fmla="*/ 133587 h 201821"/>
              <a:gd name="connsiteX80" fmla="*/ 372745 w 859365"/>
              <a:gd name="connsiteY80" fmla="*/ 133587 h 201821"/>
              <a:gd name="connsiteX81" fmla="*/ 374474 w 859365"/>
              <a:gd name="connsiteY81" fmla="*/ 133587 h 201821"/>
              <a:gd name="connsiteX82" fmla="*/ 375972 w 859365"/>
              <a:gd name="connsiteY82" fmla="*/ 133587 h 201821"/>
              <a:gd name="connsiteX83" fmla="*/ 377240 w 859365"/>
              <a:gd name="connsiteY83" fmla="*/ 133587 h 201821"/>
              <a:gd name="connsiteX84" fmla="*/ 378277 w 859365"/>
              <a:gd name="connsiteY84" fmla="*/ 133702 h 201821"/>
              <a:gd name="connsiteX85" fmla="*/ 379084 w 859365"/>
              <a:gd name="connsiteY85" fmla="*/ 133818 h 201821"/>
              <a:gd name="connsiteX86" fmla="*/ 379661 w 859365"/>
              <a:gd name="connsiteY86" fmla="*/ 134048 h 201821"/>
              <a:gd name="connsiteX87" fmla="*/ 379891 w 859365"/>
              <a:gd name="connsiteY87" fmla="*/ 134278 h 201821"/>
              <a:gd name="connsiteX88" fmla="*/ 379891 w 859365"/>
              <a:gd name="connsiteY88" fmla="*/ 134509 h 201821"/>
              <a:gd name="connsiteX89" fmla="*/ 379661 w 859365"/>
              <a:gd name="connsiteY89" fmla="*/ 134855 h 201821"/>
              <a:gd name="connsiteX90" fmla="*/ 379084 w 859365"/>
              <a:gd name="connsiteY90" fmla="*/ 135201 h 201821"/>
              <a:gd name="connsiteX91" fmla="*/ 378047 w 859365"/>
              <a:gd name="connsiteY91" fmla="*/ 135662 h 201821"/>
              <a:gd name="connsiteX92" fmla="*/ 376664 w 859365"/>
              <a:gd name="connsiteY92" fmla="*/ 136123 h 201821"/>
              <a:gd name="connsiteX93" fmla="*/ 374820 w 859365"/>
              <a:gd name="connsiteY93" fmla="*/ 136699 h 201821"/>
              <a:gd name="connsiteX94" fmla="*/ 374128 w 859365"/>
              <a:gd name="connsiteY94" fmla="*/ 136930 h 201821"/>
              <a:gd name="connsiteX95" fmla="*/ 373898 w 859365"/>
              <a:gd name="connsiteY95" fmla="*/ 136930 h 201821"/>
              <a:gd name="connsiteX96" fmla="*/ 373437 w 859365"/>
              <a:gd name="connsiteY96" fmla="*/ 137045 h 201821"/>
              <a:gd name="connsiteX97" fmla="*/ 373206 w 859365"/>
              <a:gd name="connsiteY97" fmla="*/ 137045 h 201821"/>
              <a:gd name="connsiteX98" fmla="*/ 372745 w 859365"/>
              <a:gd name="connsiteY98" fmla="*/ 137045 h 201821"/>
              <a:gd name="connsiteX99" fmla="*/ 372399 w 859365"/>
              <a:gd name="connsiteY99" fmla="*/ 137045 h 201821"/>
              <a:gd name="connsiteX100" fmla="*/ 371938 w 859365"/>
              <a:gd name="connsiteY100" fmla="*/ 137045 h 201821"/>
              <a:gd name="connsiteX101" fmla="*/ 371593 w 859365"/>
              <a:gd name="connsiteY101" fmla="*/ 137045 h 201821"/>
              <a:gd name="connsiteX102" fmla="*/ 371131 w 859365"/>
              <a:gd name="connsiteY102" fmla="*/ 137045 h 201821"/>
              <a:gd name="connsiteX103" fmla="*/ 370786 w 859365"/>
              <a:gd name="connsiteY103" fmla="*/ 137045 h 201821"/>
              <a:gd name="connsiteX104" fmla="*/ 370325 w 859365"/>
              <a:gd name="connsiteY104" fmla="*/ 137045 h 201821"/>
              <a:gd name="connsiteX105" fmla="*/ 369979 w 859365"/>
              <a:gd name="connsiteY105" fmla="*/ 137045 h 201821"/>
              <a:gd name="connsiteX106" fmla="*/ 369518 w 859365"/>
              <a:gd name="connsiteY106" fmla="*/ 137045 h 201821"/>
              <a:gd name="connsiteX107" fmla="*/ 369172 w 859365"/>
              <a:gd name="connsiteY107" fmla="*/ 137045 h 201821"/>
              <a:gd name="connsiteX108" fmla="*/ 368711 w 859365"/>
              <a:gd name="connsiteY108" fmla="*/ 137045 h 201821"/>
              <a:gd name="connsiteX109" fmla="*/ 368481 w 859365"/>
              <a:gd name="connsiteY109" fmla="*/ 137045 h 201821"/>
              <a:gd name="connsiteX110" fmla="*/ 367904 w 859365"/>
              <a:gd name="connsiteY110" fmla="*/ 137045 h 201821"/>
              <a:gd name="connsiteX111" fmla="*/ 367674 w 859365"/>
              <a:gd name="connsiteY111" fmla="*/ 137045 h 201821"/>
              <a:gd name="connsiteX112" fmla="*/ 366867 w 859365"/>
              <a:gd name="connsiteY112" fmla="*/ 137160 h 201821"/>
              <a:gd name="connsiteX113" fmla="*/ 366636 w 859365"/>
              <a:gd name="connsiteY113" fmla="*/ 137160 h 201821"/>
              <a:gd name="connsiteX114" fmla="*/ 366060 w 859365"/>
              <a:gd name="connsiteY114" fmla="*/ 137160 h 201821"/>
              <a:gd name="connsiteX115" fmla="*/ 365830 w 859365"/>
              <a:gd name="connsiteY115" fmla="*/ 137160 h 201821"/>
              <a:gd name="connsiteX116" fmla="*/ 365369 w 859365"/>
              <a:gd name="connsiteY116" fmla="*/ 137160 h 201821"/>
              <a:gd name="connsiteX117" fmla="*/ 365023 w 859365"/>
              <a:gd name="connsiteY117" fmla="*/ 137160 h 201821"/>
              <a:gd name="connsiteX118" fmla="*/ 364562 w 859365"/>
              <a:gd name="connsiteY118" fmla="*/ 137160 h 201821"/>
              <a:gd name="connsiteX119" fmla="*/ 364216 w 859365"/>
              <a:gd name="connsiteY119" fmla="*/ 137160 h 201821"/>
              <a:gd name="connsiteX120" fmla="*/ 363755 w 859365"/>
              <a:gd name="connsiteY120" fmla="*/ 137160 h 201821"/>
              <a:gd name="connsiteX121" fmla="*/ 363409 w 859365"/>
              <a:gd name="connsiteY121" fmla="*/ 137160 h 201821"/>
              <a:gd name="connsiteX122" fmla="*/ 362833 w 859365"/>
              <a:gd name="connsiteY122" fmla="*/ 137160 h 201821"/>
              <a:gd name="connsiteX123" fmla="*/ 362833 w 859365"/>
              <a:gd name="connsiteY123" fmla="*/ 137160 h 201821"/>
              <a:gd name="connsiteX124" fmla="*/ 362026 w 859365"/>
              <a:gd name="connsiteY124" fmla="*/ 137160 h 201821"/>
              <a:gd name="connsiteX125" fmla="*/ 360643 w 859365"/>
              <a:gd name="connsiteY125" fmla="*/ 137275 h 201821"/>
              <a:gd name="connsiteX126" fmla="*/ 359260 w 859365"/>
              <a:gd name="connsiteY126" fmla="*/ 137390 h 201821"/>
              <a:gd name="connsiteX127" fmla="*/ 357877 w 859365"/>
              <a:gd name="connsiteY127" fmla="*/ 137390 h 201821"/>
              <a:gd name="connsiteX128" fmla="*/ 357070 w 859365"/>
              <a:gd name="connsiteY128" fmla="*/ 137390 h 201821"/>
              <a:gd name="connsiteX129" fmla="*/ 356955 w 859365"/>
              <a:gd name="connsiteY129" fmla="*/ 137390 h 201821"/>
              <a:gd name="connsiteX130" fmla="*/ 353958 w 859365"/>
              <a:gd name="connsiteY130" fmla="*/ 137506 h 201821"/>
              <a:gd name="connsiteX131" fmla="*/ 351192 w 859365"/>
              <a:gd name="connsiteY131" fmla="*/ 137506 h 201821"/>
              <a:gd name="connsiteX132" fmla="*/ 344853 w 859365"/>
              <a:gd name="connsiteY132" fmla="*/ 137506 h 201821"/>
              <a:gd name="connsiteX133" fmla="*/ 344392 w 859365"/>
              <a:gd name="connsiteY133" fmla="*/ 137506 h 201821"/>
              <a:gd name="connsiteX134" fmla="*/ 344046 w 859365"/>
              <a:gd name="connsiteY134" fmla="*/ 137506 h 201821"/>
              <a:gd name="connsiteX135" fmla="*/ 344276 w 859365"/>
              <a:gd name="connsiteY135" fmla="*/ 137506 h 201821"/>
              <a:gd name="connsiteX136" fmla="*/ 328255 w 859365"/>
              <a:gd name="connsiteY136" fmla="*/ 142001 h 201821"/>
              <a:gd name="connsiteX137" fmla="*/ 328025 w 859365"/>
              <a:gd name="connsiteY137" fmla="*/ 142001 h 201821"/>
              <a:gd name="connsiteX138" fmla="*/ 328255 w 859365"/>
              <a:gd name="connsiteY138" fmla="*/ 142001 h 201821"/>
              <a:gd name="connsiteX139" fmla="*/ 327910 w 859365"/>
              <a:gd name="connsiteY139" fmla="*/ 142001 h 201821"/>
              <a:gd name="connsiteX140" fmla="*/ 335517 w 859365"/>
              <a:gd name="connsiteY140" fmla="*/ 142232 h 201821"/>
              <a:gd name="connsiteX141" fmla="*/ 339090 w 859365"/>
              <a:gd name="connsiteY141" fmla="*/ 142232 h 201821"/>
              <a:gd name="connsiteX142" fmla="*/ 342893 w 859365"/>
              <a:gd name="connsiteY142" fmla="*/ 142232 h 201821"/>
              <a:gd name="connsiteX143" fmla="*/ 346812 w 859365"/>
              <a:gd name="connsiteY143" fmla="*/ 142116 h 201821"/>
              <a:gd name="connsiteX144" fmla="*/ 350846 w 859365"/>
              <a:gd name="connsiteY144" fmla="*/ 141886 h 201821"/>
              <a:gd name="connsiteX145" fmla="*/ 353151 w 859365"/>
              <a:gd name="connsiteY145" fmla="*/ 141770 h 201821"/>
              <a:gd name="connsiteX146" fmla="*/ 355456 w 859365"/>
              <a:gd name="connsiteY146" fmla="*/ 141540 h 201821"/>
              <a:gd name="connsiteX147" fmla="*/ 357762 w 859365"/>
              <a:gd name="connsiteY147" fmla="*/ 141309 h 201821"/>
              <a:gd name="connsiteX148" fmla="*/ 360067 w 859365"/>
              <a:gd name="connsiteY148" fmla="*/ 141079 h 201821"/>
              <a:gd name="connsiteX149" fmla="*/ 320533 w 859365"/>
              <a:gd name="connsiteY149" fmla="*/ 152490 h 201821"/>
              <a:gd name="connsiteX150" fmla="*/ 308431 w 859365"/>
              <a:gd name="connsiteY150" fmla="*/ 155948 h 201821"/>
              <a:gd name="connsiteX151" fmla="*/ 248727 w 859365"/>
              <a:gd name="connsiteY151" fmla="*/ 173237 h 201821"/>
              <a:gd name="connsiteX152" fmla="*/ 235934 w 859365"/>
              <a:gd name="connsiteY152" fmla="*/ 176925 h 201821"/>
              <a:gd name="connsiteX153" fmla="*/ 161938 w 859365"/>
              <a:gd name="connsiteY153" fmla="*/ 198248 h 201821"/>
              <a:gd name="connsiteX154" fmla="*/ 160900 w 859365"/>
              <a:gd name="connsiteY154" fmla="*/ 198248 h 201821"/>
              <a:gd name="connsiteX155" fmla="*/ 158595 w 859365"/>
              <a:gd name="connsiteY155" fmla="*/ 199170 h 201821"/>
              <a:gd name="connsiteX156" fmla="*/ 156751 w 859365"/>
              <a:gd name="connsiteY156" fmla="*/ 199747 h 201821"/>
              <a:gd name="connsiteX157" fmla="*/ 180840 w 859365"/>
              <a:gd name="connsiteY157" fmla="*/ 199747 h 201821"/>
              <a:gd name="connsiteX158" fmla="*/ 736615 w 859365"/>
              <a:gd name="connsiteY158" fmla="*/ 9913 h 201821"/>
              <a:gd name="connsiteX159" fmla="*/ 736615 w 859365"/>
              <a:gd name="connsiteY159" fmla="*/ 9913 h 201821"/>
              <a:gd name="connsiteX160" fmla="*/ 736385 w 859365"/>
              <a:gd name="connsiteY160" fmla="*/ 9913 h 201821"/>
              <a:gd name="connsiteX161" fmla="*/ 728086 w 859365"/>
              <a:gd name="connsiteY161" fmla="*/ 12448 h 201821"/>
              <a:gd name="connsiteX162" fmla="*/ 803580 w 859365"/>
              <a:gd name="connsiteY162" fmla="*/ 14984 h 201821"/>
              <a:gd name="connsiteX163" fmla="*/ 805770 w 859365"/>
              <a:gd name="connsiteY163" fmla="*/ 14408 h 201821"/>
              <a:gd name="connsiteX164" fmla="*/ 772000 w 859365"/>
              <a:gd name="connsiteY164" fmla="*/ 24090 h 201821"/>
              <a:gd name="connsiteX165" fmla="*/ 693163 w 859365"/>
              <a:gd name="connsiteY165" fmla="*/ 21554 h 201821"/>
              <a:gd name="connsiteX166" fmla="*/ 692932 w 859365"/>
              <a:gd name="connsiteY166" fmla="*/ 21554 h 201821"/>
              <a:gd name="connsiteX167" fmla="*/ 692932 w 859365"/>
              <a:gd name="connsiteY167" fmla="*/ 21554 h 201821"/>
              <a:gd name="connsiteX168" fmla="*/ 688437 w 859365"/>
              <a:gd name="connsiteY168" fmla="*/ 22822 h 201821"/>
              <a:gd name="connsiteX169" fmla="*/ 693278 w 859365"/>
              <a:gd name="connsiteY169" fmla="*/ 21554 h 201821"/>
              <a:gd name="connsiteX170" fmla="*/ 736731 w 859365"/>
              <a:gd name="connsiteY170" fmla="*/ 9797 h 201821"/>
              <a:gd name="connsiteX171" fmla="*/ 736731 w 859365"/>
              <a:gd name="connsiteY171" fmla="*/ 9797 h 201821"/>
              <a:gd name="connsiteX172" fmla="*/ 360067 w 859365"/>
              <a:gd name="connsiteY172" fmla="*/ 139235 h 201821"/>
              <a:gd name="connsiteX173" fmla="*/ 360067 w 859365"/>
              <a:gd name="connsiteY173" fmla="*/ 139235 h 201821"/>
              <a:gd name="connsiteX174" fmla="*/ 359836 w 859365"/>
              <a:gd name="connsiteY174" fmla="*/ 139235 h 201821"/>
              <a:gd name="connsiteX175" fmla="*/ 358799 w 859365"/>
              <a:gd name="connsiteY175" fmla="*/ 139235 h 201821"/>
              <a:gd name="connsiteX176" fmla="*/ 358799 w 859365"/>
              <a:gd name="connsiteY176" fmla="*/ 139235 h 201821"/>
              <a:gd name="connsiteX177" fmla="*/ 359836 w 859365"/>
              <a:gd name="connsiteY177" fmla="*/ 139235 h 201821"/>
              <a:gd name="connsiteX178" fmla="*/ 360067 w 859365"/>
              <a:gd name="connsiteY178" fmla="*/ 139235 h 201821"/>
              <a:gd name="connsiteX179" fmla="*/ 363179 w 859365"/>
              <a:gd name="connsiteY179" fmla="*/ 138889 h 201821"/>
              <a:gd name="connsiteX180" fmla="*/ 363179 w 859365"/>
              <a:gd name="connsiteY180" fmla="*/ 138889 h 201821"/>
              <a:gd name="connsiteX181" fmla="*/ 361796 w 859365"/>
              <a:gd name="connsiteY181" fmla="*/ 139004 h 201821"/>
              <a:gd name="connsiteX182" fmla="*/ 361796 w 859365"/>
              <a:gd name="connsiteY182" fmla="*/ 139004 h 201821"/>
              <a:gd name="connsiteX183" fmla="*/ 363063 w 859365"/>
              <a:gd name="connsiteY183" fmla="*/ 138889 h 201821"/>
              <a:gd name="connsiteX184" fmla="*/ 274776 w 859365"/>
              <a:gd name="connsiteY184" fmla="*/ 138082 h 201821"/>
              <a:gd name="connsiteX185" fmla="*/ 274776 w 859365"/>
              <a:gd name="connsiteY185" fmla="*/ 138082 h 201821"/>
              <a:gd name="connsiteX186" fmla="*/ 274776 w 859365"/>
              <a:gd name="connsiteY186" fmla="*/ 138082 h 201821"/>
              <a:gd name="connsiteX187" fmla="*/ 274430 w 859365"/>
              <a:gd name="connsiteY187" fmla="*/ 138082 h 201821"/>
              <a:gd name="connsiteX188" fmla="*/ 274430 w 859365"/>
              <a:gd name="connsiteY188" fmla="*/ 138082 h 201821"/>
              <a:gd name="connsiteX189" fmla="*/ 274430 w 859365"/>
              <a:gd name="connsiteY189" fmla="*/ 138082 h 201821"/>
              <a:gd name="connsiteX190" fmla="*/ 274430 w 859365"/>
              <a:gd name="connsiteY190" fmla="*/ 138082 h 201821"/>
              <a:gd name="connsiteX191" fmla="*/ 274084 w 859365"/>
              <a:gd name="connsiteY191" fmla="*/ 137967 h 201821"/>
              <a:gd name="connsiteX192" fmla="*/ 274084 w 859365"/>
              <a:gd name="connsiteY192" fmla="*/ 137967 h 201821"/>
              <a:gd name="connsiteX193" fmla="*/ 274084 w 859365"/>
              <a:gd name="connsiteY193" fmla="*/ 137967 h 201821"/>
              <a:gd name="connsiteX194" fmla="*/ 272701 w 859365"/>
              <a:gd name="connsiteY194" fmla="*/ 137506 h 201821"/>
              <a:gd name="connsiteX195" fmla="*/ 272701 w 859365"/>
              <a:gd name="connsiteY195" fmla="*/ 137506 h 201821"/>
              <a:gd name="connsiteX196" fmla="*/ 272701 w 859365"/>
              <a:gd name="connsiteY196" fmla="*/ 137506 h 201821"/>
              <a:gd name="connsiteX197" fmla="*/ 272701 w 859365"/>
              <a:gd name="connsiteY197" fmla="*/ 137506 h 201821"/>
              <a:gd name="connsiteX198" fmla="*/ 272701 w 859365"/>
              <a:gd name="connsiteY198" fmla="*/ 137506 h 201821"/>
              <a:gd name="connsiteX199" fmla="*/ 272701 w 859365"/>
              <a:gd name="connsiteY199" fmla="*/ 137506 h 201821"/>
              <a:gd name="connsiteX200" fmla="*/ 272701 w 859365"/>
              <a:gd name="connsiteY200" fmla="*/ 137506 h 201821"/>
              <a:gd name="connsiteX201" fmla="*/ 272816 w 859365"/>
              <a:gd name="connsiteY201" fmla="*/ 137621 h 201821"/>
              <a:gd name="connsiteX202" fmla="*/ 272816 w 859365"/>
              <a:gd name="connsiteY202" fmla="*/ 137621 h 201821"/>
              <a:gd name="connsiteX203" fmla="*/ 272816 w 859365"/>
              <a:gd name="connsiteY203" fmla="*/ 137621 h 201821"/>
              <a:gd name="connsiteX204" fmla="*/ 272816 w 859365"/>
              <a:gd name="connsiteY204" fmla="*/ 137621 h 201821"/>
              <a:gd name="connsiteX205" fmla="*/ 272816 w 859365"/>
              <a:gd name="connsiteY205" fmla="*/ 137621 h 201821"/>
              <a:gd name="connsiteX206" fmla="*/ 275006 w 859365"/>
              <a:gd name="connsiteY206" fmla="*/ 138313 h 201821"/>
              <a:gd name="connsiteX207" fmla="*/ 275006 w 859365"/>
              <a:gd name="connsiteY207" fmla="*/ 138313 h 201821"/>
              <a:gd name="connsiteX208" fmla="*/ 275006 w 859365"/>
              <a:gd name="connsiteY208" fmla="*/ 138313 h 201821"/>
              <a:gd name="connsiteX209" fmla="*/ 275006 w 859365"/>
              <a:gd name="connsiteY209" fmla="*/ 138313 h 201821"/>
              <a:gd name="connsiteX210" fmla="*/ 272701 w 859365"/>
              <a:gd name="connsiteY210" fmla="*/ 137390 h 201821"/>
              <a:gd name="connsiteX211" fmla="*/ 272701 w 859365"/>
              <a:gd name="connsiteY211" fmla="*/ 137390 h 201821"/>
              <a:gd name="connsiteX212" fmla="*/ 272701 w 859365"/>
              <a:gd name="connsiteY212" fmla="*/ 137390 h 201821"/>
              <a:gd name="connsiteX213" fmla="*/ 272701 w 859365"/>
              <a:gd name="connsiteY213" fmla="*/ 137390 h 201821"/>
              <a:gd name="connsiteX214" fmla="*/ 272701 w 859365"/>
              <a:gd name="connsiteY214" fmla="*/ 137390 h 201821"/>
              <a:gd name="connsiteX215" fmla="*/ 272816 w 859365"/>
              <a:gd name="connsiteY215" fmla="*/ 137736 h 201821"/>
              <a:gd name="connsiteX216" fmla="*/ 272816 w 859365"/>
              <a:gd name="connsiteY216" fmla="*/ 137736 h 201821"/>
              <a:gd name="connsiteX217" fmla="*/ 272816 w 859365"/>
              <a:gd name="connsiteY217" fmla="*/ 137736 h 201821"/>
              <a:gd name="connsiteX218" fmla="*/ 272816 w 859365"/>
              <a:gd name="connsiteY218" fmla="*/ 137736 h 201821"/>
              <a:gd name="connsiteX219" fmla="*/ 272816 w 859365"/>
              <a:gd name="connsiteY219" fmla="*/ 137736 h 201821"/>
              <a:gd name="connsiteX220" fmla="*/ 272816 w 859365"/>
              <a:gd name="connsiteY220" fmla="*/ 137736 h 201821"/>
              <a:gd name="connsiteX221" fmla="*/ 272816 w 859365"/>
              <a:gd name="connsiteY221" fmla="*/ 137736 h 201821"/>
              <a:gd name="connsiteX222" fmla="*/ 273047 w 859365"/>
              <a:gd name="connsiteY222" fmla="*/ 137852 h 201821"/>
              <a:gd name="connsiteX223" fmla="*/ 273047 w 859365"/>
              <a:gd name="connsiteY223" fmla="*/ 137852 h 201821"/>
              <a:gd name="connsiteX224" fmla="*/ 273047 w 859365"/>
              <a:gd name="connsiteY224" fmla="*/ 137852 h 201821"/>
              <a:gd name="connsiteX225" fmla="*/ 273047 w 859365"/>
              <a:gd name="connsiteY225" fmla="*/ 137852 h 201821"/>
              <a:gd name="connsiteX226" fmla="*/ 273047 w 859365"/>
              <a:gd name="connsiteY226" fmla="*/ 137852 h 201821"/>
              <a:gd name="connsiteX227" fmla="*/ 273047 w 859365"/>
              <a:gd name="connsiteY227" fmla="*/ 137852 h 201821"/>
              <a:gd name="connsiteX228" fmla="*/ 273508 w 859365"/>
              <a:gd name="connsiteY228" fmla="*/ 138082 h 201821"/>
              <a:gd name="connsiteX229" fmla="*/ 273508 w 859365"/>
              <a:gd name="connsiteY229" fmla="*/ 138082 h 201821"/>
              <a:gd name="connsiteX230" fmla="*/ 273508 w 859365"/>
              <a:gd name="connsiteY230" fmla="*/ 138082 h 201821"/>
              <a:gd name="connsiteX231" fmla="*/ 273969 w 859365"/>
              <a:gd name="connsiteY231" fmla="*/ 138082 h 201821"/>
              <a:gd name="connsiteX232" fmla="*/ 273969 w 859365"/>
              <a:gd name="connsiteY232" fmla="*/ 138082 h 201821"/>
              <a:gd name="connsiteX233" fmla="*/ 273969 w 859365"/>
              <a:gd name="connsiteY233" fmla="*/ 138082 h 201821"/>
              <a:gd name="connsiteX234" fmla="*/ 273969 w 859365"/>
              <a:gd name="connsiteY234" fmla="*/ 138082 h 201821"/>
              <a:gd name="connsiteX235" fmla="*/ 274315 w 859365"/>
              <a:gd name="connsiteY235" fmla="*/ 138198 h 201821"/>
              <a:gd name="connsiteX236" fmla="*/ 274315 w 859365"/>
              <a:gd name="connsiteY236" fmla="*/ 138198 h 201821"/>
              <a:gd name="connsiteX237" fmla="*/ 274315 w 859365"/>
              <a:gd name="connsiteY237" fmla="*/ 138198 h 201821"/>
              <a:gd name="connsiteX238" fmla="*/ 358568 w 859365"/>
              <a:gd name="connsiteY238" fmla="*/ 139350 h 201821"/>
              <a:gd name="connsiteX239" fmla="*/ 357301 w 859365"/>
              <a:gd name="connsiteY239" fmla="*/ 139350 h 201821"/>
              <a:gd name="connsiteX240" fmla="*/ 357301 w 859365"/>
              <a:gd name="connsiteY240" fmla="*/ 139350 h 201821"/>
              <a:gd name="connsiteX241" fmla="*/ 358453 w 859365"/>
              <a:gd name="connsiteY241" fmla="*/ 139350 h 201821"/>
              <a:gd name="connsiteX242" fmla="*/ 358453 w 859365"/>
              <a:gd name="connsiteY242" fmla="*/ 139350 h 201821"/>
              <a:gd name="connsiteX243" fmla="*/ 360297 w 859365"/>
              <a:gd name="connsiteY243" fmla="*/ 139235 h 201821"/>
              <a:gd name="connsiteX244" fmla="*/ 360297 w 859365"/>
              <a:gd name="connsiteY244" fmla="*/ 139235 h 201821"/>
              <a:gd name="connsiteX245" fmla="*/ 361565 w 859365"/>
              <a:gd name="connsiteY245" fmla="*/ 139235 h 201821"/>
              <a:gd name="connsiteX246" fmla="*/ 361565 w 859365"/>
              <a:gd name="connsiteY246" fmla="*/ 139235 h 201821"/>
              <a:gd name="connsiteX247" fmla="*/ 360297 w 859365"/>
              <a:gd name="connsiteY247" fmla="*/ 139235 h 201821"/>
              <a:gd name="connsiteX248" fmla="*/ 404211 w 859365"/>
              <a:gd name="connsiteY248" fmla="*/ 129438 h 201821"/>
              <a:gd name="connsiteX249" fmla="*/ 402597 w 859365"/>
              <a:gd name="connsiteY249" fmla="*/ 129092 h 201821"/>
              <a:gd name="connsiteX250" fmla="*/ 400753 w 859365"/>
              <a:gd name="connsiteY250" fmla="*/ 128861 h 201821"/>
              <a:gd name="connsiteX251" fmla="*/ 398563 w 859365"/>
              <a:gd name="connsiteY251" fmla="*/ 128631 h 201821"/>
              <a:gd name="connsiteX252" fmla="*/ 395566 w 859365"/>
              <a:gd name="connsiteY252" fmla="*/ 128400 h 201821"/>
              <a:gd name="connsiteX253" fmla="*/ 392224 w 859365"/>
              <a:gd name="connsiteY253" fmla="*/ 128285 h 201821"/>
              <a:gd name="connsiteX254" fmla="*/ 388535 w 859365"/>
              <a:gd name="connsiteY254" fmla="*/ 128170 h 201821"/>
              <a:gd name="connsiteX255" fmla="*/ 384501 w 859365"/>
              <a:gd name="connsiteY255" fmla="*/ 128170 h 201821"/>
              <a:gd name="connsiteX256" fmla="*/ 380928 w 859365"/>
              <a:gd name="connsiteY256" fmla="*/ 128170 h 201821"/>
              <a:gd name="connsiteX257" fmla="*/ 377471 w 859365"/>
              <a:gd name="connsiteY257" fmla="*/ 128170 h 201821"/>
              <a:gd name="connsiteX258" fmla="*/ 374128 w 859365"/>
              <a:gd name="connsiteY258" fmla="*/ 128170 h 201821"/>
              <a:gd name="connsiteX259" fmla="*/ 370901 w 859365"/>
              <a:gd name="connsiteY259" fmla="*/ 128170 h 201821"/>
              <a:gd name="connsiteX260" fmla="*/ 367674 w 859365"/>
              <a:gd name="connsiteY260" fmla="*/ 128170 h 201821"/>
              <a:gd name="connsiteX261" fmla="*/ 364446 w 859365"/>
              <a:gd name="connsiteY261" fmla="*/ 128285 h 201821"/>
              <a:gd name="connsiteX262" fmla="*/ 361335 w 859365"/>
              <a:gd name="connsiteY262" fmla="*/ 128400 h 201821"/>
              <a:gd name="connsiteX263" fmla="*/ 358223 w 859365"/>
              <a:gd name="connsiteY263" fmla="*/ 128631 h 201821"/>
              <a:gd name="connsiteX264" fmla="*/ 354995 w 859365"/>
              <a:gd name="connsiteY264" fmla="*/ 128861 h 201821"/>
              <a:gd name="connsiteX265" fmla="*/ 351768 w 859365"/>
              <a:gd name="connsiteY265" fmla="*/ 129207 h 201821"/>
              <a:gd name="connsiteX266" fmla="*/ 348426 w 859365"/>
              <a:gd name="connsiteY266" fmla="*/ 129553 h 201821"/>
              <a:gd name="connsiteX267" fmla="*/ 345083 w 859365"/>
              <a:gd name="connsiteY267" fmla="*/ 130014 h 201821"/>
              <a:gd name="connsiteX268" fmla="*/ 341625 w 859365"/>
              <a:gd name="connsiteY268" fmla="*/ 130475 h 201821"/>
              <a:gd name="connsiteX269" fmla="*/ 337937 w 859365"/>
              <a:gd name="connsiteY269" fmla="*/ 131051 h 201821"/>
              <a:gd name="connsiteX270" fmla="*/ 334134 w 859365"/>
              <a:gd name="connsiteY270" fmla="*/ 131743 h 201821"/>
              <a:gd name="connsiteX271" fmla="*/ 330215 w 859365"/>
              <a:gd name="connsiteY271" fmla="*/ 132434 h 201821"/>
              <a:gd name="connsiteX272" fmla="*/ 311312 w 859365"/>
              <a:gd name="connsiteY272" fmla="*/ 136007 h 201821"/>
              <a:gd name="connsiteX273" fmla="*/ 309007 w 859365"/>
              <a:gd name="connsiteY273" fmla="*/ 136469 h 201821"/>
              <a:gd name="connsiteX274" fmla="*/ 306817 w 859365"/>
              <a:gd name="connsiteY274" fmla="*/ 136814 h 201821"/>
              <a:gd name="connsiteX275" fmla="*/ 304858 w 859365"/>
              <a:gd name="connsiteY275" fmla="*/ 137160 h 201821"/>
              <a:gd name="connsiteX276" fmla="*/ 303014 w 859365"/>
              <a:gd name="connsiteY276" fmla="*/ 137390 h 201821"/>
              <a:gd name="connsiteX277" fmla="*/ 301285 w 859365"/>
              <a:gd name="connsiteY277" fmla="*/ 137621 h 201821"/>
              <a:gd name="connsiteX278" fmla="*/ 299671 w 859365"/>
              <a:gd name="connsiteY278" fmla="*/ 137852 h 201821"/>
              <a:gd name="connsiteX279" fmla="*/ 298058 w 859365"/>
              <a:gd name="connsiteY279" fmla="*/ 138082 h 201821"/>
              <a:gd name="connsiteX280" fmla="*/ 296559 w 859365"/>
              <a:gd name="connsiteY280" fmla="*/ 138198 h 201821"/>
              <a:gd name="connsiteX281" fmla="*/ 295061 w 859365"/>
              <a:gd name="connsiteY281" fmla="*/ 138198 h 201821"/>
              <a:gd name="connsiteX282" fmla="*/ 293563 w 859365"/>
              <a:gd name="connsiteY282" fmla="*/ 138198 h 201821"/>
              <a:gd name="connsiteX283" fmla="*/ 292064 w 859365"/>
              <a:gd name="connsiteY283" fmla="*/ 138198 h 201821"/>
              <a:gd name="connsiteX284" fmla="*/ 290566 w 859365"/>
              <a:gd name="connsiteY284" fmla="*/ 138198 h 201821"/>
              <a:gd name="connsiteX285" fmla="*/ 289068 w 859365"/>
              <a:gd name="connsiteY285" fmla="*/ 138198 h 201821"/>
              <a:gd name="connsiteX286" fmla="*/ 287339 w 859365"/>
              <a:gd name="connsiteY286" fmla="*/ 138198 h 201821"/>
              <a:gd name="connsiteX287" fmla="*/ 285495 w 859365"/>
              <a:gd name="connsiteY287" fmla="*/ 138198 h 201821"/>
              <a:gd name="connsiteX288" fmla="*/ 283535 w 859365"/>
              <a:gd name="connsiteY288" fmla="*/ 138198 h 201821"/>
              <a:gd name="connsiteX289" fmla="*/ 281922 w 859365"/>
              <a:gd name="connsiteY289" fmla="*/ 138198 h 201821"/>
              <a:gd name="connsiteX290" fmla="*/ 280308 w 859365"/>
              <a:gd name="connsiteY290" fmla="*/ 138198 h 201821"/>
              <a:gd name="connsiteX291" fmla="*/ 278810 w 859365"/>
              <a:gd name="connsiteY291" fmla="*/ 138198 h 201821"/>
              <a:gd name="connsiteX292" fmla="*/ 277427 w 859365"/>
              <a:gd name="connsiteY292" fmla="*/ 138198 h 201821"/>
              <a:gd name="connsiteX293" fmla="*/ 276159 w 859365"/>
              <a:gd name="connsiteY293" fmla="*/ 138198 h 201821"/>
              <a:gd name="connsiteX294" fmla="*/ 275121 w 859365"/>
              <a:gd name="connsiteY294" fmla="*/ 138082 h 201821"/>
              <a:gd name="connsiteX295" fmla="*/ 275121 w 859365"/>
              <a:gd name="connsiteY295" fmla="*/ 138082 h 201821"/>
              <a:gd name="connsiteX296" fmla="*/ 275121 w 859365"/>
              <a:gd name="connsiteY296" fmla="*/ 138082 h 201821"/>
              <a:gd name="connsiteX297" fmla="*/ 274891 w 859365"/>
              <a:gd name="connsiteY297" fmla="*/ 138082 h 201821"/>
              <a:gd name="connsiteX298" fmla="*/ 274891 w 859365"/>
              <a:gd name="connsiteY298" fmla="*/ 138082 h 201821"/>
              <a:gd name="connsiteX299" fmla="*/ 274660 w 859365"/>
              <a:gd name="connsiteY299" fmla="*/ 138082 h 201821"/>
              <a:gd name="connsiteX300" fmla="*/ 274660 w 859365"/>
              <a:gd name="connsiteY300" fmla="*/ 138082 h 201821"/>
              <a:gd name="connsiteX301" fmla="*/ 274430 w 859365"/>
              <a:gd name="connsiteY301" fmla="*/ 138082 h 201821"/>
              <a:gd name="connsiteX302" fmla="*/ 274199 w 859365"/>
              <a:gd name="connsiteY302" fmla="*/ 138082 h 201821"/>
              <a:gd name="connsiteX303" fmla="*/ 274199 w 859365"/>
              <a:gd name="connsiteY303" fmla="*/ 138082 h 201821"/>
              <a:gd name="connsiteX304" fmla="*/ 274199 w 859365"/>
              <a:gd name="connsiteY304" fmla="*/ 138082 h 201821"/>
              <a:gd name="connsiteX305" fmla="*/ 274199 w 859365"/>
              <a:gd name="connsiteY305" fmla="*/ 138082 h 201821"/>
              <a:gd name="connsiteX306" fmla="*/ 274199 w 859365"/>
              <a:gd name="connsiteY306" fmla="*/ 138082 h 201821"/>
              <a:gd name="connsiteX307" fmla="*/ 274199 w 859365"/>
              <a:gd name="connsiteY307" fmla="*/ 138082 h 201821"/>
              <a:gd name="connsiteX308" fmla="*/ 274199 w 859365"/>
              <a:gd name="connsiteY308" fmla="*/ 138082 h 201821"/>
              <a:gd name="connsiteX309" fmla="*/ 274199 w 859365"/>
              <a:gd name="connsiteY309" fmla="*/ 138082 h 201821"/>
              <a:gd name="connsiteX310" fmla="*/ 274199 w 859365"/>
              <a:gd name="connsiteY310" fmla="*/ 138082 h 201821"/>
              <a:gd name="connsiteX311" fmla="*/ 274199 w 859365"/>
              <a:gd name="connsiteY311" fmla="*/ 138082 h 201821"/>
              <a:gd name="connsiteX312" fmla="*/ 274199 w 859365"/>
              <a:gd name="connsiteY312" fmla="*/ 138082 h 201821"/>
              <a:gd name="connsiteX313" fmla="*/ 274199 w 859365"/>
              <a:gd name="connsiteY313" fmla="*/ 138082 h 201821"/>
              <a:gd name="connsiteX314" fmla="*/ 274199 w 859365"/>
              <a:gd name="connsiteY314" fmla="*/ 137967 h 201821"/>
              <a:gd name="connsiteX315" fmla="*/ 274199 w 859365"/>
              <a:gd name="connsiteY315" fmla="*/ 137967 h 201821"/>
              <a:gd name="connsiteX316" fmla="*/ 274315 w 859365"/>
              <a:gd name="connsiteY316" fmla="*/ 137852 h 201821"/>
              <a:gd name="connsiteX317" fmla="*/ 274776 w 859365"/>
              <a:gd name="connsiteY317" fmla="*/ 137506 h 201821"/>
              <a:gd name="connsiteX318" fmla="*/ 275698 w 859365"/>
              <a:gd name="connsiteY318" fmla="*/ 137160 h 201821"/>
              <a:gd name="connsiteX319" fmla="*/ 276966 w 859365"/>
              <a:gd name="connsiteY319" fmla="*/ 136699 h 201821"/>
              <a:gd name="connsiteX320" fmla="*/ 278579 w 859365"/>
              <a:gd name="connsiteY320" fmla="*/ 136238 h 201821"/>
              <a:gd name="connsiteX321" fmla="*/ 281806 w 859365"/>
              <a:gd name="connsiteY321" fmla="*/ 135431 h 201821"/>
              <a:gd name="connsiteX322" fmla="*/ 285149 w 859365"/>
              <a:gd name="connsiteY322" fmla="*/ 134740 h 201821"/>
              <a:gd name="connsiteX323" fmla="*/ 288607 w 859365"/>
              <a:gd name="connsiteY323" fmla="*/ 134163 h 201821"/>
              <a:gd name="connsiteX324" fmla="*/ 292180 w 859365"/>
              <a:gd name="connsiteY324" fmla="*/ 133702 h 201821"/>
              <a:gd name="connsiteX325" fmla="*/ 295753 w 859365"/>
              <a:gd name="connsiteY325" fmla="*/ 133356 h 201821"/>
              <a:gd name="connsiteX326" fmla="*/ 299210 w 859365"/>
              <a:gd name="connsiteY326" fmla="*/ 133126 h 201821"/>
              <a:gd name="connsiteX327" fmla="*/ 302553 w 859365"/>
              <a:gd name="connsiteY327" fmla="*/ 133126 h 201821"/>
              <a:gd name="connsiteX328" fmla="*/ 305780 w 859365"/>
              <a:gd name="connsiteY328" fmla="*/ 133126 h 201821"/>
              <a:gd name="connsiteX329" fmla="*/ 310160 w 859365"/>
              <a:gd name="connsiteY329" fmla="*/ 133126 h 201821"/>
              <a:gd name="connsiteX330" fmla="*/ 310390 w 859365"/>
              <a:gd name="connsiteY330" fmla="*/ 132895 h 201821"/>
              <a:gd name="connsiteX331" fmla="*/ 326181 w 859365"/>
              <a:gd name="connsiteY331" fmla="*/ 128631 h 201821"/>
              <a:gd name="connsiteX332" fmla="*/ 326411 w 859365"/>
              <a:gd name="connsiteY332" fmla="*/ 128631 h 201821"/>
              <a:gd name="connsiteX333" fmla="*/ 326642 w 859365"/>
              <a:gd name="connsiteY333" fmla="*/ 128515 h 201821"/>
              <a:gd name="connsiteX334" fmla="*/ 327679 w 859365"/>
              <a:gd name="connsiteY334" fmla="*/ 128170 h 201821"/>
              <a:gd name="connsiteX335" fmla="*/ 318113 w 859365"/>
              <a:gd name="connsiteY335" fmla="*/ 128170 h 201821"/>
              <a:gd name="connsiteX336" fmla="*/ 313272 w 859365"/>
              <a:gd name="connsiteY336" fmla="*/ 128170 h 201821"/>
              <a:gd name="connsiteX337" fmla="*/ 307970 w 859365"/>
              <a:gd name="connsiteY337" fmla="*/ 128400 h 201821"/>
              <a:gd name="connsiteX338" fmla="*/ 302207 w 859365"/>
              <a:gd name="connsiteY338" fmla="*/ 128746 h 201821"/>
              <a:gd name="connsiteX339" fmla="*/ 296098 w 859365"/>
              <a:gd name="connsiteY339" fmla="*/ 129322 h 201821"/>
              <a:gd name="connsiteX340" fmla="*/ 313502 w 859365"/>
              <a:gd name="connsiteY340" fmla="*/ 124712 h 201821"/>
              <a:gd name="connsiteX341" fmla="*/ 313272 w 859365"/>
              <a:gd name="connsiteY341" fmla="*/ 125058 h 201821"/>
              <a:gd name="connsiteX342" fmla="*/ 313272 w 859365"/>
              <a:gd name="connsiteY342" fmla="*/ 125058 h 201821"/>
              <a:gd name="connsiteX343" fmla="*/ 313272 w 859365"/>
              <a:gd name="connsiteY343" fmla="*/ 125058 h 201821"/>
              <a:gd name="connsiteX344" fmla="*/ 401560 w 859365"/>
              <a:gd name="connsiteY344" fmla="*/ 126095 h 201821"/>
              <a:gd name="connsiteX345" fmla="*/ 404787 w 859365"/>
              <a:gd name="connsiteY345" fmla="*/ 126095 h 201821"/>
              <a:gd name="connsiteX346" fmla="*/ 408129 w 859365"/>
              <a:gd name="connsiteY346" fmla="*/ 126095 h 201821"/>
              <a:gd name="connsiteX347" fmla="*/ 411587 w 859365"/>
              <a:gd name="connsiteY347" fmla="*/ 125980 h 201821"/>
              <a:gd name="connsiteX348" fmla="*/ 415160 w 859365"/>
              <a:gd name="connsiteY348" fmla="*/ 125749 h 201821"/>
              <a:gd name="connsiteX349" fmla="*/ 417235 w 859365"/>
              <a:gd name="connsiteY349" fmla="*/ 125634 h 201821"/>
              <a:gd name="connsiteX350" fmla="*/ 419309 w 859365"/>
              <a:gd name="connsiteY350" fmla="*/ 125519 h 201821"/>
              <a:gd name="connsiteX351" fmla="*/ 421384 w 859365"/>
              <a:gd name="connsiteY351" fmla="*/ 125288 h 201821"/>
              <a:gd name="connsiteX352" fmla="*/ 423459 w 859365"/>
              <a:gd name="connsiteY352" fmla="*/ 125058 h 201821"/>
              <a:gd name="connsiteX353" fmla="*/ 426110 w 859365"/>
              <a:gd name="connsiteY353" fmla="*/ 124597 h 201821"/>
              <a:gd name="connsiteX354" fmla="*/ 405133 w 859365"/>
              <a:gd name="connsiteY354" fmla="*/ 130706 h 201821"/>
              <a:gd name="connsiteX355" fmla="*/ 403865 w 859365"/>
              <a:gd name="connsiteY355" fmla="*/ 130360 h 201821"/>
              <a:gd name="connsiteX356" fmla="*/ 436829 w 859365"/>
              <a:gd name="connsiteY356" fmla="*/ 118834 h 201821"/>
              <a:gd name="connsiteX357" fmla="*/ 437520 w 859365"/>
              <a:gd name="connsiteY357" fmla="*/ 118718 h 201821"/>
              <a:gd name="connsiteX358" fmla="*/ 437520 w 859365"/>
              <a:gd name="connsiteY358" fmla="*/ 118718 h 201821"/>
              <a:gd name="connsiteX359" fmla="*/ 436829 w 859365"/>
              <a:gd name="connsiteY359" fmla="*/ 118834 h 201821"/>
              <a:gd name="connsiteX360" fmla="*/ 436829 w 859365"/>
              <a:gd name="connsiteY360" fmla="*/ 118834 h 201821"/>
              <a:gd name="connsiteX361" fmla="*/ 436829 w 859365"/>
              <a:gd name="connsiteY361" fmla="*/ 118834 h 201821"/>
              <a:gd name="connsiteX362" fmla="*/ 436829 w 859365"/>
              <a:gd name="connsiteY362" fmla="*/ 118834 h 201821"/>
              <a:gd name="connsiteX363" fmla="*/ 438096 w 859365"/>
              <a:gd name="connsiteY363" fmla="*/ 118603 h 201821"/>
              <a:gd name="connsiteX364" fmla="*/ 438096 w 859365"/>
              <a:gd name="connsiteY364" fmla="*/ 118603 h 201821"/>
              <a:gd name="connsiteX365" fmla="*/ 437635 w 859365"/>
              <a:gd name="connsiteY365" fmla="*/ 118603 h 201821"/>
              <a:gd name="connsiteX366" fmla="*/ 437635 w 859365"/>
              <a:gd name="connsiteY366" fmla="*/ 118603 h 201821"/>
              <a:gd name="connsiteX367" fmla="*/ 438096 w 859365"/>
              <a:gd name="connsiteY367" fmla="*/ 118603 h 201821"/>
              <a:gd name="connsiteX368" fmla="*/ 438442 w 859365"/>
              <a:gd name="connsiteY368" fmla="*/ 118488 h 201821"/>
              <a:gd name="connsiteX369" fmla="*/ 438788 w 859365"/>
              <a:gd name="connsiteY369" fmla="*/ 118488 h 201821"/>
              <a:gd name="connsiteX370" fmla="*/ 438788 w 859365"/>
              <a:gd name="connsiteY370" fmla="*/ 118488 h 201821"/>
              <a:gd name="connsiteX371" fmla="*/ 438327 w 859365"/>
              <a:gd name="connsiteY371" fmla="*/ 118488 h 201821"/>
              <a:gd name="connsiteX372" fmla="*/ 438327 w 859365"/>
              <a:gd name="connsiteY372" fmla="*/ 118488 h 201821"/>
              <a:gd name="connsiteX373" fmla="*/ 439019 w 859365"/>
              <a:gd name="connsiteY373" fmla="*/ 118372 h 201821"/>
              <a:gd name="connsiteX374" fmla="*/ 439249 w 859365"/>
              <a:gd name="connsiteY374" fmla="*/ 118372 h 201821"/>
              <a:gd name="connsiteX375" fmla="*/ 439364 w 859365"/>
              <a:gd name="connsiteY375" fmla="*/ 118372 h 201821"/>
              <a:gd name="connsiteX376" fmla="*/ 439364 w 859365"/>
              <a:gd name="connsiteY376" fmla="*/ 118372 h 201821"/>
              <a:gd name="connsiteX377" fmla="*/ 439249 w 859365"/>
              <a:gd name="connsiteY377" fmla="*/ 118372 h 201821"/>
              <a:gd name="connsiteX378" fmla="*/ 439019 w 859365"/>
              <a:gd name="connsiteY378" fmla="*/ 118372 h 201821"/>
              <a:gd name="connsiteX379" fmla="*/ 439019 w 859365"/>
              <a:gd name="connsiteY379" fmla="*/ 118372 h 201821"/>
              <a:gd name="connsiteX380" fmla="*/ 439710 w 859365"/>
              <a:gd name="connsiteY380" fmla="*/ 118257 h 201821"/>
              <a:gd name="connsiteX381" fmla="*/ 440056 w 859365"/>
              <a:gd name="connsiteY381" fmla="*/ 118257 h 201821"/>
              <a:gd name="connsiteX382" fmla="*/ 440056 w 859365"/>
              <a:gd name="connsiteY382" fmla="*/ 118257 h 201821"/>
              <a:gd name="connsiteX383" fmla="*/ 439710 w 859365"/>
              <a:gd name="connsiteY383" fmla="*/ 118257 h 201821"/>
              <a:gd name="connsiteX384" fmla="*/ 439710 w 859365"/>
              <a:gd name="connsiteY384" fmla="*/ 118257 h 201821"/>
              <a:gd name="connsiteX385" fmla="*/ 440286 w 859365"/>
              <a:gd name="connsiteY385" fmla="*/ 118027 h 201821"/>
              <a:gd name="connsiteX386" fmla="*/ 440632 w 859365"/>
              <a:gd name="connsiteY386" fmla="*/ 118027 h 201821"/>
              <a:gd name="connsiteX387" fmla="*/ 440632 w 859365"/>
              <a:gd name="connsiteY387" fmla="*/ 118027 h 201821"/>
              <a:gd name="connsiteX388" fmla="*/ 440286 w 859365"/>
              <a:gd name="connsiteY388" fmla="*/ 118027 h 201821"/>
              <a:gd name="connsiteX389" fmla="*/ 440286 w 859365"/>
              <a:gd name="connsiteY389" fmla="*/ 118027 h 201821"/>
              <a:gd name="connsiteX390" fmla="*/ 436598 w 859365"/>
              <a:gd name="connsiteY390" fmla="*/ 118834 h 201821"/>
              <a:gd name="connsiteX391" fmla="*/ 436137 w 859365"/>
              <a:gd name="connsiteY391" fmla="*/ 118834 h 201821"/>
              <a:gd name="connsiteX392" fmla="*/ 436137 w 859365"/>
              <a:gd name="connsiteY392" fmla="*/ 118834 h 201821"/>
              <a:gd name="connsiteX393" fmla="*/ 436483 w 859365"/>
              <a:gd name="connsiteY393" fmla="*/ 118834 h 201821"/>
              <a:gd name="connsiteX394" fmla="*/ 436483 w 859365"/>
              <a:gd name="connsiteY394" fmla="*/ 118834 h 201821"/>
              <a:gd name="connsiteX395" fmla="*/ 440863 w 859365"/>
              <a:gd name="connsiteY395" fmla="*/ 117912 h 201821"/>
              <a:gd name="connsiteX396" fmla="*/ 440863 w 859365"/>
              <a:gd name="connsiteY396" fmla="*/ 117912 h 201821"/>
              <a:gd name="connsiteX397" fmla="*/ 441324 w 859365"/>
              <a:gd name="connsiteY397" fmla="*/ 117796 h 201821"/>
              <a:gd name="connsiteX398" fmla="*/ 441324 w 859365"/>
              <a:gd name="connsiteY398" fmla="*/ 117796 h 201821"/>
              <a:gd name="connsiteX399" fmla="*/ 440747 w 859365"/>
              <a:gd name="connsiteY399" fmla="*/ 117912 h 201821"/>
              <a:gd name="connsiteX400" fmla="*/ 436252 w 859365"/>
              <a:gd name="connsiteY400" fmla="*/ 118834 h 201821"/>
              <a:gd name="connsiteX401" fmla="*/ 435907 w 859365"/>
              <a:gd name="connsiteY401" fmla="*/ 118834 h 201821"/>
              <a:gd name="connsiteX402" fmla="*/ 436252 w 859365"/>
              <a:gd name="connsiteY402" fmla="*/ 118834 h 201821"/>
              <a:gd name="connsiteX403" fmla="*/ 436252 w 859365"/>
              <a:gd name="connsiteY403" fmla="*/ 118834 h 201821"/>
              <a:gd name="connsiteX404" fmla="*/ 433832 w 859365"/>
              <a:gd name="connsiteY404" fmla="*/ 119410 h 201821"/>
              <a:gd name="connsiteX405" fmla="*/ 433832 w 859365"/>
              <a:gd name="connsiteY405" fmla="*/ 119410 h 201821"/>
              <a:gd name="connsiteX406" fmla="*/ 433717 w 859365"/>
              <a:gd name="connsiteY406" fmla="*/ 119410 h 201821"/>
              <a:gd name="connsiteX407" fmla="*/ 433717 w 859365"/>
              <a:gd name="connsiteY407" fmla="*/ 119410 h 201821"/>
              <a:gd name="connsiteX408" fmla="*/ 433947 w 859365"/>
              <a:gd name="connsiteY408" fmla="*/ 119410 h 201821"/>
              <a:gd name="connsiteX409" fmla="*/ 432449 w 859365"/>
              <a:gd name="connsiteY409" fmla="*/ 119525 h 201821"/>
              <a:gd name="connsiteX410" fmla="*/ 432334 w 859365"/>
              <a:gd name="connsiteY410" fmla="*/ 119525 h 201821"/>
              <a:gd name="connsiteX411" fmla="*/ 432334 w 859365"/>
              <a:gd name="connsiteY411" fmla="*/ 119525 h 201821"/>
              <a:gd name="connsiteX412" fmla="*/ 432564 w 859365"/>
              <a:gd name="connsiteY412" fmla="*/ 119525 h 201821"/>
              <a:gd name="connsiteX413" fmla="*/ 432564 w 859365"/>
              <a:gd name="connsiteY413" fmla="*/ 119525 h 201821"/>
              <a:gd name="connsiteX414" fmla="*/ 350385 w 859365"/>
              <a:gd name="connsiteY414" fmla="*/ 114223 h 201821"/>
              <a:gd name="connsiteX415" fmla="*/ 350615 w 859365"/>
              <a:gd name="connsiteY415" fmla="*/ 114223 h 201821"/>
              <a:gd name="connsiteX416" fmla="*/ 350500 w 859365"/>
              <a:gd name="connsiteY416" fmla="*/ 114223 h 201821"/>
              <a:gd name="connsiteX417" fmla="*/ 434639 w 859365"/>
              <a:gd name="connsiteY417" fmla="*/ 115376 h 201821"/>
              <a:gd name="connsiteX418" fmla="*/ 437520 w 859365"/>
              <a:gd name="connsiteY418" fmla="*/ 115376 h 201821"/>
              <a:gd name="connsiteX419" fmla="*/ 439710 w 859365"/>
              <a:gd name="connsiteY419" fmla="*/ 115606 h 201821"/>
              <a:gd name="connsiteX420" fmla="*/ 441093 w 859365"/>
              <a:gd name="connsiteY420" fmla="*/ 115837 h 201821"/>
              <a:gd name="connsiteX421" fmla="*/ 441669 w 859365"/>
              <a:gd name="connsiteY421" fmla="*/ 116183 h 201821"/>
              <a:gd name="connsiteX422" fmla="*/ 441669 w 859365"/>
              <a:gd name="connsiteY422" fmla="*/ 116644 h 201821"/>
              <a:gd name="connsiteX423" fmla="*/ 441093 w 859365"/>
              <a:gd name="connsiteY423" fmla="*/ 117105 h 201821"/>
              <a:gd name="connsiteX424" fmla="*/ 439941 w 859365"/>
              <a:gd name="connsiteY424" fmla="*/ 117566 h 201821"/>
              <a:gd name="connsiteX425" fmla="*/ 438212 w 859365"/>
              <a:gd name="connsiteY425" fmla="*/ 118142 h 201821"/>
              <a:gd name="connsiteX426" fmla="*/ 437059 w 859365"/>
              <a:gd name="connsiteY426" fmla="*/ 118488 h 201821"/>
              <a:gd name="connsiteX427" fmla="*/ 435791 w 859365"/>
              <a:gd name="connsiteY427" fmla="*/ 118834 h 201821"/>
              <a:gd name="connsiteX428" fmla="*/ 434524 w 859365"/>
              <a:gd name="connsiteY428" fmla="*/ 119064 h 201821"/>
              <a:gd name="connsiteX429" fmla="*/ 434062 w 859365"/>
              <a:gd name="connsiteY429" fmla="*/ 119064 h 201821"/>
              <a:gd name="connsiteX430" fmla="*/ 431181 w 859365"/>
              <a:gd name="connsiteY430" fmla="*/ 119410 h 201821"/>
              <a:gd name="connsiteX431" fmla="*/ 428184 w 859365"/>
              <a:gd name="connsiteY431" fmla="*/ 119756 h 201821"/>
              <a:gd name="connsiteX432" fmla="*/ 425072 w 859365"/>
              <a:gd name="connsiteY432" fmla="*/ 119986 h 201821"/>
              <a:gd name="connsiteX433" fmla="*/ 421845 w 859365"/>
              <a:gd name="connsiteY433" fmla="*/ 119986 h 201821"/>
              <a:gd name="connsiteX434" fmla="*/ 418503 w 859365"/>
              <a:gd name="connsiteY434" fmla="*/ 119986 h 201821"/>
              <a:gd name="connsiteX435" fmla="*/ 331252 w 859365"/>
              <a:gd name="connsiteY435" fmla="*/ 118949 h 201821"/>
              <a:gd name="connsiteX436" fmla="*/ 351192 w 859365"/>
              <a:gd name="connsiteY436" fmla="*/ 113532 h 201821"/>
              <a:gd name="connsiteX437" fmla="*/ 350385 w 859365"/>
              <a:gd name="connsiteY437" fmla="*/ 113993 h 201821"/>
              <a:gd name="connsiteX438" fmla="*/ 466911 w 859365"/>
              <a:gd name="connsiteY438" fmla="*/ 111688 h 201821"/>
              <a:gd name="connsiteX439" fmla="*/ 466220 w 859365"/>
              <a:gd name="connsiteY439" fmla="*/ 111457 h 201821"/>
              <a:gd name="connsiteX440" fmla="*/ 465413 w 859365"/>
              <a:gd name="connsiteY440" fmla="*/ 111226 h 201821"/>
              <a:gd name="connsiteX441" fmla="*/ 464491 w 859365"/>
              <a:gd name="connsiteY441" fmla="*/ 110996 h 201821"/>
              <a:gd name="connsiteX442" fmla="*/ 462647 w 859365"/>
              <a:gd name="connsiteY442" fmla="*/ 110765 h 201821"/>
              <a:gd name="connsiteX443" fmla="*/ 460457 w 859365"/>
              <a:gd name="connsiteY443" fmla="*/ 110535 h 201821"/>
              <a:gd name="connsiteX444" fmla="*/ 457921 w 859365"/>
              <a:gd name="connsiteY444" fmla="*/ 110420 h 201821"/>
              <a:gd name="connsiteX445" fmla="*/ 455040 w 859365"/>
              <a:gd name="connsiteY445" fmla="*/ 110420 h 201821"/>
              <a:gd name="connsiteX446" fmla="*/ 368481 w 859365"/>
              <a:gd name="connsiteY446" fmla="*/ 109152 h 201821"/>
              <a:gd name="connsiteX447" fmla="*/ 386576 w 859365"/>
              <a:gd name="connsiteY447" fmla="*/ 104311 h 201821"/>
              <a:gd name="connsiteX448" fmla="*/ 385308 w 859365"/>
              <a:gd name="connsiteY448" fmla="*/ 104887 h 201821"/>
              <a:gd name="connsiteX449" fmla="*/ 385308 w 859365"/>
              <a:gd name="connsiteY449" fmla="*/ 104887 h 201821"/>
              <a:gd name="connsiteX450" fmla="*/ 384962 w 859365"/>
              <a:gd name="connsiteY450" fmla="*/ 105002 h 201821"/>
              <a:gd name="connsiteX451" fmla="*/ 385424 w 859365"/>
              <a:gd name="connsiteY451" fmla="*/ 105233 h 201821"/>
              <a:gd name="connsiteX452" fmla="*/ 386000 w 859365"/>
              <a:gd name="connsiteY452" fmla="*/ 105463 h 201821"/>
              <a:gd name="connsiteX453" fmla="*/ 386691 w 859365"/>
              <a:gd name="connsiteY453" fmla="*/ 105579 h 201821"/>
              <a:gd name="connsiteX454" fmla="*/ 387498 w 859365"/>
              <a:gd name="connsiteY454" fmla="*/ 105694 h 201821"/>
              <a:gd name="connsiteX455" fmla="*/ 389342 w 859365"/>
              <a:gd name="connsiteY455" fmla="*/ 105925 h 201821"/>
              <a:gd name="connsiteX456" fmla="*/ 391532 w 859365"/>
              <a:gd name="connsiteY456" fmla="*/ 106155 h 201821"/>
              <a:gd name="connsiteX457" fmla="*/ 394068 w 859365"/>
              <a:gd name="connsiteY457" fmla="*/ 106270 h 201821"/>
              <a:gd name="connsiteX458" fmla="*/ 396949 w 859365"/>
              <a:gd name="connsiteY458" fmla="*/ 106270 h 201821"/>
              <a:gd name="connsiteX459" fmla="*/ 464375 w 859365"/>
              <a:gd name="connsiteY459" fmla="*/ 107308 h 201821"/>
              <a:gd name="connsiteX460" fmla="*/ 468525 w 859365"/>
              <a:gd name="connsiteY460" fmla="*/ 107308 h 201821"/>
              <a:gd name="connsiteX461" fmla="*/ 472674 w 859365"/>
              <a:gd name="connsiteY461" fmla="*/ 107308 h 201821"/>
              <a:gd name="connsiteX462" fmla="*/ 476708 w 859365"/>
              <a:gd name="connsiteY462" fmla="*/ 107192 h 201821"/>
              <a:gd name="connsiteX463" fmla="*/ 480627 w 859365"/>
              <a:gd name="connsiteY463" fmla="*/ 106962 h 201821"/>
              <a:gd name="connsiteX464" fmla="*/ 481664 w 859365"/>
              <a:gd name="connsiteY464" fmla="*/ 106962 h 201821"/>
              <a:gd name="connsiteX465" fmla="*/ 482702 w 859365"/>
              <a:gd name="connsiteY465" fmla="*/ 106962 h 201821"/>
              <a:gd name="connsiteX466" fmla="*/ 483739 w 859365"/>
              <a:gd name="connsiteY466" fmla="*/ 106962 h 201821"/>
              <a:gd name="connsiteX467" fmla="*/ 484776 w 859365"/>
              <a:gd name="connsiteY467" fmla="*/ 106962 h 201821"/>
              <a:gd name="connsiteX468" fmla="*/ 485468 w 859365"/>
              <a:gd name="connsiteY468" fmla="*/ 106962 h 201821"/>
              <a:gd name="connsiteX469" fmla="*/ 485698 w 859365"/>
              <a:gd name="connsiteY469" fmla="*/ 106846 h 201821"/>
              <a:gd name="connsiteX470" fmla="*/ 488464 w 859365"/>
              <a:gd name="connsiteY470" fmla="*/ 106270 h 201821"/>
              <a:gd name="connsiteX471" fmla="*/ 467603 w 859365"/>
              <a:gd name="connsiteY471" fmla="*/ 112264 h 201821"/>
              <a:gd name="connsiteX472" fmla="*/ 467026 w 859365"/>
              <a:gd name="connsiteY472" fmla="*/ 112033 h 201821"/>
              <a:gd name="connsiteX473" fmla="*/ 494804 w 859365"/>
              <a:gd name="connsiteY473" fmla="*/ 96934 h 201821"/>
              <a:gd name="connsiteX474" fmla="*/ 505638 w 859365"/>
              <a:gd name="connsiteY474" fmla="*/ 93822 h 201821"/>
              <a:gd name="connsiteX475" fmla="*/ 505638 w 859365"/>
              <a:gd name="connsiteY475" fmla="*/ 93822 h 201821"/>
              <a:gd name="connsiteX476" fmla="*/ 494804 w 859365"/>
              <a:gd name="connsiteY476" fmla="*/ 96934 h 201821"/>
              <a:gd name="connsiteX477" fmla="*/ 494804 w 859365"/>
              <a:gd name="connsiteY477" fmla="*/ 96934 h 201821"/>
              <a:gd name="connsiteX478" fmla="*/ 501027 w 859365"/>
              <a:gd name="connsiteY478" fmla="*/ 100622 h 201821"/>
              <a:gd name="connsiteX479" fmla="*/ 501027 w 859365"/>
              <a:gd name="connsiteY479" fmla="*/ 100622 h 201821"/>
              <a:gd name="connsiteX480" fmla="*/ 501719 w 859365"/>
              <a:gd name="connsiteY480" fmla="*/ 100392 h 201821"/>
              <a:gd name="connsiteX481" fmla="*/ 501719 w 859365"/>
              <a:gd name="connsiteY481" fmla="*/ 100392 h 201821"/>
              <a:gd name="connsiteX482" fmla="*/ 501027 w 859365"/>
              <a:gd name="connsiteY482" fmla="*/ 100622 h 201821"/>
              <a:gd name="connsiteX483" fmla="*/ 501027 w 859365"/>
              <a:gd name="connsiteY483" fmla="*/ 100622 h 201821"/>
              <a:gd name="connsiteX484" fmla="*/ 501027 w 859365"/>
              <a:gd name="connsiteY484" fmla="*/ 100622 h 201821"/>
              <a:gd name="connsiteX485" fmla="*/ 501950 w 859365"/>
              <a:gd name="connsiteY485" fmla="*/ 100392 h 201821"/>
              <a:gd name="connsiteX486" fmla="*/ 502526 w 859365"/>
              <a:gd name="connsiteY486" fmla="*/ 100277 h 201821"/>
              <a:gd name="connsiteX487" fmla="*/ 502526 w 859365"/>
              <a:gd name="connsiteY487" fmla="*/ 100277 h 201821"/>
              <a:gd name="connsiteX488" fmla="*/ 501834 w 859365"/>
              <a:gd name="connsiteY488" fmla="*/ 100392 h 201821"/>
              <a:gd name="connsiteX489" fmla="*/ 501834 w 859365"/>
              <a:gd name="connsiteY489" fmla="*/ 100392 h 201821"/>
              <a:gd name="connsiteX490" fmla="*/ 500105 w 859365"/>
              <a:gd name="connsiteY490" fmla="*/ 100853 h 201821"/>
              <a:gd name="connsiteX491" fmla="*/ 500682 w 859365"/>
              <a:gd name="connsiteY491" fmla="*/ 100738 h 201821"/>
              <a:gd name="connsiteX492" fmla="*/ 500682 w 859365"/>
              <a:gd name="connsiteY492" fmla="*/ 100738 h 201821"/>
              <a:gd name="connsiteX493" fmla="*/ 499990 w 859365"/>
              <a:gd name="connsiteY493" fmla="*/ 100853 h 201821"/>
              <a:gd name="connsiteX494" fmla="*/ 499990 w 859365"/>
              <a:gd name="connsiteY494" fmla="*/ 100853 h 201821"/>
              <a:gd name="connsiteX495" fmla="*/ 502872 w 859365"/>
              <a:gd name="connsiteY495" fmla="*/ 100162 h 201821"/>
              <a:gd name="connsiteX496" fmla="*/ 502872 w 859365"/>
              <a:gd name="connsiteY496" fmla="*/ 100162 h 201821"/>
              <a:gd name="connsiteX497" fmla="*/ 503678 w 859365"/>
              <a:gd name="connsiteY497" fmla="*/ 99931 h 201821"/>
              <a:gd name="connsiteX498" fmla="*/ 503678 w 859365"/>
              <a:gd name="connsiteY498" fmla="*/ 99931 h 201821"/>
              <a:gd name="connsiteX499" fmla="*/ 502872 w 859365"/>
              <a:gd name="connsiteY499" fmla="*/ 100162 h 201821"/>
              <a:gd name="connsiteX500" fmla="*/ 409858 w 859365"/>
              <a:gd name="connsiteY500" fmla="*/ 100507 h 201821"/>
              <a:gd name="connsiteX501" fmla="*/ 409858 w 859365"/>
              <a:gd name="connsiteY501" fmla="*/ 100507 h 201821"/>
              <a:gd name="connsiteX502" fmla="*/ 409858 w 859365"/>
              <a:gd name="connsiteY502" fmla="*/ 100507 h 201821"/>
              <a:gd name="connsiteX503" fmla="*/ 409858 w 859365"/>
              <a:gd name="connsiteY503" fmla="*/ 100507 h 201821"/>
              <a:gd name="connsiteX504" fmla="*/ 409858 w 859365"/>
              <a:gd name="connsiteY504" fmla="*/ 100507 h 201821"/>
              <a:gd name="connsiteX505" fmla="*/ 409743 w 859365"/>
              <a:gd name="connsiteY505" fmla="*/ 100392 h 201821"/>
              <a:gd name="connsiteX506" fmla="*/ 409743 w 859365"/>
              <a:gd name="connsiteY506" fmla="*/ 100392 h 201821"/>
              <a:gd name="connsiteX507" fmla="*/ 409743 w 859365"/>
              <a:gd name="connsiteY507" fmla="*/ 100392 h 201821"/>
              <a:gd name="connsiteX508" fmla="*/ 409743 w 859365"/>
              <a:gd name="connsiteY508" fmla="*/ 100392 h 201821"/>
              <a:gd name="connsiteX509" fmla="*/ 409743 w 859365"/>
              <a:gd name="connsiteY509" fmla="*/ 100392 h 201821"/>
              <a:gd name="connsiteX510" fmla="*/ 409628 w 859365"/>
              <a:gd name="connsiteY510" fmla="*/ 100277 h 201821"/>
              <a:gd name="connsiteX511" fmla="*/ 409628 w 859365"/>
              <a:gd name="connsiteY511" fmla="*/ 100277 h 201821"/>
              <a:gd name="connsiteX512" fmla="*/ 409628 w 859365"/>
              <a:gd name="connsiteY512" fmla="*/ 100277 h 201821"/>
              <a:gd name="connsiteX513" fmla="*/ 409628 w 859365"/>
              <a:gd name="connsiteY513" fmla="*/ 100162 h 201821"/>
              <a:gd name="connsiteX514" fmla="*/ 409628 w 859365"/>
              <a:gd name="connsiteY514" fmla="*/ 100162 h 201821"/>
              <a:gd name="connsiteX515" fmla="*/ 409628 w 859365"/>
              <a:gd name="connsiteY515" fmla="*/ 100162 h 201821"/>
              <a:gd name="connsiteX516" fmla="*/ 409628 w 859365"/>
              <a:gd name="connsiteY516" fmla="*/ 100162 h 201821"/>
              <a:gd name="connsiteX517" fmla="*/ 409628 w 859365"/>
              <a:gd name="connsiteY517" fmla="*/ 100162 h 201821"/>
              <a:gd name="connsiteX518" fmla="*/ 409743 w 859365"/>
              <a:gd name="connsiteY518" fmla="*/ 100046 h 201821"/>
              <a:gd name="connsiteX519" fmla="*/ 409743 w 859365"/>
              <a:gd name="connsiteY519" fmla="*/ 100046 h 201821"/>
              <a:gd name="connsiteX520" fmla="*/ 409743 w 859365"/>
              <a:gd name="connsiteY520" fmla="*/ 100046 h 201821"/>
              <a:gd name="connsiteX521" fmla="*/ 409743 w 859365"/>
              <a:gd name="connsiteY521" fmla="*/ 100046 h 201821"/>
              <a:gd name="connsiteX522" fmla="*/ 409743 w 859365"/>
              <a:gd name="connsiteY522" fmla="*/ 100046 h 201821"/>
              <a:gd name="connsiteX523" fmla="*/ 527998 w 859365"/>
              <a:gd name="connsiteY523" fmla="*/ 94168 h 201821"/>
              <a:gd name="connsiteX524" fmla="*/ 527306 w 859365"/>
              <a:gd name="connsiteY524" fmla="*/ 93937 h 201821"/>
              <a:gd name="connsiteX525" fmla="*/ 526500 w 859365"/>
              <a:gd name="connsiteY525" fmla="*/ 93707 h 201821"/>
              <a:gd name="connsiteX526" fmla="*/ 525578 w 859365"/>
              <a:gd name="connsiteY526" fmla="*/ 93476 h 201821"/>
              <a:gd name="connsiteX527" fmla="*/ 523849 w 859365"/>
              <a:gd name="connsiteY527" fmla="*/ 93246 h 201821"/>
              <a:gd name="connsiteX528" fmla="*/ 521774 w 859365"/>
              <a:gd name="connsiteY528" fmla="*/ 93015 h 201821"/>
              <a:gd name="connsiteX529" fmla="*/ 519469 w 859365"/>
              <a:gd name="connsiteY529" fmla="*/ 92900 h 201821"/>
              <a:gd name="connsiteX530" fmla="*/ 516818 w 859365"/>
              <a:gd name="connsiteY530" fmla="*/ 92900 h 201821"/>
              <a:gd name="connsiteX531" fmla="*/ 509211 w 859365"/>
              <a:gd name="connsiteY531" fmla="*/ 92900 h 201821"/>
              <a:gd name="connsiteX532" fmla="*/ 506790 w 859365"/>
              <a:gd name="connsiteY532" fmla="*/ 93476 h 201821"/>
              <a:gd name="connsiteX533" fmla="*/ 504946 w 859365"/>
              <a:gd name="connsiteY533" fmla="*/ 93937 h 201821"/>
              <a:gd name="connsiteX534" fmla="*/ 505177 w 859365"/>
              <a:gd name="connsiteY534" fmla="*/ 93937 h 201821"/>
              <a:gd name="connsiteX535" fmla="*/ 494112 w 859365"/>
              <a:gd name="connsiteY535" fmla="*/ 97049 h 201821"/>
              <a:gd name="connsiteX536" fmla="*/ 490078 w 859365"/>
              <a:gd name="connsiteY536" fmla="*/ 97971 h 201821"/>
              <a:gd name="connsiteX537" fmla="*/ 496071 w 859365"/>
              <a:gd name="connsiteY537" fmla="*/ 97971 h 201821"/>
              <a:gd name="connsiteX538" fmla="*/ 497685 w 859365"/>
              <a:gd name="connsiteY538" fmla="*/ 98087 h 201821"/>
              <a:gd name="connsiteX539" fmla="*/ 499068 w 859365"/>
              <a:gd name="connsiteY539" fmla="*/ 98087 h 201821"/>
              <a:gd name="connsiteX540" fmla="*/ 500221 w 859365"/>
              <a:gd name="connsiteY540" fmla="*/ 98087 h 201821"/>
              <a:gd name="connsiteX541" fmla="*/ 501027 w 859365"/>
              <a:gd name="connsiteY541" fmla="*/ 98202 h 201821"/>
              <a:gd name="connsiteX542" fmla="*/ 501719 w 859365"/>
              <a:gd name="connsiteY542" fmla="*/ 98317 h 201821"/>
              <a:gd name="connsiteX543" fmla="*/ 502180 w 859365"/>
              <a:gd name="connsiteY543" fmla="*/ 98433 h 201821"/>
              <a:gd name="connsiteX544" fmla="*/ 502526 w 859365"/>
              <a:gd name="connsiteY544" fmla="*/ 98548 h 201821"/>
              <a:gd name="connsiteX545" fmla="*/ 502641 w 859365"/>
              <a:gd name="connsiteY545" fmla="*/ 98778 h 201821"/>
              <a:gd name="connsiteX546" fmla="*/ 502641 w 859365"/>
              <a:gd name="connsiteY546" fmla="*/ 99009 h 201821"/>
              <a:gd name="connsiteX547" fmla="*/ 502411 w 859365"/>
              <a:gd name="connsiteY547" fmla="*/ 99239 h 201821"/>
              <a:gd name="connsiteX548" fmla="*/ 502065 w 859365"/>
              <a:gd name="connsiteY548" fmla="*/ 99470 h 201821"/>
              <a:gd name="connsiteX549" fmla="*/ 501604 w 859365"/>
              <a:gd name="connsiteY549" fmla="*/ 99700 h 201821"/>
              <a:gd name="connsiteX550" fmla="*/ 501027 w 859365"/>
              <a:gd name="connsiteY550" fmla="*/ 99931 h 201821"/>
              <a:gd name="connsiteX551" fmla="*/ 500451 w 859365"/>
              <a:gd name="connsiteY551" fmla="*/ 100162 h 201821"/>
              <a:gd name="connsiteX552" fmla="*/ 499875 w 859365"/>
              <a:gd name="connsiteY552" fmla="*/ 100392 h 201821"/>
              <a:gd name="connsiteX553" fmla="*/ 499183 w 859365"/>
              <a:gd name="connsiteY553" fmla="*/ 100622 h 201821"/>
              <a:gd name="connsiteX554" fmla="*/ 498377 w 859365"/>
              <a:gd name="connsiteY554" fmla="*/ 100853 h 201821"/>
              <a:gd name="connsiteX555" fmla="*/ 497800 w 859365"/>
              <a:gd name="connsiteY555" fmla="*/ 100968 h 201821"/>
              <a:gd name="connsiteX556" fmla="*/ 495726 w 859365"/>
              <a:gd name="connsiteY556" fmla="*/ 101314 h 201821"/>
              <a:gd name="connsiteX557" fmla="*/ 493075 w 859365"/>
              <a:gd name="connsiteY557" fmla="*/ 101660 h 201821"/>
              <a:gd name="connsiteX558" fmla="*/ 490309 w 859365"/>
              <a:gd name="connsiteY558" fmla="*/ 101890 h 201821"/>
              <a:gd name="connsiteX559" fmla="*/ 487542 w 859365"/>
              <a:gd name="connsiteY559" fmla="*/ 102006 h 201821"/>
              <a:gd name="connsiteX560" fmla="*/ 484776 w 859365"/>
              <a:gd name="connsiteY560" fmla="*/ 102006 h 201821"/>
              <a:gd name="connsiteX561" fmla="*/ 482125 w 859365"/>
              <a:gd name="connsiteY561" fmla="*/ 102006 h 201821"/>
              <a:gd name="connsiteX562" fmla="*/ 419079 w 859365"/>
              <a:gd name="connsiteY562" fmla="*/ 100968 h 201821"/>
              <a:gd name="connsiteX563" fmla="*/ 416197 w 859365"/>
              <a:gd name="connsiteY563" fmla="*/ 100968 h 201821"/>
              <a:gd name="connsiteX564" fmla="*/ 413892 w 859365"/>
              <a:gd name="connsiteY564" fmla="*/ 100853 h 201821"/>
              <a:gd name="connsiteX565" fmla="*/ 412048 w 859365"/>
              <a:gd name="connsiteY565" fmla="*/ 100622 h 201821"/>
              <a:gd name="connsiteX566" fmla="*/ 410780 w 859365"/>
              <a:gd name="connsiteY566" fmla="*/ 100392 h 201821"/>
              <a:gd name="connsiteX567" fmla="*/ 410204 w 859365"/>
              <a:gd name="connsiteY567" fmla="*/ 100046 h 201821"/>
              <a:gd name="connsiteX568" fmla="*/ 410550 w 859365"/>
              <a:gd name="connsiteY568" fmla="*/ 99585 h 201821"/>
              <a:gd name="connsiteX569" fmla="*/ 411126 w 859365"/>
              <a:gd name="connsiteY569" fmla="*/ 99355 h 201821"/>
              <a:gd name="connsiteX570" fmla="*/ 412048 w 859365"/>
              <a:gd name="connsiteY570" fmla="*/ 99124 h 201821"/>
              <a:gd name="connsiteX571" fmla="*/ 414353 w 859365"/>
              <a:gd name="connsiteY571" fmla="*/ 98548 h 201821"/>
              <a:gd name="connsiteX572" fmla="*/ 416889 w 859365"/>
              <a:gd name="connsiteY572" fmla="*/ 98087 h 201821"/>
              <a:gd name="connsiteX573" fmla="*/ 419655 w 859365"/>
              <a:gd name="connsiteY573" fmla="*/ 97626 h 201821"/>
              <a:gd name="connsiteX574" fmla="*/ 422652 w 859365"/>
              <a:gd name="connsiteY574" fmla="*/ 97280 h 201821"/>
              <a:gd name="connsiteX575" fmla="*/ 425649 w 859365"/>
              <a:gd name="connsiteY575" fmla="*/ 97049 h 201821"/>
              <a:gd name="connsiteX576" fmla="*/ 428530 w 859365"/>
              <a:gd name="connsiteY576" fmla="*/ 96819 h 201821"/>
              <a:gd name="connsiteX577" fmla="*/ 431296 w 859365"/>
              <a:gd name="connsiteY577" fmla="*/ 96819 h 201821"/>
              <a:gd name="connsiteX578" fmla="*/ 433832 w 859365"/>
              <a:gd name="connsiteY578" fmla="*/ 96819 h 201821"/>
              <a:gd name="connsiteX579" fmla="*/ 439710 w 859365"/>
              <a:gd name="connsiteY579" fmla="*/ 96819 h 201821"/>
              <a:gd name="connsiteX580" fmla="*/ 442707 w 859365"/>
              <a:gd name="connsiteY580" fmla="*/ 95897 h 201821"/>
              <a:gd name="connsiteX581" fmla="*/ 454348 w 859365"/>
              <a:gd name="connsiteY581" fmla="*/ 92785 h 201821"/>
              <a:gd name="connsiteX582" fmla="*/ 454578 w 859365"/>
              <a:gd name="connsiteY582" fmla="*/ 92785 h 201821"/>
              <a:gd name="connsiteX583" fmla="*/ 455962 w 859365"/>
              <a:gd name="connsiteY583" fmla="*/ 92324 h 201821"/>
              <a:gd name="connsiteX584" fmla="*/ 458613 w 859365"/>
              <a:gd name="connsiteY584" fmla="*/ 91632 h 201821"/>
              <a:gd name="connsiteX585" fmla="*/ 451697 w 859365"/>
              <a:gd name="connsiteY585" fmla="*/ 91632 h 201821"/>
              <a:gd name="connsiteX586" fmla="*/ 448470 w 859365"/>
              <a:gd name="connsiteY586" fmla="*/ 91517 h 201821"/>
              <a:gd name="connsiteX587" fmla="*/ 445127 w 859365"/>
              <a:gd name="connsiteY587" fmla="*/ 91517 h 201821"/>
              <a:gd name="connsiteX588" fmla="*/ 441669 w 859365"/>
              <a:gd name="connsiteY588" fmla="*/ 91517 h 201821"/>
              <a:gd name="connsiteX589" fmla="*/ 438096 w 859365"/>
              <a:gd name="connsiteY589" fmla="*/ 91747 h 201821"/>
              <a:gd name="connsiteX590" fmla="*/ 436137 w 859365"/>
              <a:gd name="connsiteY590" fmla="*/ 91863 h 201821"/>
              <a:gd name="connsiteX591" fmla="*/ 434178 w 859365"/>
              <a:gd name="connsiteY591" fmla="*/ 91978 h 201821"/>
              <a:gd name="connsiteX592" fmla="*/ 432218 w 859365"/>
              <a:gd name="connsiteY592" fmla="*/ 92093 h 201821"/>
              <a:gd name="connsiteX593" fmla="*/ 430259 w 859365"/>
              <a:gd name="connsiteY593" fmla="*/ 92208 h 201821"/>
              <a:gd name="connsiteX594" fmla="*/ 449507 w 859365"/>
              <a:gd name="connsiteY594" fmla="*/ 87022 h 201821"/>
              <a:gd name="connsiteX595" fmla="*/ 447317 w 859365"/>
              <a:gd name="connsiteY595" fmla="*/ 87828 h 201821"/>
              <a:gd name="connsiteX596" fmla="*/ 447317 w 859365"/>
              <a:gd name="connsiteY596" fmla="*/ 87828 h 201821"/>
              <a:gd name="connsiteX597" fmla="*/ 446971 w 859365"/>
              <a:gd name="connsiteY597" fmla="*/ 87944 h 201821"/>
              <a:gd name="connsiteX598" fmla="*/ 447432 w 859365"/>
              <a:gd name="connsiteY598" fmla="*/ 88174 h 201821"/>
              <a:gd name="connsiteX599" fmla="*/ 448009 w 859365"/>
              <a:gd name="connsiteY599" fmla="*/ 88405 h 201821"/>
              <a:gd name="connsiteX600" fmla="*/ 448700 w 859365"/>
              <a:gd name="connsiteY600" fmla="*/ 88520 h 201821"/>
              <a:gd name="connsiteX601" fmla="*/ 449392 w 859365"/>
              <a:gd name="connsiteY601" fmla="*/ 88636 h 201821"/>
              <a:gd name="connsiteX602" fmla="*/ 451121 w 859365"/>
              <a:gd name="connsiteY602" fmla="*/ 88866 h 201821"/>
              <a:gd name="connsiteX603" fmla="*/ 453195 w 859365"/>
              <a:gd name="connsiteY603" fmla="*/ 89096 h 201821"/>
              <a:gd name="connsiteX604" fmla="*/ 455616 w 859365"/>
              <a:gd name="connsiteY604" fmla="*/ 89212 h 201821"/>
              <a:gd name="connsiteX605" fmla="*/ 458382 w 859365"/>
              <a:gd name="connsiteY605" fmla="*/ 89212 h 201821"/>
              <a:gd name="connsiteX606" fmla="*/ 522581 w 859365"/>
              <a:gd name="connsiteY606" fmla="*/ 90364 h 201821"/>
              <a:gd name="connsiteX607" fmla="*/ 526615 w 859365"/>
              <a:gd name="connsiteY607" fmla="*/ 90364 h 201821"/>
              <a:gd name="connsiteX608" fmla="*/ 530534 w 859365"/>
              <a:gd name="connsiteY608" fmla="*/ 90364 h 201821"/>
              <a:gd name="connsiteX609" fmla="*/ 534337 w 859365"/>
              <a:gd name="connsiteY609" fmla="*/ 90249 h 201821"/>
              <a:gd name="connsiteX610" fmla="*/ 538025 w 859365"/>
              <a:gd name="connsiteY610" fmla="*/ 90019 h 201821"/>
              <a:gd name="connsiteX611" fmla="*/ 539063 w 859365"/>
              <a:gd name="connsiteY611" fmla="*/ 90019 h 201821"/>
              <a:gd name="connsiteX612" fmla="*/ 540100 w 859365"/>
              <a:gd name="connsiteY612" fmla="*/ 90019 h 201821"/>
              <a:gd name="connsiteX613" fmla="*/ 541137 w 859365"/>
              <a:gd name="connsiteY613" fmla="*/ 90019 h 201821"/>
              <a:gd name="connsiteX614" fmla="*/ 542175 w 859365"/>
              <a:gd name="connsiteY614" fmla="*/ 90019 h 201821"/>
              <a:gd name="connsiteX615" fmla="*/ 542636 w 859365"/>
              <a:gd name="connsiteY615" fmla="*/ 90019 h 201821"/>
              <a:gd name="connsiteX616" fmla="*/ 542981 w 859365"/>
              <a:gd name="connsiteY616" fmla="*/ 89903 h 201821"/>
              <a:gd name="connsiteX617" fmla="*/ 546439 w 859365"/>
              <a:gd name="connsiteY617" fmla="*/ 89096 h 201821"/>
              <a:gd name="connsiteX618" fmla="*/ 528689 w 859365"/>
              <a:gd name="connsiteY618" fmla="*/ 94168 h 201821"/>
              <a:gd name="connsiteX619" fmla="*/ 528113 w 859365"/>
              <a:gd name="connsiteY619" fmla="*/ 93937 h 201821"/>
              <a:gd name="connsiteX620" fmla="*/ 506099 w 859365"/>
              <a:gd name="connsiteY620" fmla="*/ 72153 h 201821"/>
              <a:gd name="connsiteX621" fmla="*/ 503102 w 859365"/>
              <a:gd name="connsiteY621" fmla="*/ 73190 h 201821"/>
              <a:gd name="connsiteX622" fmla="*/ 503333 w 859365"/>
              <a:gd name="connsiteY622" fmla="*/ 73190 h 201821"/>
              <a:gd name="connsiteX623" fmla="*/ 503102 w 859365"/>
              <a:gd name="connsiteY623" fmla="*/ 73190 h 201821"/>
              <a:gd name="connsiteX624" fmla="*/ 594387 w 859365"/>
              <a:gd name="connsiteY624" fmla="*/ 75150 h 201821"/>
              <a:gd name="connsiteX625" fmla="*/ 594732 w 859365"/>
              <a:gd name="connsiteY625" fmla="*/ 75150 h 201821"/>
              <a:gd name="connsiteX626" fmla="*/ 594963 w 859365"/>
              <a:gd name="connsiteY626" fmla="*/ 75150 h 201821"/>
              <a:gd name="connsiteX627" fmla="*/ 599112 w 859365"/>
              <a:gd name="connsiteY627" fmla="*/ 74228 h 201821"/>
              <a:gd name="connsiteX628" fmla="*/ 585281 w 859365"/>
              <a:gd name="connsiteY628" fmla="*/ 78147 h 201821"/>
              <a:gd name="connsiteX629" fmla="*/ 584705 w 859365"/>
              <a:gd name="connsiteY629" fmla="*/ 77916 h 201821"/>
              <a:gd name="connsiteX630" fmla="*/ 584013 w 859365"/>
              <a:gd name="connsiteY630" fmla="*/ 77686 h 201821"/>
              <a:gd name="connsiteX631" fmla="*/ 583322 w 859365"/>
              <a:gd name="connsiteY631" fmla="*/ 77455 h 201821"/>
              <a:gd name="connsiteX632" fmla="*/ 582515 w 859365"/>
              <a:gd name="connsiteY632" fmla="*/ 77225 h 201821"/>
              <a:gd name="connsiteX633" fmla="*/ 580901 w 859365"/>
              <a:gd name="connsiteY633" fmla="*/ 76994 h 201821"/>
              <a:gd name="connsiteX634" fmla="*/ 578942 w 859365"/>
              <a:gd name="connsiteY634" fmla="*/ 76764 h 201821"/>
              <a:gd name="connsiteX635" fmla="*/ 576752 w 859365"/>
              <a:gd name="connsiteY635" fmla="*/ 76648 h 201821"/>
              <a:gd name="connsiteX636" fmla="*/ 574216 w 859365"/>
              <a:gd name="connsiteY636" fmla="*/ 76648 h 201821"/>
              <a:gd name="connsiteX637" fmla="*/ 566955 w 859365"/>
              <a:gd name="connsiteY637" fmla="*/ 76648 h 201821"/>
              <a:gd name="connsiteX638" fmla="*/ 563843 w 859365"/>
              <a:gd name="connsiteY638" fmla="*/ 77340 h 201821"/>
              <a:gd name="connsiteX639" fmla="*/ 561538 w 859365"/>
              <a:gd name="connsiteY639" fmla="*/ 77916 h 201821"/>
              <a:gd name="connsiteX640" fmla="*/ 561769 w 859365"/>
              <a:gd name="connsiteY640" fmla="*/ 77916 h 201821"/>
              <a:gd name="connsiteX641" fmla="*/ 552433 w 859365"/>
              <a:gd name="connsiteY641" fmla="*/ 80567 h 201821"/>
              <a:gd name="connsiteX642" fmla="*/ 547361 w 859365"/>
              <a:gd name="connsiteY642" fmla="*/ 81835 h 201821"/>
              <a:gd name="connsiteX643" fmla="*/ 553124 w 859365"/>
              <a:gd name="connsiteY643" fmla="*/ 81835 h 201821"/>
              <a:gd name="connsiteX644" fmla="*/ 554623 w 859365"/>
              <a:gd name="connsiteY644" fmla="*/ 81950 h 201821"/>
              <a:gd name="connsiteX645" fmla="*/ 555891 w 859365"/>
              <a:gd name="connsiteY645" fmla="*/ 81950 h 201821"/>
              <a:gd name="connsiteX646" fmla="*/ 556928 w 859365"/>
              <a:gd name="connsiteY646" fmla="*/ 81950 h 201821"/>
              <a:gd name="connsiteX647" fmla="*/ 557735 w 859365"/>
              <a:gd name="connsiteY647" fmla="*/ 82065 h 201821"/>
              <a:gd name="connsiteX648" fmla="*/ 558311 w 859365"/>
              <a:gd name="connsiteY648" fmla="*/ 82181 h 201821"/>
              <a:gd name="connsiteX649" fmla="*/ 558772 w 859365"/>
              <a:gd name="connsiteY649" fmla="*/ 82296 h 201821"/>
              <a:gd name="connsiteX650" fmla="*/ 559002 w 859365"/>
              <a:gd name="connsiteY650" fmla="*/ 82411 h 201821"/>
              <a:gd name="connsiteX651" fmla="*/ 559002 w 859365"/>
              <a:gd name="connsiteY651" fmla="*/ 82642 h 201821"/>
              <a:gd name="connsiteX652" fmla="*/ 559002 w 859365"/>
              <a:gd name="connsiteY652" fmla="*/ 82872 h 201821"/>
              <a:gd name="connsiteX653" fmla="*/ 558772 w 859365"/>
              <a:gd name="connsiteY653" fmla="*/ 83103 h 201821"/>
              <a:gd name="connsiteX654" fmla="*/ 558426 w 859365"/>
              <a:gd name="connsiteY654" fmla="*/ 83333 h 201821"/>
              <a:gd name="connsiteX655" fmla="*/ 557965 w 859365"/>
              <a:gd name="connsiteY655" fmla="*/ 83564 h 201821"/>
              <a:gd name="connsiteX656" fmla="*/ 557504 w 859365"/>
              <a:gd name="connsiteY656" fmla="*/ 83794 h 201821"/>
              <a:gd name="connsiteX657" fmla="*/ 556928 w 859365"/>
              <a:gd name="connsiteY657" fmla="*/ 84025 h 201821"/>
              <a:gd name="connsiteX658" fmla="*/ 556351 w 859365"/>
              <a:gd name="connsiteY658" fmla="*/ 84256 h 201821"/>
              <a:gd name="connsiteX659" fmla="*/ 555775 w 859365"/>
              <a:gd name="connsiteY659" fmla="*/ 84371 h 201821"/>
              <a:gd name="connsiteX660" fmla="*/ 553585 w 859365"/>
              <a:gd name="connsiteY660" fmla="*/ 84716 h 201821"/>
              <a:gd name="connsiteX661" fmla="*/ 551050 w 859365"/>
              <a:gd name="connsiteY661" fmla="*/ 85062 h 201821"/>
              <a:gd name="connsiteX662" fmla="*/ 548399 w 859365"/>
              <a:gd name="connsiteY662" fmla="*/ 85293 h 201821"/>
              <a:gd name="connsiteX663" fmla="*/ 545748 w 859365"/>
              <a:gd name="connsiteY663" fmla="*/ 85408 h 201821"/>
              <a:gd name="connsiteX664" fmla="*/ 543212 w 859365"/>
              <a:gd name="connsiteY664" fmla="*/ 85408 h 201821"/>
              <a:gd name="connsiteX665" fmla="*/ 540676 w 859365"/>
              <a:gd name="connsiteY665" fmla="*/ 85408 h 201821"/>
              <a:gd name="connsiteX666" fmla="*/ 480627 w 859365"/>
              <a:gd name="connsiteY666" fmla="*/ 84256 h 201821"/>
              <a:gd name="connsiteX667" fmla="*/ 477976 w 859365"/>
              <a:gd name="connsiteY667" fmla="*/ 84256 h 201821"/>
              <a:gd name="connsiteX668" fmla="*/ 475786 w 859365"/>
              <a:gd name="connsiteY668" fmla="*/ 84140 h 201821"/>
              <a:gd name="connsiteX669" fmla="*/ 474057 w 859365"/>
              <a:gd name="connsiteY669" fmla="*/ 83910 h 201821"/>
              <a:gd name="connsiteX670" fmla="*/ 472789 w 859365"/>
              <a:gd name="connsiteY670" fmla="*/ 83679 h 201821"/>
              <a:gd name="connsiteX671" fmla="*/ 472328 w 859365"/>
              <a:gd name="connsiteY671" fmla="*/ 83333 h 201821"/>
              <a:gd name="connsiteX672" fmla="*/ 472789 w 859365"/>
              <a:gd name="connsiteY672" fmla="*/ 82872 h 201821"/>
              <a:gd name="connsiteX673" fmla="*/ 474979 w 859365"/>
              <a:gd name="connsiteY673" fmla="*/ 82296 h 201821"/>
              <a:gd name="connsiteX674" fmla="*/ 477400 w 859365"/>
              <a:gd name="connsiteY674" fmla="*/ 81835 h 201821"/>
              <a:gd name="connsiteX675" fmla="*/ 480051 w 859365"/>
              <a:gd name="connsiteY675" fmla="*/ 81489 h 201821"/>
              <a:gd name="connsiteX676" fmla="*/ 482932 w 859365"/>
              <a:gd name="connsiteY676" fmla="*/ 81144 h 201821"/>
              <a:gd name="connsiteX677" fmla="*/ 485813 w 859365"/>
              <a:gd name="connsiteY677" fmla="*/ 80913 h 201821"/>
              <a:gd name="connsiteX678" fmla="*/ 488580 w 859365"/>
              <a:gd name="connsiteY678" fmla="*/ 80798 h 201821"/>
              <a:gd name="connsiteX679" fmla="*/ 491115 w 859365"/>
              <a:gd name="connsiteY679" fmla="*/ 80798 h 201821"/>
              <a:gd name="connsiteX680" fmla="*/ 493536 w 859365"/>
              <a:gd name="connsiteY680" fmla="*/ 80798 h 201821"/>
              <a:gd name="connsiteX681" fmla="*/ 499068 w 859365"/>
              <a:gd name="connsiteY681" fmla="*/ 80798 h 201821"/>
              <a:gd name="connsiteX682" fmla="*/ 503217 w 859365"/>
              <a:gd name="connsiteY682" fmla="*/ 79645 h 201821"/>
              <a:gd name="connsiteX683" fmla="*/ 513014 w 859365"/>
              <a:gd name="connsiteY683" fmla="*/ 76994 h 201821"/>
              <a:gd name="connsiteX684" fmla="*/ 513245 w 859365"/>
              <a:gd name="connsiteY684" fmla="*/ 76994 h 201821"/>
              <a:gd name="connsiteX685" fmla="*/ 515089 w 859365"/>
              <a:gd name="connsiteY685" fmla="*/ 76418 h 201821"/>
              <a:gd name="connsiteX686" fmla="*/ 518316 w 859365"/>
              <a:gd name="connsiteY686" fmla="*/ 75496 h 201821"/>
              <a:gd name="connsiteX687" fmla="*/ 511747 w 859365"/>
              <a:gd name="connsiteY687" fmla="*/ 75496 h 201821"/>
              <a:gd name="connsiteX688" fmla="*/ 508750 w 859365"/>
              <a:gd name="connsiteY688" fmla="*/ 75381 h 201821"/>
              <a:gd name="connsiteX689" fmla="*/ 505523 w 859365"/>
              <a:gd name="connsiteY689" fmla="*/ 75381 h 201821"/>
              <a:gd name="connsiteX690" fmla="*/ 502180 w 859365"/>
              <a:gd name="connsiteY690" fmla="*/ 75381 h 201821"/>
              <a:gd name="connsiteX691" fmla="*/ 498722 w 859365"/>
              <a:gd name="connsiteY691" fmla="*/ 75496 h 201821"/>
              <a:gd name="connsiteX692" fmla="*/ 496878 w 859365"/>
              <a:gd name="connsiteY692" fmla="*/ 75496 h 201821"/>
              <a:gd name="connsiteX693" fmla="*/ 495034 w 859365"/>
              <a:gd name="connsiteY693" fmla="*/ 75611 h 201821"/>
              <a:gd name="connsiteX694" fmla="*/ 493190 w 859365"/>
              <a:gd name="connsiteY694" fmla="*/ 75726 h 201821"/>
              <a:gd name="connsiteX695" fmla="*/ 491346 w 859365"/>
              <a:gd name="connsiteY695" fmla="*/ 75841 h 201821"/>
              <a:gd name="connsiteX696" fmla="*/ 506099 w 859365"/>
              <a:gd name="connsiteY696" fmla="*/ 71923 h 201821"/>
              <a:gd name="connsiteX697" fmla="*/ 553009 w 859365"/>
              <a:gd name="connsiteY697" fmla="*/ 80452 h 201821"/>
              <a:gd name="connsiteX698" fmla="*/ 562114 w 859365"/>
              <a:gd name="connsiteY698" fmla="*/ 77916 h 201821"/>
              <a:gd name="connsiteX699" fmla="*/ 562114 w 859365"/>
              <a:gd name="connsiteY699" fmla="*/ 77916 h 201821"/>
              <a:gd name="connsiteX700" fmla="*/ 553009 w 859365"/>
              <a:gd name="connsiteY700" fmla="*/ 80452 h 201821"/>
              <a:gd name="connsiteX701" fmla="*/ 553009 w 859365"/>
              <a:gd name="connsiteY701" fmla="*/ 80452 h 201821"/>
              <a:gd name="connsiteX702" fmla="*/ 553009 w 859365"/>
              <a:gd name="connsiteY702" fmla="*/ 80452 h 201821"/>
              <a:gd name="connsiteX703" fmla="*/ 558887 w 859365"/>
              <a:gd name="connsiteY703" fmla="*/ 84025 h 201821"/>
              <a:gd name="connsiteX704" fmla="*/ 558887 w 859365"/>
              <a:gd name="connsiteY704" fmla="*/ 84025 h 201821"/>
              <a:gd name="connsiteX705" fmla="*/ 559233 w 859365"/>
              <a:gd name="connsiteY705" fmla="*/ 84025 h 201821"/>
              <a:gd name="connsiteX706" fmla="*/ 559233 w 859365"/>
              <a:gd name="connsiteY706" fmla="*/ 84025 h 201821"/>
              <a:gd name="connsiteX707" fmla="*/ 558887 w 859365"/>
              <a:gd name="connsiteY707" fmla="*/ 84025 h 201821"/>
              <a:gd name="connsiteX708" fmla="*/ 558887 w 859365"/>
              <a:gd name="connsiteY708" fmla="*/ 84025 h 201821"/>
              <a:gd name="connsiteX709" fmla="*/ 558887 w 859365"/>
              <a:gd name="connsiteY709" fmla="*/ 84025 h 201821"/>
              <a:gd name="connsiteX710" fmla="*/ 559579 w 859365"/>
              <a:gd name="connsiteY710" fmla="*/ 83910 h 201821"/>
              <a:gd name="connsiteX711" fmla="*/ 559925 w 859365"/>
              <a:gd name="connsiteY711" fmla="*/ 83910 h 201821"/>
              <a:gd name="connsiteX712" fmla="*/ 559925 w 859365"/>
              <a:gd name="connsiteY712" fmla="*/ 83910 h 201821"/>
              <a:gd name="connsiteX713" fmla="*/ 559579 w 859365"/>
              <a:gd name="connsiteY713" fmla="*/ 83910 h 201821"/>
              <a:gd name="connsiteX714" fmla="*/ 559579 w 859365"/>
              <a:gd name="connsiteY714" fmla="*/ 83910 h 201821"/>
              <a:gd name="connsiteX715" fmla="*/ 560155 w 859365"/>
              <a:gd name="connsiteY715" fmla="*/ 83679 h 201821"/>
              <a:gd name="connsiteX716" fmla="*/ 560501 w 859365"/>
              <a:gd name="connsiteY716" fmla="*/ 83679 h 201821"/>
              <a:gd name="connsiteX717" fmla="*/ 560501 w 859365"/>
              <a:gd name="connsiteY717" fmla="*/ 83679 h 201821"/>
              <a:gd name="connsiteX718" fmla="*/ 560040 w 859365"/>
              <a:gd name="connsiteY718" fmla="*/ 83679 h 201821"/>
              <a:gd name="connsiteX719" fmla="*/ 560040 w 859365"/>
              <a:gd name="connsiteY719" fmla="*/ 83679 h 201821"/>
              <a:gd name="connsiteX720" fmla="*/ 560847 w 859365"/>
              <a:gd name="connsiteY720" fmla="*/ 83564 h 201821"/>
              <a:gd name="connsiteX721" fmla="*/ 561308 w 859365"/>
              <a:gd name="connsiteY721" fmla="*/ 83564 h 201821"/>
              <a:gd name="connsiteX722" fmla="*/ 561538 w 859365"/>
              <a:gd name="connsiteY722" fmla="*/ 83564 h 201821"/>
              <a:gd name="connsiteX723" fmla="*/ 560962 w 859365"/>
              <a:gd name="connsiteY723" fmla="*/ 83794 h 201821"/>
              <a:gd name="connsiteX724" fmla="*/ 560962 w 859365"/>
              <a:gd name="connsiteY724" fmla="*/ 83794 h 201821"/>
              <a:gd name="connsiteX725" fmla="*/ 471867 w 859365"/>
              <a:gd name="connsiteY725" fmla="*/ 83449 h 201821"/>
              <a:gd name="connsiteX726" fmla="*/ 471867 w 859365"/>
              <a:gd name="connsiteY726" fmla="*/ 83449 h 201821"/>
              <a:gd name="connsiteX727" fmla="*/ 471867 w 859365"/>
              <a:gd name="connsiteY727" fmla="*/ 83449 h 201821"/>
              <a:gd name="connsiteX728" fmla="*/ 471867 w 859365"/>
              <a:gd name="connsiteY728" fmla="*/ 83449 h 201821"/>
              <a:gd name="connsiteX729" fmla="*/ 471867 w 859365"/>
              <a:gd name="connsiteY729" fmla="*/ 83449 h 201821"/>
              <a:gd name="connsiteX730" fmla="*/ 471867 w 859365"/>
              <a:gd name="connsiteY730" fmla="*/ 83218 h 201821"/>
              <a:gd name="connsiteX731" fmla="*/ 471867 w 859365"/>
              <a:gd name="connsiteY731" fmla="*/ 83218 h 201821"/>
              <a:gd name="connsiteX732" fmla="*/ 471867 w 859365"/>
              <a:gd name="connsiteY732" fmla="*/ 83218 h 201821"/>
              <a:gd name="connsiteX733" fmla="*/ 471867 w 859365"/>
              <a:gd name="connsiteY733" fmla="*/ 83218 h 201821"/>
              <a:gd name="connsiteX734" fmla="*/ 471867 w 859365"/>
              <a:gd name="connsiteY734" fmla="*/ 83218 h 201821"/>
              <a:gd name="connsiteX735" fmla="*/ 507367 w 859365"/>
              <a:gd name="connsiteY735" fmla="*/ 71692 h 201821"/>
              <a:gd name="connsiteX736" fmla="*/ 490424 w 859365"/>
              <a:gd name="connsiteY736" fmla="*/ 76302 h 201821"/>
              <a:gd name="connsiteX737" fmla="*/ 490424 w 859365"/>
              <a:gd name="connsiteY737" fmla="*/ 76302 h 201821"/>
              <a:gd name="connsiteX738" fmla="*/ 490424 w 859365"/>
              <a:gd name="connsiteY738" fmla="*/ 76302 h 201821"/>
              <a:gd name="connsiteX739" fmla="*/ 507367 w 859365"/>
              <a:gd name="connsiteY739" fmla="*/ 71692 h 201821"/>
              <a:gd name="connsiteX740" fmla="*/ 507367 w 859365"/>
              <a:gd name="connsiteY740" fmla="*/ 71692 h 201821"/>
              <a:gd name="connsiteX741" fmla="*/ 450314 w 859365"/>
              <a:gd name="connsiteY741" fmla="*/ 87022 h 201821"/>
              <a:gd name="connsiteX742" fmla="*/ 429106 w 859365"/>
              <a:gd name="connsiteY742" fmla="*/ 92670 h 201821"/>
              <a:gd name="connsiteX743" fmla="*/ 429106 w 859365"/>
              <a:gd name="connsiteY743" fmla="*/ 92670 h 201821"/>
              <a:gd name="connsiteX744" fmla="*/ 450314 w 859365"/>
              <a:gd name="connsiteY744" fmla="*/ 87022 h 201821"/>
              <a:gd name="connsiteX745" fmla="*/ 450314 w 859365"/>
              <a:gd name="connsiteY745" fmla="*/ 87022 h 201821"/>
              <a:gd name="connsiteX746" fmla="*/ 387037 w 859365"/>
              <a:gd name="connsiteY746" fmla="*/ 104080 h 201821"/>
              <a:gd name="connsiteX747" fmla="*/ 367674 w 859365"/>
              <a:gd name="connsiteY747" fmla="*/ 109267 h 201821"/>
              <a:gd name="connsiteX748" fmla="*/ 367674 w 859365"/>
              <a:gd name="connsiteY748" fmla="*/ 109267 h 201821"/>
              <a:gd name="connsiteX749" fmla="*/ 387037 w 859365"/>
              <a:gd name="connsiteY749" fmla="*/ 104080 h 201821"/>
              <a:gd name="connsiteX750" fmla="*/ 387037 w 859365"/>
              <a:gd name="connsiteY750" fmla="*/ 104080 h 201821"/>
              <a:gd name="connsiteX751" fmla="*/ 351422 w 859365"/>
              <a:gd name="connsiteY751" fmla="*/ 113647 h 201821"/>
              <a:gd name="connsiteX752" fmla="*/ 330330 w 859365"/>
              <a:gd name="connsiteY752" fmla="*/ 119295 h 201821"/>
              <a:gd name="connsiteX753" fmla="*/ 330330 w 859365"/>
              <a:gd name="connsiteY753" fmla="*/ 119295 h 201821"/>
              <a:gd name="connsiteX754" fmla="*/ 330330 w 859365"/>
              <a:gd name="connsiteY754" fmla="*/ 119295 h 201821"/>
              <a:gd name="connsiteX755" fmla="*/ 351422 w 859365"/>
              <a:gd name="connsiteY755" fmla="*/ 113647 h 201821"/>
              <a:gd name="connsiteX756" fmla="*/ 351422 w 859365"/>
              <a:gd name="connsiteY756" fmla="*/ 113647 h 201821"/>
              <a:gd name="connsiteX757" fmla="*/ 313848 w 859365"/>
              <a:gd name="connsiteY757" fmla="*/ 123790 h 201821"/>
              <a:gd name="connsiteX758" fmla="*/ 313848 w 859365"/>
              <a:gd name="connsiteY758" fmla="*/ 123790 h 201821"/>
              <a:gd name="connsiteX759" fmla="*/ 295292 w 859365"/>
              <a:gd name="connsiteY759" fmla="*/ 128746 h 201821"/>
              <a:gd name="connsiteX760" fmla="*/ 295292 w 859365"/>
              <a:gd name="connsiteY760" fmla="*/ 128746 h 201821"/>
              <a:gd name="connsiteX761" fmla="*/ 313848 w 859365"/>
              <a:gd name="connsiteY761" fmla="*/ 123790 h 201821"/>
              <a:gd name="connsiteX762" fmla="*/ 313848 w 859365"/>
              <a:gd name="connsiteY762" fmla="*/ 123790 h 201821"/>
              <a:gd name="connsiteX763" fmla="*/ 427493 w 859365"/>
              <a:gd name="connsiteY763" fmla="*/ 123559 h 201821"/>
              <a:gd name="connsiteX764" fmla="*/ 427493 w 859365"/>
              <a:gd name="connsiteY764" fmla="*/ 123559 h 201821"/>
              <a:gd name="connsiteX765" fmla="*/ 427493 w 859365"/>
              <a:gd name="connsiteY765" fmla="*/ 123559 h 201821"/>
              <a:gd name="connsiteX766" fmla="*/ 427493 w 859365"/>
              <a:gd name="connsiteY766" fmla="*/ 123559 h 201821"/>
              <a:gd name="connsiteX767" fmla="*/ 489502 w 859365"/>
              <a:gd name="connsiteY767" fmla="*/ 105694 h 201821"/>
              <a:gd name="connsiteX768" fmla="*/ 489502 w 859365"/>
              <a:gd name="connsiteY768" fmla="*/ 105694 h 201821"/>
              <a:gd name="connsiteX769" fmla="*/ 489502 w 859365"/>
              <a:gd name="connsiteY769" fmla="*/ 105694 h 201821"/>
              <a:gd name="connsiteX770" fmla="*/ 489502 w 859365"/>
              <a:gd name="connsiteY770" fmla="*/ 105694 h 201821"/>
              <a:gd name="connsiteX771" fmla="*/ 547938 w 859365"/>
              <a:gd name="connsiteY771" fmla="*/ 88866 h 201821"/>
              <a:gd name="connsiteX772" fmla="*/ 547938 w 859365"/>
              <a:gd name="connsiteY772" fmla="*/ 88866 h 201821"/>
              <a:gd name="connsiteX773" fmla="*/ 547938 w 859365"/>
              <a:gd name="connsiteY773" fmla="*/ 88866 h 201821"/>
              <a:gd name="connsiteX774" fmla="*/ 547938 w 859365"/>
              <a:gd name="connsiteY774" fmla="*/ 88866 h 201821"/>
              <a:gd name="connsiteX775" fmla="*/ 640951 w 859365"/>
              <a:gd name="connsiteY775" fmla="*/ 62010 h 201821"/>
              <a:gd name="connsiteX776" fmla="*/ 634958 w 859365"/>
              <a:gd name="connsiteY776" fmla="*/ 62010 h 201821"/>
              <a:gd name="connsiteX777" fmla="*/ 632652 w 859365"/>
              <a:gd name="connsiteY777" fmla="*/ 62471 h 201821"/>
              <a:gd name="connsiteX778" fmla="*/ 628388 w 859365"/>
              <a:gd name="connsiteY778" fmla="*/ 63509 h 201821"/>
              <a:gd name="connsiteX779" fmla="*/ 628964 w 859365"/>
              <a:gd name="connsiteY779" fmla="*/ 63509 h 201821"/>
              <a:gd name="connsiteX780" fmla="*/ 608218 w 859365"/>
              <a:gd name="connsiteY780" fmla="*/ 69502 h 201821"/>
              <a:gd name="connsiteX781" fmla="*/ 575715 w 859365"/>
              <a:gd name="connsiteY781" fmla="*/ 68810 h 201821"/>
              <a:gd name="connsiteX782" fmla="*/ 599689 w 859365"/>
              <a:gd name="connsiteY782" fmla="*/ 62126 h 201821"/>
              <a:gd name="connsiteX783" fmla="*/ 584590 w 859365"/>
              <a:gd name="connsiteY783" fmla="*/ 61780 h 201821"/>
              <a:gd name="connsiteX784" fmla="*/ 560270 w 859365"/>
              <a:gd name="connsiteY784" fmla="*/ 68465 h 201821"/>
              <a:gd name="connsiteX785" fmla="*/ 527767 w 859365"/>
              <a:gd name="connsiteY785" fmla="*/ 67773 h 201821"/>
              <a:gd name="connsiteX786" fmla="*/ 550012 w 859365"/>
              <a:gd name="connsiteY786" fmla="*/ 61780 h 201821"/>
              <a:gd name="connsiteX787" fmla="*/ 550589 w 859365"/>
              <a:gd name="connsiteY787" fmla="*/ 61780 h 201821"/>
              <a:gd name="connsiteX788" fmla="*/ 554046 w 859365"/>
              <a:gd name="connsiteY788" fmla="*/ 60742 h 201821"/>
              <a:gd name="connsiteX789" fmla="*/ 556467 w 859365"/>
              <a:gd name="connsiteY789" fmla="*/ 60051 h 201821"/>
              <a:gd name="connsiteX790" fmla="*/ 551395 w 859365"/>
              <a:gd name="connsiteY790" fmla="*/ 60051 h 201821"/>
              <a:gd name="connsiteX791" fmla="*/ 561653 w 859365"/>
              <a:gd name="connsiteY791" fmla="*/ 57169 h 201821"/>
              <a:gd name="connsiteX792" fmla="*/ 557965 w 859365"/>
              <a:gd name="connsiteY792" fmla="*/ 58322 h 201821"/>
              <a:gd name="connsiteX793" fmla="*/ 557965 w 859365"/>
              <a:gd name="connsiteY793" fmla="*/ 58322 h 201821"/>
              <a:gd name="connsiteX794" fmla="*/ 557965 w 859365"/>
              <a:gd name="connsiteY794" fmla="*/ 58322 h 201821"/>
              <a:gd name="connsiteX795" fmla="*/ 557619 w 859365"/>
              <a:gd name="connsiteY795" fmla="*/ 58322 h 201821"/>
              <a:gd name="connsiteX796" fmla="*/ 558311 w 859365"/>
              <a:gd name="connsiteY796" fmla="*/ 58668 h 201821"/>
              <a:gd name="connsiteX797" fmla="*/ 559233 w 859365"/>
              <a:gd name="connsiteY797" fmla="*/ 58898 h 201821"/>
              <a:gd name="connsiteX798" fmla="*/ 560385 w 859365"/>
              <a:gd name="connsiteY798" fmla="*/ 59129 h 201821"/>
              <a:gd name="connsiteX799" fmla="*/ 561769 w 859365"/>
              <a:gd name="connsiteY799" fmla="*/ 59359 h 201821"/>
              <a:gd name="connsiteX800" fmla="*/ 563843 w 859365"/>
              <a:gd name="connsiteY800" fmla="*/ 59590 h 201821"/>
              <a:gd name="connsiteX801" fmla="*/ 566148 w 859365"/>
              <a:gd name="connsiteY801" fmla="*/ 59820 h 201821"/>
              <a:gd name="connsiteX802" fmla="*/ 568799 w 859365"/>
              <a:gd name="connsiteY802" fmla="*/ 59935 h 201821"/>
              <a:gd name="connsiteX803" fmla="*/ 571681 w 859365"/>
              <a:gd name="connsiteY803" fmla="*/ 59935 h 201821"/>
              <a:gd name="connsiteX804" fmla="*/ 576752 w 859365"/>
              <a:gd name="connsiteY804" fmla="*/ 59935 h 201821"/>
              <a:gd name="connsiteX805" fmla="*/ 581708 w 859365"/>
              <a:gd name="connsiteY805" fmla="*/ 59935 h 201821"/>
              <a:gd name="connsiteX806" fmla="*/ 586664 w 859365"/>
              <a:gd name="connsiteY806" fmla="*/ 59820 h 201821"/>
              <a:gd name="connsiteX807" fmla="*/ 591505 w 859365"/>
              <a:gd name="connsiteY807" fmla="*/ 59590 h 201821"/>
              <a:gd name="connsiteX808" fmla="*/ 596577 w 859365"/>
              <a:gd name="connsiteY808" fmla="*/ 59129 h 201821"/>
              <a:gd name="connsiteX809" fmla="*/ 601994 w 859365"/>
              <a:gd name="connsiteY809" fmla="*/ 58437 h 201821"/>
              <a:gd name="connsiteX810" fmla="*/ 607757 w 859365"/>
              <a:gd name="connsiteY810" fmla="*/ 57630 h 201821"/>
              <a:gd name="connsiteX811" fmla="*/ 613865 w 859365"/>
              <a:gd name="connsiteY811" fmla="*/ 56593 h 201821"/>
              <a:gd name="connsiteX812" fmla="*/ 627812 w 859365"/>
              <a:gd name="connsiteY812" fmla="*/ 54057 h 201821"/>
              <a:gd name="connsiteX813" fmla="*/ 629540 w 859365"/>
              <a:gd name="connsiteY813" fmla="*/ 53712 h 201821"/>
              <a:gd name="connsiteX814" fmla="*/ 631154 w 859365"/>
              <a:gd name="connsiteY814" fmla="*/ 53481 h 201821"/>
              <a:gd name="connsiteX815" fmla="*/ 632652 w 859365"/>
              <a:gd name="connsiteY815" fmla="*/ 53250 h 201821"/>
              <a:gd name="connsiteX816" fmla="*/ 633920 w 859365"/>
              <a:gd name="connsiteY816" fmla="*/ 53020 h 201821"/>
              <a:gd name="connsiteX817" fmla="*/ 635188 w 859365"/>
              <a:gd name="connsiteY817" fmla="*/ 52789 h 201821"/>
              <a:gd name="connsiteX818" fmla="*/ 636456 w 859365"/>
              <a:gd name="connsiteY818" fmla="*/ 52674 h 201821"/>
              <a:gd name="connsiteX819" fmla="*/ 637724 w 859365"/>
              <a:gd name="connsiteY819" fmla="*/ 52559 h 201821"/>
              <a:gd name="connsiteX820" fmla="*/ 638992 w 859365"/>
              <a:gd name="connsiteY820" fmla="*/ 52559 h 201821"/>
              <a:gd name="connsiteX821" fmla="*/ 640144 w 859365"/>
              <a:gd name="connsiteY821" fmla="*/ 52559 h 201821"/>
              <a:gd name="connsiteX822" fmla="*/ 641412 w 859365"/>
              <a:gd name="connsiteY822" fmla="*/ 52559 h 201821"/>
              <a:gd name="connsiteX823" fmla="*/ 642795 w 859365"/>
              <a:gd name="connsiteY823" fmla="*/ 52559 h 201821"/>
              <a:gd name="connsiteX824" fmla="*/ 644178 w 859365"/>
              <a:gd name="connsiteY824" fmla="*/ 52559 h 201821"/>
              <a:gd name="connsiteX825" fmla="*/ 645677 w 859365"/>
              <a:gd name="connsiteY825" fmla="*/ 52559 h 201821"/>
              <a:gd name="connsiteX826" fmla="*/ 647290 w 859365"/>
              <a:gd name="connsiteY826" fmla="*/ 52559 h 201821"/>
              <a:gd name="connsiteX827" fmla="*/ 649134 w 859365"/>
              <a:gd name="connsiteY827" fmla="*/ 52559 h 201821"/>
              <a:gd name="connsiteX828" fmla="*/ 651094 w 859365"/>
              <a:gd name="connsiteY828" fmla="*/ 52559 h 201821"/>
              <a:gd name="connsiteX829" fmla="*/ 652823 w 859365"/>
              <a:gd name="connsiteY829" fmla="*/ 52559 h 201821"/>
              <a:gd name="connsiteX830" fmla="*/ 654436 w 859365"/>
              <a:gd name="connsiteY830" fmla="*/ 52559 h 201821"/>
              <a:gd name="connsiteX831" fmla="*/ 655935 w 859365"/>
              <a:gd name="connsiteY831" fmla="*/ 52559 h 201821"/>
              <a:gd name="connsiteX832" fmla="*/ 657318 w 859365"/>
              <a:gd name="connsiteY832" fmla="*/ 52559 h 201821"/>
              <a:gd name="connsiteX833" fmla="*/ 658586 w 859365"/>
              <a:gd name="connsiteY833" fmla="*/ 52559 h 201821"/>
              <a:gd name="connsiteX834" fmla="*/ 659623 w 859365"/>
              <a:gd name="connsiteY834" fmla="*/ 52559 h 201821"/>
              <a:gd name="connsiteX835" fmla="*/ 660430 w 859365"/>
              <a:gd name="connsiteY835" fmla="*/ 52674 h 201821"/>
              <a:gd name="connsiteX836" fmla="*/ 661006 w 859365"/>
              <a:gd name="connsiteY836" fmla="*/ 52789 h 201821"/>
              <a:gd name="connsiteX837" fmla="*/ 661352 w 859365"/>
              <a:gd name="connsiteY837" fmla="*/ 53020 h 201821"/>
              <a:gd name="connsiteX838" fmla="*/ 661582 w 859365"/>
              <a:gd name="connsiteY838" fmla="*/ 53250 h 201821"/>
              <a:gd name="connsiteX839" fmla="*/ 661582 w 859365"/>
              <a:gd name="connsiteY839" fmla="*/ 53481 h 201821"/>
              <a:gd name="connsiteX840" fmla="*/ 661352 w 859365"/>
              <a:gd name="connsiteY840" fmla="*/ 53712 h 201821"/>
              <a:gd name="connsiteX841" fmla="*/ 660891 w 859365"/>
              <a:gd name="connsiteY841" fmla="*/ 54057 h 201821"/>
              <a:gd name="connsiteX842" fmla="*/ 660084 w 859365"/>
              <a:gd name="connsiteY842" fmla="*/ 54403 h 201821"/>
              <a:gd name="connsiteX843" fmla="*/ 659162 w 859365"/>
              <a:gd name="connsiteY843" fmla="*/ 54749 h 201821"/>
              <a:gd name="connsiteX844" fmla="*/ 656972 w 859365"/>
              <a:gd name="connsiteY844" fmla="*/ 55095 h 201821"/>
              <a:gd name="connsiteX845" fmla="*/ 654321 w 859365"/>
              <a:gd name="connsiteY845" fmla="*/ 55440 h 201821"/>
              <a:gd name="connsiteX846" fmla="*/ 651670 w 859365"/>
              <a:gd name="connsiteY846" fmla="*/ 55671 h 201821"/>
              <a:gd name="connsiteX847" fmla="*/ 649134 w 859365"/>
              <a:gd name="connsiteY847" fmla="*/ 55786 h 201821"/>
              <a:gd name="connsiteX848" fmla="*/ 646829 w 859365"/>
              <a:gd name="connsiteY848" fmla="*/ 55786 h 201821"/>
              <a:gd name="connsiteX849" fmla="*/ 644639 w 859365"/>
              <a:gd name="connsiteY849" fmla="*/ 55786 h 201821"/>
              <a:gd name="connsiteX850" fmla="*/ 639683 w 859365"/>
              <a:gd name="connsiteY850" fmla="*/ 55786 h 201821"/>
              <a:gd name="connsiteX851" fmla="*/ 635880 w 859365"/>
              <a:gd name="connsiteY851" fmla="*/ 56708 h 201821"/>
              <a:gd name="connsiteX852" fmla="*/ 633114 w 859365"/>
              <a:gd name="connsiteY852" fmla="*/ 57400 h 201821"/>
              <a:gd name="connsiteX853" fmla="*/ 633344 w 859365"/>
              <a:gd name="connsiteY853" fmla="*/ 57400 h 201821"/>
              <a:gd name="connsiteX854" fmla="*/ 626083 w 859365"/>
              <a:gd name="connsiteY854" fmla="*/ 59475 h 201821"/>
              <a:gd name="connsiteX855" fmla="*/ 619628 w 859365"/>
              <a:gd name="connsiteY855" fmla="*/ 61088 h 201821"/>
              <a:gd name="connsiteX856" fmla="*/ 625506 w 859365"/>
              <a:gd name="connsiteY856" fmla="*/ 61088 h 201821"/>
              <a:gd name="connsiteX857" fmla="*/ 628273 w 859365"/>
              <a:gd name="connsiteY857" fmla="*/ 61203 h 201821"/>
              <a:gd name="connsiteX858" fmla="*/ 631154 w 859365"/>
              <a:gd name="connsiteY858" fmla="*/ 61203 h 201821"/>
              <a:gd name="connsiteX859" fmla="*/ 634151 w 859365"/>
              <a:gd name="connsiteY859" fmla="*/ 61203 h 201821"/>
              <a:gd name="connsiteX860" fmla="*/ 637263 w 859365"/>
              <a:gd name="connsiteY860" fmla="*/ 61088 h 201821"/>
              <a:gd name="connsiteX861" fmla="*/ 638992 w 859365"/>
              <a:gd name="connsiteY861" fmla="*/ 60973 h 201821"/>
              <a:gd name="connsiteX862" fmla="*/ 640721 w 859365"/>
              <a:gd name="connsiteY862" fmla="*/ 60858 h 201821"/>
              <a:gd name="connsiteX863" fmla="*/ 642565 w 859365"/>
              <a:gd name="connsiteY863" fmla="*/ 60742 h 201821"/>
              <a:gd name="connsiteX864" fmla="*/ 644409 w 859365"/>
              <a:gd name="connsiteY864" fmla="*/ 60627 h 201821"/>
              <a:gd name="connsiteX865" fmla="*/ 644870 w 859365"/>
              <a:gd name="connsiteY865" fmla="*/ 60627 h 201821"/>
              <a:gd name="connsiteX866" fmla="*/ 644870 w 859365"/>
              <a:gd name="connsiteY866" fmla="*/ 60627 h 201821"/>
              <a:gd name="connsiteX867" fmla="*/ 645216 w 859365"/>
              <a:gd name="connsiteY867" fmla="*/ 60627 h 201821"/>
              <a:gd name="connsiteX868" fmla="*/ 649941 w 859365"/>
              <a:gd name="connsiteY868" fmla="*/ 59475 h 201821"/>
              <a:gd name="connsiteX869" fmla="*/ 641412 w 859365"/>
              <a:gd name="connsiteY869" fmla="*/ 61895 h 201821"/>
              <a:gd name="connsiteX870" fmla="*/ 560270 w 859365"/>
              <a:gd name="connsiteY870" fmla="*/ 68580 h 201821"/>
              <a:gd name="connsiteX871" fmla="*/ 560270 w 859365"/>
              <a:gd name="connsiteY871" fmla="*/ 68580 h 201821"/>
              <a:gd name="connsiteX872" fmla="*/ 584590 w 859365"/>
              <a:gd name="connsiteY872" fmla="*/ 61895 h 201821"/>
              <a:gd name="connsiteX873" fmla="*/ 584590 w 859365"/>
              <a:gd name="connsiteY873" fmla="*/ 61895 h 201821"/>
              <a:gd name="connsiteX874" fmla="*/ 560270 w 859365"/>
              <a:gd name="connsiteY874" fmla="*/ 68580 h 201821"/>
              <a:gd name="connsiteX875" fmla="*/ 599112 w 859365"/>
              <a:gd name="connsiteY875" fmla="*/ 62241 h 201821"/>
              <a:gd name="connsiteX876" fmla="*/ 575023 w 859365"/>
              <a:gd name="connsiteY876" fmla="*/ 68926 h 201821"/>
              <a:gd name="connsiteX877" fmla="*/ 575023 w 859365"/>
              <a:gd name="connsiteY877" fmla="*/ 68926 h 201821"/>
              <a:gd name="connsiteX878" fmla="*/ 598997 w 859365"/>
              <a:gd name="connsiteY878" fmla="*/ 62241 h 201821"/>
              <a:gd name="connsiteX879" fmla="*/ 598997 w 859365"/>
              <a:gd name="connsiteY879" fmla="*/ 62241 h 201821"/>
              <a:gd name="connsiteX880" fmla="*/ 626198 w 859365"/>
              <a:gd name="connsiteY880" fmla="*/ 59820 h 201821"/>
              <a:gd name="connsiteX881" fmla="*/ 633229 w 859365"/>
              <a:gd name="connsiteY881" fmla="*/ 57861 h 201821"/>
              <a:gd name="connsiteX882" fmla="*/ 633229 w 859365"/>
              <a:gd name="connsiteY882" fmla="*/ 57861 h 201821"/>
              <a:gd name="connsiteX883" fmla="*/ 626198 w 859365"/>
              <a:gd name="connsiteY883" fmla="*/ 59820 h 201821"/>
              <a:gd name="connsiteX884" fmla="*/ 626198 w 859365"/>
              <a:gd name="connsiteY884" fmla="*/ 59820 h 201821"/>
              <a:gd name="connsiteX885" fmla="*/ 626198 w 859365"/>
              <a:gd name="connsiteY885" fmla="*/ 59820 h 201821"/>
              <a:gd name="connsiteX886" fmla="*/ 663196 w 859365"/>
              <a:gd name="connsiteY886" fmla="*/ 54172 h 201821"/>
              <a:gd name="connsiteX887" fmla="*/ 663311 w 859365"/>
              <a:gd name="connsiteY887" fmla="*/ 54172 h 201821"/>
              <a:gd name="connsiteX888" fmla="*/ 663311 w 859365"/>
              <a:gd name="connsiteY888" fmla="*/ 54172 h 201821"/>
              <a:gd name="connsiteX889" fmla="*/ 663196 w 859365"/>
              <a:gd name="connsiteY889" fmla="*/ 54172 h 201821"/>
              <a:gd name="connsiteX890" fmla="*/ 663196 w 859365"/>
              <a:gd name="connsiteY890" fmla="*/ 54172 h 201821"/>
              <a:gd name="connsiteX891" fmla="*/ 663772 w 859365"/>
              <a:gd name="connsiteY891" fmla="*/ 54057 h 201821"/>
              <a:gd name="connsiteX892" fmla="*/ 663887 w 859365"/>
              <a:gd name="connsiteY892" fmla="*/ 54057 h 201821"/>
              <a:gd name="connsiteX893" fmla="*/ 663887 w 859365"/>
              <a:gd name="connsiteY893" fmla="*/ 54057 h 201821"/>
              <a:gd name="connsiteX894" fmla="*/ 663772 w 859365"/>
              <a:gd name="connsiteY894" fmla="*/ 54057 h 201821"/>
              <a:gd name="connsiteX895" fmla="*/ 663772 w 859365"/>
              <a:gd name="connsiteY895" fmla="*/ 54057 h 201821"/>
              <a:gd name="connsiteX896" fmla="*/ 687631 w 859365"/>
              <a:gd name="connsiteY896" fmla="*/ 48640 h 201821"/>
              <a:gd name="connsiteX897" fmla="*/ 686709 w 859365"/>
              <a:gd name="connsiteY897" fmla="*/ 48294 h 201821"/>
              <a:gd name="connsiteX898" fmla="*/ 685441 w 859365"/>
              <a:gd name="connsiteY898" fmla="*/ 48064 h 201821"/>
              <a:gd name="connsiteX899" fmla="*/ 683942 w 859365"/>
              <a:gd name="connsiteY899" fmla="*/ 47833 h 201821"/>
              <a:gd name="connsiteX900" fmla="*/ 682213 w 859365"/>
              <a:gd name="connsiteY900" fmla="*/ 47603 h 201821"/>
              <a:gd name="connsiteX901" fmla="*/ 679793 w 859365"/>
              <a:gd name="connsiteY901" fmla="*/ 47372 h 201821"/>
              <a:gd name="connsiteX902" fmla="*/ 677142 w 859365"/>
              <a:gd name="connsiteY902" fmla="*/ 47142 h 201821"/>
              <a:gd name="connsiteX903" fmla="*/ 674261 w 859365"/>
              <a:gd name="connsiteY903" fmla="*/ 47026 h 201821"/>
              <a:gd name="connsiteX904" fmla="*/ 671033 w 859365"/>
              <a:gd name="connsiteY904" fmla="*/ 47026 h 201821"/>
              <a:gd name="connsiteX905" fmla="*/ 668267 w 859365"/>
              <a:gd name="connsiteY905" fmla="*/ 47026 h 201821"/>
              <a:gd name="connsiteX906" fmla="*/ 665501 w 859365"/>
              <a:gd name="connsiteY906" fmla="*/ 47026 h 201821"/>
              <a:gd name="connsiteX907" fmla="*/ 662850 w 859365"/>
              <a:gd name="connsiteY907" fmla="*/ 47026 h 201821"/>
              <a:gd name="connsiteX908" fmla="*/ 660314 w 859365"/>
              <a:gd name="connsiteY908" fmla="*/ 47026 h 201821"/>
              <a:gd name="connsiteX909" fmla="*/ 657779 w 859365"/>
              <a:gd name="connsiteY909" fmla="*/ 47026 h 201821"/>
              <a:gd name="connsiteX910" fmla="*/ 655243 w 859365"/>
              <a:gd name="connsiteY910" fmla="*/ 47026 h 201821"/>
              <a:gd name="connsiteX911" fmla="*/ 652707 w 859365"/>
              <a:gd name="connsiteY911" fmla="*/ 47026 h 201821"/>
              <a:gd name="connsiteX912" fmla="*/ 650172 w 859365"/>
              <a:gd name="connsiteY912" fmla="*/ 47142 h 201821"/>
              <a:gd name="connsiteX913" fmla="*/ 647636 w 859365"/>
              <a:gd name="connsiteY913" fmla="*/ 47372 h 201821"/>
              <a:gd name="connsiteX914" fmla="*/ 645100 w 859365"/>
              <a:gd name="connsiteY914" fmla="*/ 47603 h 201821"/>
              <a:gd name="connsiteX915" fmla="*/ 642449 w 859365"/>
              <a:gd name="connsiteY915" fmla="*/ 47833 h 201821"/>
              <a:gd name="connsiteX916" fmla="*/ 639798 w 859365"/>
              <a:gd name="connsiteY916" fmla="*/ 48179 h 201821"/>
              <a:gd name="connsiteX917" fmla="*/ 637032 w 859365"/>
              <a:gd name="connsiteY917" fmla="*/ 48525 h 201821"/>
              <a:gd name="connsiteX918" fmla="*/ 634151 w 859365"/>
              <a:gd name="connsiteY918" fmla="*/ 48986 h 201821"/>
              <a:gd name="connsiteX919" fmla="*/ 631154 w 859365"/>
              <a:gd name="connsiteY919" fmla="*/ 49447 h 201821"/>
              <a:gd name="connsiteX920" fmla="*/ 628042 w 859365"/>
              <a:gd name="connsiteY920" fmla="*/ 50023 h 201821"/>
              <a:gd name="connsiteX921" fmla="*/ 613059 w 859365"/>
              <a:gd name="connsiteY921" fmla="*/ 52789 h 201821"/>
              <a:gd name="connsiteX922" fmla="*/ 611214 w 859365"/>
              <a:gd name="connsiteY922" fmla="*/ 53135 h 201821"/>
              <a:gd name="connsiteX923" fmla="*/ 609486 w 859365"/>
              <a:gd name="connsiteY923" fmla="*/ 53481 h 201821"/>
              <a:gd name="connsiteX924" fmla="*/ 607872 w 859365"/>
              <a:gd name="connsiteY924" fmla="*/ 53712 h 201821"/>
              <a:gd name="connsiteX925" fmla="*/ 606489 w 859365"/>
              <a:gd name="connsiteY925" fmla="*/ 53942 h 201821"/>
              <a:gd name="connsiteX926" fmla="*/ 605106 w 859365"/>
              <a:gd name="connsiteY926" fmla="*/ 54172 h 201821"/>
              <a:gd name="connsiteX927" fmla="*/ 603838 w 859365"/>
              <a:gd name="connsiteY927" fmla="*/ 54288 h 201821"/>
              <a:gd name="connsiteX928" fmla="*/ 602570 w 859365"/>
              <a:gd name="connsiteY928" fmla="*/ 54403 h 201821"/>
              <a:gd name="connsiteX929" fmla="*/ 601302 w 859365"/>
              <a:gd name="connsiteY929" fmla="*/ 54403 h 201821"/>
              <a:gd name="connsiteX930" fmla="*/ 600150 w 859365"/>
              <a:gd name="connsiteY930" fmla="*/ 54403 h 201821"/>
              <a:gd name="connsiteX931" fmla="*/ 598997 w 859365"/>
              <a:gd name="connsiteY931" fmla="*/ 54403 h 201821"/>
              <a:gd name="connsiteX932" fmla="*/ 597844 w 859365"/>
              <a:gd name="connsiteY932" fmla="*/ 54403 h 201821"/>
              <a:gd name="connsiteX933" fmla="*/ 596692 w 859365"/>
              <a:gd name="connsiteY933" fmla="*/ 54403 h 201821"/>
              <a:gd name="connsiteX934" fmla="*/ 595539 w 859365"/>
              <a:gd name="connsiteY934" fmla="*/ 54403 h 201821"/>
              <a:gd name="connsiteX935" fmla="*/ 594271 w 859365"/>
              <a:gd name="connsiteY935" fmla="*/ 54403 h 201821"/>
              <a:gd name="connsiteX936" fmla="*/ 592888 w 859365"/>
              <a:gd name="connsiteY936" fmla="*/ 54403 h 201821"/>
              <a:gd name="connsiteX937" fmla="*/ 591390 w 859365"/>
              <a:gd name="connsiteY937" fmla="*/ 54403 h 201821"/>
              <a:gd name="connsiteX938" fmla="*/ 590122 w 859365"/>
              <a:gd name="connsiteY938" fmla="*/ 54403 h 201821"/>
              <a:gd name="connsiteX939" fmla="*/ 588854 w 859365"/>
              <a:gd name="connsiteY939" fmla="*/ 54403 h 201821"/>
              <a:gd name="connsiteX940" fmla="*/ 587702 w 859365"/>
              <a:gd name="connsiteY940" fmla="*/ 54403 h 201821"/>
              <a:gd name="connsiteX941" fmla="*/ 586664 w 859365"/>
              <a:gd name="connsiteY941" fmla="*/ 54403 h 201821"/>
              <a:gd name="connsiteX942" fmla="*/ 585742 w 859365"/>
              <a:gd name="connsiteY942" fmla="*/ 54403 h 201821"/>
              <a:gd name="connsiteX943" fmla="*/ 584936 w 859365"/>
              <a:gd name="connsiteY943" fmla="*/ 54288 h 201821"/>
              <a:gd name="connsiteX944" fmla="*/ 584244 w 859365"/>
              <a:gd name="connsiteY944" fmla="*/ 54172 h 201821"/>
              <a:gd name="connsiteX945" fmla="*/ 583783 w 859365"/>
              <a:gd name="connsiteY945" fmla="*/ 54057 h 201821"/>
              <a:gd name="connsiteX946" fmla="*/ 583552 w 859365"/>
              <a:gd name="connsiteY946" fmla="*/ 53827 h 201821"/>
              <a:gd name="connsiteX947" fmla="*/ 583552 w 859365"/>
              <a:gd name="connsiteY947" fmla="*/ 53596 h 201821"/>
              <a:gd name="connsiteX948" fmla="*/ 583552 w 859365"/>
              <a:gd name="connsiteY948" fmla="*/ 53366 h 201821"/>
              <a:gd name="connsiteX949" fmla="*/ 583783 w 859365"/>
              <a:gd name="connsiteY949" fmla="*/ 53135 h 201821"/>
              <a:gd name="connsiteX950" fmla="*/ 583783 w 859365"/>
              <a:gd name="connsiteY950" fmla="*/ 53135 h 201821"/>
              <a:gd name="connsiteX951" fmla="*/ 583898 w 859365"/>
              <a:gd name="connsiteY951" fmla="*/ 53135 h 201821"/>
              <a:gd name="connsiteX952" fmla="*/ 586664 w 859365"/>
              <a:gd name="connsiteY952" fmla="*/ 52559 h 201821"/>
              <a:gd name="connsiteX953" fmla="*/ 589431 w 859365"/>
              <a:gd name="connsiteY953" fmla="*/ 52098 h 201821"/>
              <a:gd name="connsiteX954" fmla="*/ 592312 w 859365"/>
              <a:gd name="connsiteY954" fmla="*/ 51752 h 201821"/>
              <a:gd name="connsiteX955" fmla="*/ 595194 w 859365"/>
              <a:gd name="connsiteY955" fmla="*/ 51521 h 201821"/>
              <a:gd name="connsiteX956" fmla="*/ 597960 w 859365"/>
              <a:gd name="connsiteY956" fmla="*/ 51406 h 201821"/>
              <a:gd name="connsiteX957" fmla="*/ 600611 w 859365"/>
              <a:gd name="connsiteY957" fmla="*/ 51406 h 201821"/>
              <a:gd name="connsiteX958" fmla="*/ 603146 w 859365"/>
              <a:gd name="connsiteY958" fmla="*/ 51406 h 201821"/>
              <a:gd name="connsiteX959" fmla="*/ 606604 w 859365"/>
              <a:gd name="connsiteY959" fmla="*/ 51406 h 201821"/>
              <a:gd name="connsiteX960" fmla="*/ 612828 w 859365"/>
              <a:gd name="connsiteY960" fmla="*/ 49677 h 201821"/>
              <a:gd name="connsiteX961" fmla="*/ 619513 w 859365"/>
              <a:gd name="connsiteY961" fmla="*/ 47833 h 201821"/>
              <a:gd name="connsiteX962" fmla="*/ 619743 w 859365"/>
              <a:gd name="connsiteY962" fmla="*/ 47833 h 201821"/>
              <a:gd name="connsiteX963" fmla="*/ 622394 w 859365"/>
              <a:gd name="connsiteY963" fmla="*/ 47026 h 201821"/>
              <a:gd name="connsiteX964" fmla="*/ 626774 w 859365"/>
              <a:gd name="connsiteY964" fmla="*/ 45874 h 201821"/>
              <a:gd name="connsiteX965" fmla="*/ 619283 w 859365"/>
              <a:gd name="connsiteY965" fmla="*/ 45643 h 201821"/>
              <a:gd name="connsiteX966" fmla="*/ 615479 w 859365"/>
              <a:gd name="connsiteY966" fmla="*/ 45643 h 201821"/>
              <a:gd name="connsiteX967" fmla="*/ 611330 w 859365"/>
              <a:gd name="connsiteY967" fmla="*/ 45643 h 201821"/>
              <a:gd name="connsiteX968" fmla="*/ 606835 w 859365"/>
              <a:gd name="connsiteY968" fmla="*/ 45874 h 201821"/>
              <a:gd name="connsiteX969" fmla="*/ 601994 w 859365"/>
              <a:gd name="connsiteY969" fmla="*/ 46220 h 201821"/>
              <a:gd name="connsiteX970" fmla="*/ 616747 w 859365"/>
              <a:gd name="connsiteY970" fmla="*/ 42185 h 201821"/>
              <a:gd name="connsiteX971" fmla="*/ 612367 w 859365"/>
              <a:gd name="connsiteY971" fmla="*/ 43569 h 201821"/>
              <a:gd name="connsiteX972" fmla="*/ 612367 w 859365"/>
              <a:gd name="connsiteY972" fmla="*/ 43569 h 201821"/>
              <a:gd name="connsiteX973" fmla="*/ 612367 w 859365"/>
              <a:gd name="connsiteY973" fmla="*/ 43569 h 201821"/>
              <a:gd name="connsiteX974" fmla="*/ 612021 w 859365"/>
              <a:gd name="connsiteY974" fmla="*/ 43569 h 201821"/>
              <a:gd name="connsiteX975" fmla="*/ 612713 w 859365"/>
              <a:gd name="connsiteY975" fmla="*/ 43914 h 201821"/>
              <a:gd name="connsiteX976" fmla="*/ 613635 w 859365"/>
              <a:gd name="connsiteY976" fmla="*/ 44145 h 201821"/>
              <a:gd name="connsiteX977" fmla="*/ 614672 w 859365"/>
              <a:gd name="connsiteY977" fmla="*/ 44375 h 201821"/>
              <a:gd name="connsiteX978" fmla="*/ 615940 w 859365"/>
              <a:gd name="connsiteY978" fmla="*/ 44606 h 201821"/>
              <a:gd name="connsiteX979" fmla="*/ 617899 w 859365"/>
              <a:gd name="connsiteY979" fmla="*/ 44837 h 201821"/>
              <a:gd name="connsiteX980" fmla="*/ 620205 w 859365"/>
              <a:gd name="connsiteY980" fmla="*/ 45067 h 201821"/>
              <a:gd name="connsiteX981" fmla="*/ 622740 w 859365"/>
              <a:gd name="connsiteY981" fmla="*/ 45182 h 201821"/>
              <a:gd name="connsiteX982" fmla="*/ 625506 w 859365"/>
              <a:gd name="connsiteY982" fmla="*/ 45182 h 201821"/>
              <a:gd name="connsiteX983" fmla="*/ 630347 w 859365"/>
              <a:gd name="connsiteY983" fmla="*/ 45182 h 201821"/>
              <a:gd name="connsiteX984" fmla="*/ 635073 w 859365"/>
              <a:gd name="connsiteY984" fmla="*/ 45182 h 201821"/>
              <a:gd name="connsiteX985" fmla="*/ 639798 w 859365"/>
              <a:gd name="connsiteY985" fmla="*/ 45067 h 201821"/>
              <a:gd name="connsiteX986" fmla="*/ 644409 w 859365"/>
              <a:gd name="connsiteY986" fmla="*/ 44837 h 201821"/>
              <a:gd name="connsiteX987" fmla="*/ 649250 w 859365"/>
              <a:gd name="connsiteY987" fmla="*/ 44375 h 201821"/>
              <a:gd name="connsiteX988" fmla="*/ 654436 w 859365"/>
              <a:gd name="connsiteY988" fmla="*/ 43799 h 201821"/>
              <a:gd name="connsiteX989" fmla="*/ 659969 w 859365"/>
              <a:gd name="connsiteY989" fmla="*/ 42992 h 201821"/>
              <a:gd name="connsiteX990" fmla="*/ 665847 w 859365"/>
              <a:gd name="connsiteY990" fmla="*/ 41955 h 201821"/>
              <a:gd name="connsiteX991" fmla="*/ 679217 w 859365"/>
              <a:gd name="connsiteY991" fmla="*/ 39534 h 201821"/>
              <a:gd name="connsiteX992" fmla="*/ 680830 w 859365"/>
              <a:gd name="connsiteY992" fmla="*/ 39189 h 201821"/>
              <a:gd name="connsiteX993" fmla="*/ 682329 w 859365"/>
              <a:gd name="connsiteY993" fmla="*/ 38958 h 201821"/>
              <a:gd name="connsiteX994" fmla="*/ 683712 w 859365"/>
              <a:gd name="connsiteY994" fmla="*/ 38728 h 201821"/>
              <a:gd name="connsiteX995" fmla="*/ 684980 w 859365"/>
              <a:gd name="connsiteY995" fmla="*/ 38497 h 201821"/>
              <a:gd name="connsiteX996" fmla="*/ 686132 w 859365"/>
              <a:gd name="connsiteY996" fmla="*/ 38382 h 201821"/>
              <a:gd name="connsiteX997" fmla="*/ 687285 w 859365"/>
              <a:gd name="connsiteY997" fmla="*/ 38266 h 201821"/>
              <a:gd name="connsiteX998" fmla="*/ 688437 w 859365"/>
              <a:gd name="connsiteY998" fmla="*/ 38151 h 201821"/>
              <a:gd name="connsiteX999" fmla="*/ 689590 w 859365"/>
              <a:gd name="connsiteY999" fmla="*/ 38151 h 201821"/>
              <a:gd name="connsiteX1000" fmla="*/ 690743 w 859365"/>
              <a:gd name="connsiteY1000" fmla="*/ 38151 h 201821"/>
              <a:gd name="connsiteX1001" fmla="*/ 692010 w 859365"/>
              <a:gd name="connsiteY1001" fmla="*/ 38151 h 201821"/>
              <a:gd name="connsiteX1002" fmla="*/ 693278 w 859365"/>
              <a:gd name="connsiteY1002" fmla="*/ 38151 h 201821"/>
              <a:gd name="connsiteX1003" fmla="*/ 694661 w 859365"/>
              <a:gd name="connsiteY1003" fmla="*/ 38151 h 201821"/>
              <a:gd name="connsiteX1004" fmla="*/ 696160 w 859365"/>
              <a:gd name="connsiteY1004" fmla="*/ 38151 h 201821"/>
              <a:gd name="connsiteX1005" fmla="*/ 697773 w 859365"/>
              <a:gd name="connsiteY1005" fmla="*/ 38151 h 201821"/>
              <a:gd name="connsiteX1006" fmla="*/ 699502 w 859365"/>
              <a:gd name="connsiteY1006" fmla="*/ 38151 h 201821"/>
              <a:gd name="connsiteX1007" fmla="*/ 701346 w 859365"/>
              <a:gd name="connsiteY1007" fmla="*/ 38151 h 201821"/>
              <a:gd name="connsiteX1008" fmla="*/ 702960 w 859365"/>
              <a:gd name="connsiteY1008" fmla="*/ 38151 h 201821"/>
              <a:gd name="connsiteX1009" fmla="*/ 704458 w 859365"/>
              <a:gd name="connsiteY1009" fmla="*/ 38151 h 201821"/>
              <a:gd name="connsiteX1010" fmla="*/ 705841 w 859365"/>
              <a:gd name="connsiteY1010" fmla="*/ 38151 h 201821"/>
              <a:gd name="connsiteX1011" fmla="*/ 707109 w 859365"/>
              <a:gd name="connsiteY1011" fmla="*/ 38151 h 201821"/>
              <a:gd name="connsiteX1012" fmla="*/ 708262 w 859365"/>
              <a:gd name="connsiteY1012" fmla="*/ 38151 h 201821"/>
              <a:gd name="connsiteX1013" fmla="*/ 709184 w 859365"/>
              <a:gd name="connsiteY1013" fmla="*/ 38151 h 201821"/>
              <a:gd name="connsiteX1014" fmla="*/ 709991 w 859365"/>
              <a:gd name="connsiteY1014" fmla="*/ 38266 h 201821"/>
              <a:gd name="connsiteX1015" fmla="*/ 710567 w 859365"/>
              <a:gd name="connsiteY1015" fmla="*/ 38382 h 201821"/>
              <a:gd name="connsiteX1016" fmla="*/ 710913 w 859365"/>
              <a:gd name="connsiteY1016" fmla="*/ 38612 h 201821"/>
              <a:gd name="connsiteX1017" fmla="*/ 711143 w 859365"/>
              <a:gd name="connsiteY1017" fmla="*/ 38843 h 201821"/>
              <a:gd name="connsiteX1018" fmla="*/ 711143 w 859365"/>
              <a:gd name="connsiteY1018" fmla="*/ 39073 h 201821"/>
              <a:gd name="connsiteX1019" fmla="*/ 710913 w 859365"/>
              <a:gd name="connsiteY1019" fmla="*/ 39304 h 201821"/>
              <a:gd name="connsiteX1020" fmla="*/ 710452 w 859365"/>
              <a:gd name="connsiteY1020" fmla="*/ 39534 h 201821"/>
              <a:gd name="connsiteX1021" fmla="*/ 709645 w 859365"/>
              <a:gd name="connsiteY1021" fmla="*/ 39880 h 201821"/>
              <a:gd name="connsiteX1022" fmla="*/ 709530 w 859365"/>
              <a:gd name="connsiteY1022" fmla="*/ 39880 h 201821"/>
              <a:gd name="connsiteX1023" fmla="*/ 707801 w 859365"/>
              <a:gd name="connsiteY1023" fmla="*/ 40111 h 201821"/>
              <a:gd name="connsiteX1024" fmla="*/ 705265 w 859365"/>
              <a:gd name="connsiteY1024" fmla="*/ 40457 h 201821"/>
              <a:gd name="connsiteX1025" fmla="*/ 702729 w 859365"/>
              <a:gd name="connsiteY1025" fmla="*/ 40687 h 201821"/>
              <a:gd name="connsiteX1026" fmla="*/ 700309 w 859365"/>
              <a:gd name="connsiteY1026" fmla="*/ 40802 h 201821"/>
              <a:gd name="connsiteX1027" fmla="*/ 698119 w 859365"/>
              <a:gd name="connsiteY1027" fmla="*/ 40802 h 201821"/>
              <a:gd name="connsiteX1028" fmla="*/ 696044 w 859365"/>
              <a:gd name="connsiteY1028" fmla="*/ 40802 h 201821"/>
              <a:gd name="connsiteX1029" fmla="*/ 691319 w 859365"/>
              <a:gd name="connsiteY1029" fmla="*/ 40802 h 201821"/>
              <a:gd name="connsiteX1030" fmla="*/ 686939 w 859365"/>
              <a:gd name="connsiteY1030" fmla="*/ 41840 h 201821"/>
              <a:gd name="connsiteX1031" fmla="*/ 683712 w 859365"/>
              <a:gd name="connsiteY1031" fmla="*/ 42646 h 201821"/>
              <a:gd name="connsiteX1032" fmla="*/ 683942 w 859365"/>
              <a:gd name="connsiteY1032" fmla="*/ 42646 h 201821"/>
              <a:gd name="connsiteX1033" fmla="*/ 678064 w 859365"/>
              <a:gd name="connsiteY1033" fmla="*/ 44260 h 201821"/>
              <a:gd name="connsiteX1034" fmla="*/ 670688 w 859365"/>
              <a:gd name="connsiteY1034" fmla="*/ 46220 h 201821"/>
              <a:gd name="connsiteX1035" fmla="*/ 676335 w 859365"/>
              <a:gd name="connsiteY1035" fmla="*/ 46220 h 201821"/>
              <a:gd name="connsiteX1036" fmla="*/ 678986 w 859365"/>
              <a:gd name="connsiteY1036" fmla="*/ 46450 h 201821"/>
              <a:gd name="connsiteX1037" fmla="*/ 681752 w 859365"/>
              <a:gd name="connsiteY1037" fmla="*/ 46450 h 201821"/>
              <a:gd name="connsiteX1038" fmla="*/ 684634 w 859365"/>
              <a:gd name="connsiteY1038" fmla="*/ 46450 h 201821"/>
              <a:gd name="connsiteX1039" fmla="*/ 687631 w 859365"/>
              <a:gd name="connsiteY1039" fmla="*/ 46335 h 201821"/>
              <a:gd name="connsiteX1040" fmla="*/ 689359 w 859365"/>
              <a:gd name="connsiteY1040" fmla="*/ 46335 h 201821"/>
              <a:gd name="connsiteX1041" fmla="*/ 691088 w 859365"/>
              <a:gd name="connsiteY1041" fmla="*/ 46220 h 201821"/>
              <a:gd name="connsiteX1042" fmla="*/ 692817 w 859365"/>
              <a:gd name="connsiteY1042" fmla="*/ 46104 h 201821"/>
              <a:gd name="connsiteX1043" fmla="*/ 694546 w 859365"/>
              <a:gd name="connsiteY1043" fmla="*/ 45989 h 201821"/>
              <a:gd name="connsiteX1044" fmla="*/ 694546 w 859365"/>
              <a:gd name="connsiteY1044" fmla="*/ 45989 h 201821"/>
              <a:gd name="connsiteX1045" fmla="*/ 694892 w 859365"/>
              <a:gd name="connsiteY1045" fmla="*/ 45989 h 201821"/>
              <a:gd name="connsiteX1046" fmla="*/ 694892 w 859365"/>
              <a:gd name="connsiteY1046" fmla="*/ 45989 h 201821"/>
              <a:gd name="connsiteX1047" fmla="*/ 694892 w 859365"/>
              <a:gd name="connsiteY1047" fmla="*/ 45989 h 201821"/>
              <a:gd name="connsiteX1048" fmla="*/ 695238 w 859365"/>
              <a:gd name="connsiteY1048" fmla="*/ 45989 h 201821"/>
              <a:gd name="connsiteX1049" fmla="*/ 700655 w 859365"/>
              <a:gd name="connsiteY1049" fmla="*/ 44606 h 201821"/>
              <a:gd name="connsiteX1050" fmla="*/ 687631 w 859365"/>
              <a:gd name="connsiteY1050" fmla="*/ 48294 h 201821"/>
              <a:gd name="connsiteX1051" fmla="*/ 714255 w 859365"/>
              <a:gd name="connsiteY1051" fmla="*/ 39534 h 201821"/>
              <a:gd name="connsiteX1052" fmla="*/ 714255 w 859365"/>
              <a:gd name="connsiteY1052" fmla="*/ 39534 h 201821"/>
              <a:gd name="connsiteX1053" fmla="*/ 714255 w 859365"/>
              <a:gd name="connsiteY1053" fmla="*/ 39534 h 201821"/>
              <a:gd name="connsiteX1054" fmla="*/ 714255 w 859365"/>
              <a:gd name="connsiteY1054" fmla="*/ 39534 h 201821"/>
              <a:gd name="connsiteX1055" fmla="*/ 714255 w 859365"/>
              <a:gd name="connsiteY1055" fmla="*/ 39534 h 201821"/>
              <a:gd name="connsiteX1056" fmla="*/ 714831 w 859365"/>
              <a:gd name="connsiteY1056" fmla="*/ 39419 h 201821"/>
              <a:gd name="connsiteX1057" fmla="*/ 714831 w 859365"/>
              <a:gd name="connsiteY1057" fmla="*/ 39419 h 201821"/>
              <a:gd name="connsiteX1058" fmla="*/ 714831 w 859365"/>
              <a:gd name="connsiteY1058" fmla="*/ 39419 h 201821"/>
              <a:gd name="connsiteX1059" fmla="*/ 714716 w 859365"/>
              <a:gd name="connsiteY1059" fmla="*/ 39419 h 201821"/>
              <a:gd name="connsiteX1060" fmla="*/ 714716 w 859365"/>
              <a:gd name="connsiteY1060" fmla="*/ 39419 h 201821"/>
              <a:gd name="connsiteX1061" fmla="*/ 684288 w 859365"/>
              <a:gd name="connsiteY1061" fmla="*/ 43338 h 201821"/>
              <a:gd name="connsiteX1062" fmla="*/ 678756 w 859365"/>
              <a:gd name="connsiteY1062" fmla="*/ 44952 h 201821"/>
              <a:gd name="connsiteX1063" fmla="*/ 678756 w 859365"/>
              <a:gd name="connsiteY1063" fmla="*/ 44952 h 201821"/>
              <a:gd name="connsiteX1064" fmla="*/ 684288 w 859365"/>
              <a:gd name="connsiteY1064" fmla="*/ 43338 h 201821"/>
              <a:gd name="connsiteX1065" fmla="*/ 684288 w 859365"/>
              <a:gd name="connsiteY1065" fmla="*/ 43338 h 201821"/>
              <a:gd name="connsiteX1066" fmla="*/ 618591 w 859365"/>
              <a:gd name="connsiteY1066" fmla="*/ 41724 h 201821"/>
              <a:gd name="connsiteX1067" fmla="*/ 600956 w 859365"/>
              <a:gd name="connsiteY1067" fmla="*/ 46450 h 201821"/>
              <a:gd name="connsiteX1068" fmla="*/ 600956 w 859365"/>
              <a:gd name="connsiteY1068" fmla="*/ 46450 h 201821"/>
              <a:gd name="connsiteX1069" fmla="*/ 618591 w 859365"/>
              <a:gd name="connsiteY1069" fmla="*/ 41724 h 201821"/>
              <a:gd name="connsiteX1070" fmla="*/ 618591 w 859365"/>
              <a:gd name="connsiteY1070" fmla="*/ 41724 h 201821"/>
              <a:gd name="connsiteX1071" fmla="*/ 563152 w 859365"/>
              <a:gd name="connsiteY1071" fmla="*/ 56708 h 201821"/>
              <a:gd name="connsiteX1072" fmla="*/ 550704 w 859365"/>
              <a:gd name="connsiteY1072" fmla="*/ 60051 h 201821"/>
              <a:gd name="connsiteX1073" fmla="*/ 550704 w 859365"/>
              <a:gd name="connsiteY1073" fmla="*/ 60051 h 201821"/>
              <a:gd name="connsiteX1074" fmla="*/ 550704 w 859365"/>
              <a:gd name="connsiteY1074" fmla="*/ 60051 h 201821"/>
              <a:gd name="connsiteX1075" fmla="*/ 563152 w 859365"/>
              <a:gd name="connsiteY1075" fmla="*/ 56708 h 201821"/>
              <a:gd name="connsiteX1076" fmla="*/ 563152 w 859365"/>
              <a:gd name="connsiteY1076" fmla="*/ 56708 h 201821"/>
              <a:gd name="connsiteX1077" fmla="*/ 651670 w 859365"/>
              <a:gd name="connsiteY1077" fmla="*/ 59129 h 201821"/>
              <a:gd name="connsiteX1078" fmla="*/ 651670 w 859365"/>
              <a:gd name="connsiteY1078" fmla="*/ 59129 h 201821"/>
              <a:gd name="connsiteX1079" fmla="*/ 651670 w 859365"/>
              <a:gd name="connsiteY1079" fmla="*/ 59129 h 201821"/>
              <a:gd name="connsiteX1080" fmla="*/ 651670 w 859365"/>
              <a:gd name="connsiteY1080" fmla="*/ 59129 h 201821"/>
              <a:gd name="connsiteX1081" fmla="*/ 683942 w 859365"/>
              <a:gd name="connsiteY1081" fmla="*/ 24205 h 201821"/>
              <a:gd name="connsiteX1082" fmla="*/ 683942 w 859365"/>
              <a:gd name="connsiteY1082" fmla="*/ 24205 h 201821"/>
              <a:gd name="connsiteX1083" fmla="*/ 683712 w 859365"/>
              <a:gd name="connsiteY1083" fmla="*/ 24205 h 201821"/>
              <a:gd name="connsiteX1084" fmla="*/ 676220 w 859365"/>
              <a:gd name="connsiteY1084" fmla="*/ 26510 h 201821"/>
              <a:gd name="connsiteX1085" fmla="*/ 755172 w 859365"/>
              <a:gd name="connsiteY1085" fmla="*/ 28931 h 201821"/>
              <a:gd name="connsiteX1086" fmla="*/ 756324 w 859365"/>
              <a:gd name="connsiteY1086" fmla="*/ 28585 h 201821"/>
              <a:gd name="connsiteX1087" fmla="*/ 737307 w 859365"/>
              <a:gd name="connsiteY1087" fmla="*/ 34002 h 201821"/>
              <a:gd name="connsiteX1088" fmla="*/ 736846 w 859365"/>
              <a:gd name="connsiteY1088" fmla="*/ 33887 h 201821"/>
              <a:gd name="connsiteX1089" fmla="*/ 735693 w 859365"/>
              <a:gd name="connsiteY1089" fmla="*/ 33656 h 201821"/>
              <a:gd name="connsiteX1090" fmla="*/ 734310 w 859365"/>
              <a:gd name="connsiteY1090" fmla="*/ 33426 h 201821"/>
              <a:gd name="connsiteX1091" fmla="*/ 732697 w 859365"/>
              <a:gd name="connsiteY1091" fmla="*/ 33195 h 201821"/>
              <a:gd name="connsiteX1092" fmla="*/ 730391 w 859365"/>
              <a:gd name="connsiteY1092" fmla="*/ 32965 h 201821"/>
              <a:gd name="connsiteX1093" fmla="*/ 727856 w 859365"/>
              <a:gd name="connsiteY1093" fmla="*/ 32734 h 201821"/>
              <a:gd name="connsiteX1094" fmla="*/ 725089 w 859365"/>
              <a:gd name="connsiteY1094" fmla="*/ 32619 h 201821"/>
              <a:gd name="connsiteX1095" fmla="*/ 722093 w 859365"/>
              <a:gd name="connsiteY1095" fmla="*/ 32619 h 201821"/>
              <a:gd name="connsiteX1096" fmla="*/ 719442 w 859365"/>
              <a:gd name="connsiteY1096" fmla="*/ 32619 h 201821"/>
              <a:gd name="connsiteX1097" fmla="*/ 716791 w 859365"/>
              <a:gd name="connsiteY1097" fmla="*/ 32619 h 201821"/>
              <a:gd name="connsiteX1098" fmla="*/ 714255 w 859365"/>
              <a:gd name="connsiteY1098" fmla="*/ 32619 h 201821"/>
              <a:gd name="connsiteX1099" fmla="*/ 711835 w 859365"/>
              <a:gd name="connsiteY1099" fmla="*/ 32619 h 201821"/>
              <a:gd name="connsiteX1100" fmla="*/ 709414 w 859365"/>
              <a:gd name="connsiteY1100" fmla="*/ 32619 h 201821"/>
              <a:gd name="connsiteX1101" fmla="*/ 706994 w 859365"/>
              <a:gd name="connsiteY1101" fmla="*/ 32619 h 201821"/>
              <a:gd name="connsiteX1102" fmla="*/ 704574 w 859365"/>
              <a:gd name="connsiteY1102" fmla="*/ 32619 h 201821"/>
              <a:gd name="connsiteX1103" fmla="*/ 702153 w 859365"/>
              <a:gd name="connsiteY1103" fmla="*/ 32734 h 201821"/>
              <a:gd name="connsiteX1104" fmla="*/ 699733 w 859365"/>
              <a:gd name="connsiteY1104" fmla="*/ 32965 h 201821"/>
              <a:gd name="connsiteX1105" fmla="*/ 697312 w 859365"/>
              <a:gd name="connsiteY1105" fmla="*/ 33195 h 201821"/>
              <a:gd name="connsiteX1106" fmla="*/ 694777 w 859365"/>
              <a:gd name="connsiteY1106" fmla="*/ 33426 h 201821"/>
              <a:gd name="connsiteX1107" fmla="*/ 692241 w 859365"/>
              <a:gd name="connsiteY1107" fmla="*/ 33771 h 201821"/>
              <a:gd name="connsiteX1108" fmla="*/ 689590 w 859365"/>
              <a:gd name="connsiteY1108" fmla="*/ 34117 h 201821"/>
              <a:gd name="connsiteX1109" fmla="*/ 686824 w 859365"/>
              <a:gd name="connsiteY1109" fmla="*/ 34578 h 201821"/>
              <a:gd name="connsiteX1110" fmla="*/ 683942 w 859365"/>
              <a:gd name="connsiteY1110" fmla="*/ 35039 h 201821"/>
              <a:gd name="connsiteX1111" fmla="*/ 680946 w 859365"/>
              <a:gd name="connsiteY1111" fmla="*/ 35616 h 201821"/>
              <a:gd name="connsiteX1112" fmla="*/ 666538 w 859365"/>
              <a:gd name="connsiteY1112" fmla="*/ 38266 h 201821"/>
              <a:gd name="connsiteX1113" fmla="*/ 664810 w 859365"/>
              <a:gd name="connsiteY1113" fmla="*/ 38612 h 201821"/>
              <a:gd name="connsiteX1114" fmla="*/ 663196 w 859365"/>
              <a:gd name="connsiteY1114" fmla="*/ 38843 h 201821"/>
              <a:gd name="connsiteX1115" fmla="*/ 661697 w 859365"/>
              <a:gd name="connsiteY1115" fmla="*/ 39073 h 201821"/>
              <a:gd name="connsiteX1116" fmla="*/ 660314 w 859365"/>
              <a:gd name="connsiteY1116" fmla="*/ 39304 h 201821"/>
              <a:gd name="connsiteX1117" fmla="*/ 659047 w 859365"/>
              <a:gd name="connsiteY1117" fmla="*/ 39419 h 201821"/>
              <a:gd name="connsiteX1118" fmla="*/ 657779 w 859365"/>
              <a:gd name="connsiteY1118" fmla="*/ 39534 h 201821"/>
              <a:gd name="connsiteX1119" fmla="*/ 656511 w 859365"/>
              <a:gd name="connsiteY1119" fmla="*/ 39650 h 201821"/>
              <a:gd name="connsiteX1120" fmla="*/ 655358 w 859365"/>
              <a:gd name="connsiteY1120" fmla="*/ 39650 h 201821"/>
              <a:gd name="connsiteX1121" fmla="*/ 654206 w 859365"/>
              <a:gd name="connsiteY1121" fmla="*/ 39650 h 201821"/>
              <a:gd name="connsiteX1122" fmla="*/ 653053 w 859365"/>
              <a:gd name="connsiteY1122" fmla="*/ 39650 h 201821"/>
              <a:gd name="connsiteX1123" fmla="*/ 651901 w 859365"/>
              <a:gd name="connsiteY1123" fmla="*/ 39650 h 201821"/>
              <a:gd name="connsiteX1124" fmla="*/ 650748 w 859365"/>
              <a:gd name="connsiteY1124" fmla="*/ 39650 h 201821"/>
              <a:gd name="connsiteX1125" fmla="*/ 649595 w 859365"/>
              <a:gd name="connsiteY1125" fmla="*/ 39650 h 201821"/>
              <a:gd name="connsiteX1126" fmla="*/ 648328 w 859365"/>
              <a:gd name="connsiteY1126" fmla="*/ 39650 h 201821"/>
              <a:gd name="connsiteX1127" fmla="*/ 646945 w 859365"/>
              <a:gd name="connsiteY1127" fmla="*/ 39650 h 201821"/>
              <a:gd name="connsiteX1128" fmla="*/ 645446 w 859365"/>
              <a:gd name="connsiteY1128" fmla="*/ 39650 h 201821"/>
              <a:gd name="connsiteX1129" fmla="*/ 644178 w 859365"/>
              <a:gd name="connsiteY1129" fmla="*/ 39650 h 201821"/>
              <a:gd name="connsiteX1130" fmla="*/ 643026 w 859365"/>
              <a:gd name="connsiteY1130" fmla="*/ 39650 h 201821"/>
              <a:gd name="connsiteX1131" fmla="*/ 641873 w 859365"/>
              <a:gd name="connsiteY1131" fmla="*/ 39650 h 201821"/>
              <a:gd name="connsiteX1132" fmla="*/ 640836 w 859365"/>
              <a:gd name="connsiteY1132" fmla="*/ 39650 h 201821"/>
              <a:gd name="connsiteX1133" fmla="*/ 639914 w 859365"/>
              <a:gd name="connsiteY1133" fmla="*/ 39650 h 201821"/>
              <a:gd name="connsiteX1134" fmla="*/ 639107 w 859365"/>
              <a:gd name="connsiteY1134" fmla="*/ 39534 h 201821"/>
              <a:gd name="connsiteX1135" fmla="*/ 638531 w 859365"/>
              <a:gd name="connsiteY1135" fmla="*/ 39419 h 201821"/>
              <a:gd name="connsiteX1136" fmla="*/ 638070 w 859365"/>
              <a:gd name="connsiteY1136" fmla="*/ 39304 h 201821"/>
              <a:gd name="connsiteX1137" fmla="*/ 637839 w 859365"/>
              <a:gd name="connsiteY1137" fmla="*/ 39073 h 201821"/>
              <a:gd name="connsiteX1138" fmla="*/ 637839 w 859365"/>
              <a:gd name="connsiteY1138" fmla="*/ 38843 h 201821"/>
              <a:gd name="connsiteX1139" fmla="*/ 637839 w 859365"/>
              <a:gd name="connsiteY1139" fmla="*/ 38612 h 201821"/>
              <a:gd name="connsiteX1140" fmla="*/ 637954 w 859365"/>
              <a:gd name="connsiteY1140" fmla="*/ 38382 h 201821"/>
              <a:gd name="connsiteX1141" fmla="*/ 639683 w 859365"/>
              <a:gd name="connsiteY1141" fmla="*/ 38036 h 201821"/>
              <a:gd name="connsiteX1142" fmla="*/ 642334 w 859365"/>
              <a:gd name="connsiteY1142" fmla="*/ 37690 h 201821"/>
              <a:gd name="connsiteX1143" fmla="*/ 645100 w 859365"/>
              <a:gd name="connsiteY1143" fmla="*/ 37460 h 201821"/>
              <a:gd name="connsiteX1144" fmla="*/ 647866 w 859365"/>
              <a:gd name="connsiteY1144" fmla="*/ 37229 h 201821"/>
              <a:gd name="connsiteX1145" fmla="*/ 650517 w 859365"/>
              <a:gd name="connsiteY1145" fmla="*/ 37114 h 201821"/>
              <a:gd name="connsiteX1146" fmla="*/ 653053 w 859365"/>
              <a:gd name="connsiteY1146" fmla="*/ 37114 h 201821"/>
              <a:gd name="connsiteX1147" fmla="*/ 655473 w 859365"/>
              <a:gd name="connsiteY1147" fmla="*/ 37114 h 201821"/>
              <a:gd name="connsiteX1148" fmla="*/ 658816 w 859365"/>
              <a:gd name="connsiteY1148" fmla="*/ 37114 h 201821"/>
              <a:gd name="connsiteX1149" fmla="*/ 665962 w 859365"/>
              <a:gd name="connsiteY1149" fmla="*/ 35154 h 201821"/>
              <a:gd name="connsiteX1150" fmla="*/ 671149 w 859365"/>
              <a:gd name="connsiteY1150" fmla="*/ 33771 h 201821"/>
              <a:gd name="connsiteX1151" fmla="*/ 671379 w 859365"/>
              <a:gd name="connsiteY1151" fmla="*/ 33771 h 201821"/>
              <a:gd name="connsiteX1152" fmla="*/ 674376 w 859365"/>
              <a:gd name="connsiteY1152" fmla="*/ 32849 h 201821"/>
              <a:gd name="connsiteX1153" fmla="*/ 679332 w 859365"/>
              <a:gd name="connsiteY1153" fmla="*/ 31466 h 201821"/>
              <a:gd name="connsiteX1154" fmla="*/ 672186 w 859365"/>
              <a:gd name="connsiteY1154" fmla="*/ 31236 h 201821"/>
              <a:gd name="connsiteX1155" fmla="*/ 668498 w 859365"/>
              <a:gd name="connsiteY1155" fmla="*/ 31236 h 201821"/>
              <a:gd name="connsiteX1156" fmla="*/ 664464 w 859365"/>
              <a:gd name="connsiteY1156" fmla="*/ 31236 h 201821"/>
              <a:gd name="connsiteX1157" fmla="*/ 660084 w 859365"/>
              <a:gd name="connsiteY1157" fmla="*/ 31466 h 201821"/>
              <a:gd name="connsiteX1158" fmla="*/ 655473 w 859365"/>
              <a:gd name="connsiteY1158" fmla="*/ 31812 h 201821"/>
              <a:gd name="connsiteX1159" fmla="*/ 683712 w 859365"/>
              <a:gd name="connsiteY1159" fmla="*/ 24205 h 201821"/>
              <a:gd name="connsiteX1160" fmla="*/ 683712 w 859365"/>
              <a:gd name="connsiteY1160" fmla="*/ 24205 h 201821"/>
              <a:gd name="connsiteX1161" fmla="*/ 361911 w 859365"/>
              <a:gd name="connsiteY1161" fmla="*/ 139004 h 201821"/>
              <a:gd name="connsiteX1162" fmla="*/ 363294 w 859365"/>
              <a:gd name="connsiteY1162" fmla="*/ 138889 h 201821"/>
              <a:gd name="connsiteX1163" fmla="*/ 361911 w 859365"/>
              <a:gd name="connsiteY1163" fmla="*/ 139004 h 201821"/>
              <a:gd name="connsiteX1164" fmla="*/ 359952 w 859365"/>
              <a:gd name="connsiteY1164" fmla="*/ 139119 h 201821"/>
              <a:gd name="connsiteX1165" fmla="*/ 359029 w 859365"/>
              <a:gd name="connsiteY1165" fmla="*/ 139119 h 201821"/>
              <a:gd name="connsiteX1166" fmla="*/ 360297 w 859365"/>
              <a:gd name="connsiteY1166" fmla="*/ 139119 h 201821"/>
              <a:gd name="connsiteX1167" fmla="*/ 359952 w 859365"/>
              <a:gd name="connsiteY1167" fmla="*/ 139119 h 201821"/>
              <a:gd name="connsiteX1168" fmla="*/ 357762 w 859365"/>
              <a:gd name="connsiteY1168" fmla="*/ 139350 h 201821"/>
              <a:gd name="connsiteX1169" fmla="*/ 358914 w 859365"/>
              <a:gd name="connsiteY1169" fmla="*/ 139350 h 201821"/>
              <a:gd name="connsiteX1170" fmla="*/ 357762 w 859365"/>
              <a:gd name="connsiteY1170" fmla="*/ 139350 h 201821"/>
              <a:gd name="connsiteX1171" fmla="*/ 356494 w 859365"/>
              <a:gd name="connsiteY1171" fmla="*/ 139465 h 201821"/>
              <a:gd name="connsiteX1172" fmla="*/ 356148 w 859365"/>
              <a:gd name="connsiteY1172" fmla="*/ 139465 h 201821"/>
              <a:gd name="connsiteX1173" fmla="*/ 356148 w 859365"/>
              <a:gd name="connsiteY1173" fmla="*/ 139465 h 201821"/>
              <a:gd name="connsiteX1174" fmla="*/ 356494 w 859365"/>
              <a:gd name="connsiteY1174" fmla="*/ 139465 h 201821"/>
              <a:gd name="connsiteX1175" fmla="*/ 356494 w 859365"/>
              <a:gd name="connsiteY1175" fmla="*/ 139465 h 201821"/>
              <a:gd name="connsiteX1176" fmla="*/ 355687 w 859365"/>
              <a:gd name="connsiteY1176" fmla="*/ 139465 h 201821"/>
              <a:gd name="connsiteX1177" fmla="*/ 355341 w 859365"/>
              <a:gd name="connsiteY1177" fmla="*/ 139465 h 201821"/>
              <a:gd name="connsiteX1178" fmla="*/ 355341 w 859365"/>
              <a:gd name="connsiteY1178" fmla="*/ 139465 h 201821"/>
              <a:gd name="connsiteX1179" fmla="*/ 355687 w 859365"/>
              <a:gd name="connsiteY1179" fmla="*/ 139465 h 201821"/>
              <a:gd name="connsiteX1180" fmla="*/ 355687 w 859365"/>
              <a:gd name="connsiteY1180" fmla="*/ 139465 h 201821"/>
              <a:gd name="connsiteX1181" fmla="*/ 655243 w 859365"/>
              <a:gd name="connsiteY1181" fmla="*/ 31927 h 201821"/>
              <a:gd name="connsiteX1182" fmla="*/ 655243 w 859365"/>
              <a:gd name="connsiteY1182" fmla="*/ 31927 h 201821"/>
              <a:gd name="connsiteX1183" fmla="*/ 654897 w 859365"/>
              <a:gd name="connsiteY1183" fmla="*/ 31927 h 201821"/>
              <a:gd name="connsiteX1184" fmla="*/ 761511 w 859365"/>
              <a:gd name="connsiteY1184" fmla="*/ 3112 h 201821"/>
              <a:gd name="connsiteX1185" fmla="*/ 761511 w 859365"/>
              <a:gd name="connsiteY1185" fmla="*/ 3112 h 201821"/>
              <a:gd name="connsiteX1186" fmla="*/ 655243 w 859365"/>
              <a:gd name="connsiteY1186" fmla="*/ 31812 h 201821"/>
              <a:gd name="connsiteX1187" fmla="*/ 758284 w 859365"/>
              <a:gd name="connsiteY1187" fmla="*/ 0 h 201821"/>
              <a:gd name="connsiteX1188" fmla="*/ 758284 w 859365"/>
              <a:gd name="connsiteY1188" fmla="*/ 0 h 201821"/>
              <a:gd name="connsiteX1189" fmla="*/ 807 w 859365"/>
              <a:gd name="connsiteY1189" fmla="*/ 201591 h 201821"/>
              <a:gd name="connsiteX1190" fmla="*/ 807 w 859365"/>
              <a:gd name="connsiteY1190" fmla="*/ 201591 h 201821"/>
              <a:gd name="connsiteX1191" fmla="*/ 758284 w 859365"/>
              <a:gd name="connsiteY1191" fmla="*/ 0 h 201821"/>
              <a:gd name="connsiteX1192" fmla="*/ 278694 w 859365"/>
              <a:gd name="connsiteY1192" fmla="*/ 143384 h 201821"/>
              <a:gd name="connsiteX1193" fmla="*/ 278118 w 859365"/>
              <a:gd name="connsiteY1193" fmla="*/ 143384 h 201821"/>
              <a:gd name="connsiteX1194" fmla="*/ 278694 w 859365"/>
              <a:gd name="connsiteY1194" fmla="*/ 143384 h 201821"/>
              <a:gd name="connsiteX1195" fmla="*/ 280078 w 859365"/>
              <a:gd name="connsiteY1195" fmla="*/ 143269 h 201821"/>
              <a:gd name="connsiteX1196" fmla="*/ 280423 w 859365"/>
              <a:gd name="connsiteY1196" fmla="*/ 143269 h 201821"/>
              <a:gd name="connsiteX1197" fmla="*/ 280423 w 859365"/>
              <a:gd name="connsiteY1197" fmla="*/ 143269 h 201821"/>
              <a:gd name="connsiteX1198" fmla="*/ 280193 w 859365"/>
              <a:gd name="connsiteY1198" fmla="*/ 143269 h 201821"/>
              <a:gd name="connsiteX1199" fmla="*/ 283881 w 859365"/>
              <a:gd name="connsiteY1199" fmla="*/ 143153 h 201821"/>
              <a:gd name="connsiteX1200" fmla="*/ 284573 w 859365"/>
              <a:gd name="connsiteY1200" fmla="*/ 143153 h 201821"/>
              <a:gd name="connsiteX1201" fmla="*/ 284112 w 859365"/>
              <a:gd name="connsiteY1201" fmla="*/ 143153 h 201821"/>
              <a:gd name="connsiteX1202" fmla="*/ 283881 w 859365"/>
              <a:gd name="connsiteY1202" fmla="*/ 143153 h 201821"/>
              <a:gd name="connsiteX1203" fmla="*/ 282152 w 859365"/>
              <a:gd name="connsiteY1203" fmla="*/ 143153 h 201821"/>
              <a:gd name="connsiteX1204" fmla="*/ 282613 w 859365"/>
              <a:gd name="connsiteY1204" fmla="*/ 143153 h 201821"/>
              <a:gd name="connsiteX1205" fmla="*/ 282152 w 859365"/>
              <a:gd name="connsiteY1205" fmla="*/ 143153 h 201821"/>
              <a:gd name="connsiteX1206" fmla="*/ 287454 w 859365"/>
              <a:gd name="connsiteY1206" fmla="*/ 142923 h 201821"/>
              <a:gd name="connsiteX1207" fmla="*/ 288146 w 859365"/>
              <a:gd name="connsiteY1207" fmla="*/ 142923 h 201821"/>
              <a:gd name="connsiteX1208" fmla="*/ 287915 w 859365"/>
              <a:gd name="connsiteY1208" fmla="*/ 142923 h 201821"/>
              <a:gd name="connsiteX1209" fmla="*/ 287454 w 859365"/>
              <a:gd name="connsiteY1209" fmla="*/ 142923 h 201821"/>
              <a:gd name="connsiteX1210" fmla="*/ 285725 w 859365"/>
              <a:gd name="connsiteY1210" fmla="*/ 143038 h 201821"/>
              <a:gd name="connsiteX1211" fmla="*/ 286417 w 859365"/>
              <a:gd name="connsiteY1211" fmla="*/ 143038 h 201821"/>
              <a:gd name="connsiteX1212" fmla="*/ 285725 w 859365"/>
              <a:gd name="connsiteY1212" fmla="*/ 143038 h 201821"/>
              <a:gd name="connsiteX1213" fmla="*/ 289298 w 859365"/>
              <a:gd name="connsiteY1213" fmla="*/ 142808 h 201821"/>
              <a:gd name="connsiteX1214" fmla="*/ 289874 w 859365"/>
              <a:gd name="connsiteY1214" fmla="*/ 142808 h 201821"/>
              <a:gd name="connsiteX1215" fmla="*/ 289298 w 859365"/>
              <a:gd name="connsiteY1215" fmla="*/ 142808 h 201821"/>
              <a:gd name="connsiteX1216" fmla="*/ 361680 w 859365"/>
              <a:gd name="connsiteY1216" fmla="*/ 139004 h 201821"/>
              <a:gd name="connsiteX1217" fmla="*/ 360412 w 859365"/>
              <a:gd name="connsiteY1217" fmla="*/ 139004 h 201821"/>
              <a:gd name="connsiteX1218" fmla="*/ 361680 w 859365"/>
              <a:gd name="connsiteY1218" fmla="*/ 139004 h 201821"/>
              <a:gd name="connsiteX1219" fmla="*/ 344507 w 859365"/>
              <a:gd name="connsiteY1219" fmla="*/ 139581 h 201821"/>
              <a:gd name="connsiteX1220" fmla="*/ 344507 w 859365"/>
              <a:gd name="connsiteY1220" fmla="*/ 139581 h 201821"/>
              <a:gd name="connsiteX1221" fmla="*/ 328486 w 859365"/>
              <a:gd name="connsiteY1221" fmla="*/ 144076 h 201821"/>
              <a:gd name="connsiteX1222" fmla="*/ 328486 w 859365"/>
              <a:gd name="connsiteY1222" fmla="*/ 144076 h 201821"/>
              <a:gd name="connsiteX1223" fmla="*/ 344507 w 859365"/>
              <a:gd name="connsiteY1223" fmla="*/ 139581 h 201821"/>
              <a:gd name="connsiteX1224" fmla="*/ 360182 w 859365"/>
              <a:gd name="connsiteY1224" fmla="*/ 142923 h 201821"/>
              <a:gd name="connsiteX1225" fmla="*/ 360182 w 859365"/>
              <a:gd name="connsiteY1225" fmla="*/ 142923 h 201821"/>
              <a:gd name="connsiteX1226" fmla="*/ 360643 w 859365"/>
              <a:gd name="connsiteY1226" fmla="*/ 142923 h 201821"/>
              <a:gd name="connsiteX1227" fmla="*/ 161823 w 859365"/>
              <a:gd name="connsiteY1227" fmla="*/ 200323 h 201821"/>
              <a:gd name="connsiteX1228" fmla="*/ 161823 w 859365"/>
              <a:gd name="connsiteY1228" fmla="*/ 200323 h 201821"/>
              <a:gd name="connsiteX1229" fmla="*/ 360067 w 859365"/>
              <a:gd name="connsiteY1229" fmla="*/ 143038 h 20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Lst>
            <a:rect l="l" t="t" r="r" b="b"/>
            <a:pathLst>
              <a:path w="859365" h="201821">
                <a:moveTo>
                  <a:pt x="180264" y="201706"/>
                </a:moveTo>
                <a:lnTo>
                  <a:pt x="859365" y="3688"/>
                </a:lnTo>
                <a:lnTo>
                  <a:pt x="845880" y="3227"/>
                </a:lnTo>
                <a:lnTo>
                  <a:pt x="842883" y="4034"/>
                </a:lnTo>
                <a:lnTo>
                  <a:pt x="836083" y="5763"/>
                </a:lnTo>
                <a:lnTo>
                  <a:pt x="820869" y="10143"/>
                </a:lnTo>
                <a:lnTo>
                  <a:pt x="745490" y="7492"/>
                </a:lnTo>
                <a:lnTo>
                  <a:pt x="745260" y="7492"/>
                </a:lnTo>
                <a:cubicBezTo>
                  <a:pt x="745260" y="7492"/>
                  <a:pt x="745490" y="7492"/>
                  <a:pt x="745490" y="7492"/>
                </a:cubicBezTo>
                <a:lnTo>
                  <a:pt x="761857" y="3112"/>
                </a:lnTo>
                <a:lnTo>
                  <a:pt x="762433" y="3112"/>
                </a:lnTo>
                <a:cubicBezTo>
                  <a:pt x="762433" y="3112"/>
                  <a:pt x="768657" y="1268"/>
                  <a:pt x="768657" y="1268"/>
                </a:cubicBezTo>
                <a:lnTo>
                  <a:pt x="771884" y="461"/>
                </a:lnTo>
                <a:lnTo>
                  <a:pt x="758399" y="0"/>
                </a:lnTo>
                <a:lnTo>
                  <a:pt x="0" y="201821"/>
                </a:lnTo>
                <a:lnTo>
                  <a:pt x="24089" y="201821"/>
                </a:lnTo>
                <a:lnTo>
                  <a:pt x="26164" y="201245"/>
                </a:lnTo>
                <a:lnTo>
                  <a:pt x="30889" y="200207"/>
                </a:lnTo>
                <a:lnTo>
                  <a:pt x="30889" y="200207"/>
                </a:lnTo>
                <a:cubicBezTo>
                  <a:pt x="30889" y="200207"/>
                  <a:pt x="112031" y="178423"/>
                  <a:pt x="112031" y="178423"/>
                </a:cubicBezTo>
                <a:lnTo>
                  <a:pt x="235703" y="178769"/>
                </a:lnTo>
                <a:lnTo>
                  <a:pt x="236049" y="178769"/>
                </a:lnTo>
                <a:cubicBezTo>
                  <a:pt x="236049" y="178769"/>
                  <a:pt x="236049" y="178769"/>
                  <a:pt x="236049" y="178769"/>
                </a:cubicBezTo>
                <a:lnTo>
                  <a:pt x="248497" y="175196"/>
                </a:lnTo>
                <a:lnTo>
                  <a:pt x="248497" y="175196"/>
                </a:lnTo>
                <a:cubicBezTo>
                  <a:pt x="248497" y="175196"/>
                  <a:pt x="248497" y="175196"/>
                  <a:pt x="248497" y="175196"/>
                </a:cubicBezTo>
                <a:lnTo>
                  <a:pt x="248843" y="175196"/>
                </a:lnTo>
                <a:cubicBezTo>
                  <a:pt x="248843" y="175196"/>
                  <a:pt x="249995" y="174389"/>
                  <a:pt x="249995" y="174389"/>
                </a:cubicBezTo>
                <a:lnTo>
                  <a:pt x="129435" y="173928"/>
                </a:lnTo>
                <a:lnTo>
                  <a:pt x="128628" y="173928"/>
                </a:lnTo>
                <a:cubicBezTo>
                  <a:pt x="128628" y="174043"/>
                  <a:pt x="191329" y="157216"/>
                  <a:pt x="191329" y="157216"/>
                </a:cubicBezTo>
                <a:lnTo>
                  <a:pt x="308316" y="157907"/>
                </a:lnTo>
                <a:lnTo>
                  <a:pt x="308662" y="157907"/>
                </a:lnTo>
                <a:cubicBezTo>
                  <a:pt x="308662" y="157907"/>
                  <a:pt x="308662" y="157907"/>
                  <a:pt x="308662" y="157907"/>
                </a:cubicBezTo>
                <a:lnTo>
                  <a:pt x="320418" y="154449"/>
                </a:lnTo>
                <a:lnTo>
                  <a:pt x="320418" y="154449"/>
                </a:lnTo>
                <a:cubicBezTo>
                  <a:pt x="320418" y="154449"/>
                  <a:pt x="320764" y="154449"/>
                  <a:pt x="320764" y="154449"/>
                </a:cubicBezTo>
                <a:lnTo>
                  <a:pt x="320303" y="154219"/>
                </a:lnTo>
                <a:lnTo>
                  <a:pt x="206082" y="153412"/>
                </a:lnTo>
                <a:lnTo>
                  <a:pt x="205851" y="153412"/>
                </a:lnTo>
                <a:cubicBezTo>
                  <a:pt x="205851" y="153412"/>
                  <a:pt x="248266" y="142001"/>
                  <a:pt x="248266" y="142001"/>
                </a:cubicBezTo>
                <a:cubicBezTo>
                  <a:pt x="248381" y="142001"/>
                  <a:pt x="248612" y="142001"/>
                  <a:pt x="248727" y="142116"/>
                </a:cubicBezTo>
                <a:cubicBezTo>
                  <a:pt x="249073" y="142116"/>
                  <a:pt x="249534" y="142347"/>
                  <a:pt x="249995" y="142462"/>
                </a:cubicBezTo>
                <a:cubicBezTo>
                  <a:pt x="250456" y="142462"/>
                  <a:pt x="250917" y="142693"/>
                  <a:pt x="251493" y="142693"/>
                </a:cubicBezTo>
                <a:cubicBezTo>
                  <a:pt x="252070" y="142693"/>
                  <a:pt x="252646" y="142808"/>
                  <a:pt x="253222" y="142923"/>
                </a:cubicBezTo>
                <a:cubicBezTo>
                  <a:pt x="254029" y="142923"/>
                  <a:pt x="254951" y="143153"/>
                  <a:pt x="255988" y="143153"/>
                </a:cubicBezTo>
                <a:cubicBezTo>
                  <a:pt x="256911" y="143153"/>
                  <a:pt x="257948" y="143269"/>
                  <a:pt x="259101" y="143384"/>
                </a:cubicBezTo>
                <a:cubicBezTo>
                  <a:pt x="260138" y="143384"/>
                  <a:pt x="261290" y="143384"/>
                  <a:pt x="262558" y="143499"/>
                </a:cubicBezTo>
                <a:cubicBezTo>
                  <a:pt x="263711" y="143499"/>
                  <a:pt x="264979" y="143499"/>
                  <a:pt x="266247" y="143499"/>
                </a:cubicBezTo>
                <a:cubicBezTo>
                  <a:pt x="268436" y="143499"/>
                  <a:pt x="270626" y="143499"/>
                  <a:pt x="272701" y="143499"/>
                </a:cubicBezTo>
                <a:cubicBezTo>
                  <a:pt x="274199" y="143499"/>
                  <a:pt x="275698" y="143499"/>
                  <a:pt x="277196" y="143499"/>
                </a:cubicBezTo>
                <a:cubicBezTo>
                  <a:pt x="277196" y="143499"/>
                  <a:pt x="276966" y="143499"/>
                  <a:pt x="276966" y="143499"/>
                </a:cubicBezTo>
                <a:lnTo>
                  <a:pt x="277542" y="143499"/>
                </a:lnTo>
                <a:cubicBezTo>
                  <a:pt x="278810" y="143499"/>
                  <a:pt x="279962" y="143499"/>
                  <a:pt x="281230" y="143384"/>
                </a:cubicBezTo>
                <a:cubicBezTo>
                  <a:pt x="282498" y="143384"/>
                  <a:pt x="283650" y="143384"/>
                  <a:pt x="284918" y="143269"/>
                </a:cubicBezTo>
                <a:cubicBezTo>
                  <a:pt x="286186" y="143269"/>
                  <a:pt x="287339" y="143153"/>
                  <a:pt x="288607" y="143038"/>
                </a:cubicBezTo>
                <a:cubicBezTo>
                  <a:pt x="289759" y="143038"/>
                  <a:pt x="291027" y="142923"/>
                  <a:pt x="292180" y="142808"/>
                </a:cubicBezTo>
                <a:cubicBezTo>
                  <a:pt x="294254" y="142693"/>
                  <a:pt x="296329" y="142462"/>
                  <a:pt x="298519" y="142232"/>
                </a:cubicBezTo>
                <a:cubicBezTo>
                  <a:pt x="300709" y="142001"/>
                  <a:pt x="303014" y="141655"/>
                  <a:pt x="305319" y="141425"/>
                </a:cubicBezTo>
                <a:cubicBezTo>
                  <a:pt x="307624" y="141079"/>
                  <a:pt x="310160" y="140733"/>
                  <a:pt x="312580" y="140272"/>
                </a:cubicBezTo>
                <a:cubicBezTo>
                  <a:pt x="315116" y="139811"/>
                  <a:pt x="317652" y="139465"/>
                  <a:pt x="320303" y="138889"/>
                </a:cubicBezTo>
                <a:lnTo>
                  <a:pt x="337707" y="135662"/>
                </a:lnTo>
                <a:cubicBezTo>
                  <a:pt x="338513" y="135546"/>
                  <a:pt x="339205" y="135431"/>
                  <a:pt x="339897" y="135316"/>
                </a:cubicBezTo>
                <a:cubicBezTo>
                  <a:pt x="340588" y="135201"/>
                  <a:pt x="341280" y="135085"/>
                  <a:pt x="341856" y="134970"/>
                </a:cubicBezTo>
                <a:cubicBezTo>
                  <a:pt x="342547" y="134970"/>
                  <a:pt x="343124" y="134740"/>
                  <a:pt x="343700" y="134624"/>
                </a:cubicBezTo>
                <a:cubicBezTo>
                  <a:pt x="344276" y="134624"/>
                  <a:pt x="344853" y="134394"/>
                  <a:pt x="345314" y="134394"/>
                </a:cubicBezTo>
                <a:cubicBezTo>
                  <a:pt x="345775" y="134394"/>
                  <a:pt x="346351" y="134278"/>
                  <a:pt x="346812" y="134163"/>
                </a:cubicBezTo>
                <a:cubicBezTo>
                  <a:pt x="347273" y="134163"/>
                  <a:pt x="347849" y="134048"/>
                  <a:pt x="348310" y="133933"/>
                </a:cubicBezTo>
                <a:cubicBezTo>
                  <a:pt x="348771" y="133933"/>
                  <a:pt x="349348" y="133818"/>
                  <a:pt x="349809" y="133702"/>
                </a:cubicBezTo>
                <a:cubicBezTo>
                  <a:pt x="350270" y="133702"/>
                  <a:pt x="350846" y="133702"/>
                  <a:pt x="351307" y="133587"/>
                </a:cubicBezTo>
                <a:cubicBezTo>
                  <a:pt x="351768" y="133587"/>
                  <a:pt x="352344" y="133587"/>
                  <a:pt x="352805" y="133587"/>
                </a:cubicBezTo>
                <a:cubicBezTo>
                  <a:pt x="353266" y="133587"/>
                  <a:pt x="353843" y="133587"/>
                  <a:pt x="354419" y="133587"/>
                </a:cubicBezTo>
                <a:cubicBezTo>
                  <a:pt x="354995" y="133587"/>
                  <a:pt x="355572" y="133587"/>
                  <a:pt x="356148" y="133587"/>
                </a:cubicBezTo>
                <a:cubicBezTo>
                  <a:pt x="356724" y="133587"/>
                  <a:pt x="357301" y="133587"/>
                  <a:pt x="357877" y="133587"/>
                </a:cubicBezTo>
                <a:cubicBezTo>
                  <a:pt x="358453" y="133587"/>
                  <a:pt x="359145" y="133587"/>
                  <a:pt x="359836" y="133587"/>
                </a:cubicBezTo>
                <a:cubicBezTo>
                  <a:pt x="360528" y="133587"/>
                  <a:pt x="361219" y="133587"/>
                  <a:pt x="361911" y="133587"/>
                </a:cubicBezTo>
                <a:cubicBezTo>
                  <a:pt x="362602" y="133587"/>
                  <a:pt x="363409" y="133587"/>
                  <a:pt x="364216" y="133587"/>
                </a:cubicBezTo>
                <a:cubicBezTo>
                  <a:pt x="365023" y="133587"/>
                  <a:pt x="365830" y="133587"/>
                  <a:pt x="366636" y="133587"/>
                </a:cubicBezTo>
                <a:cubicBezTo>
                  <a:pt x="367443" y="133587"/>
                  <a:pt x="368135" y="133587"/>
                  <a:pt x="368826" y="133587"/>
                </a:cubicBezTo>
                <a:cubicBezTo>
                  <a:pt x="369518" y="133587"/>
                  <a:pt x="370209" y="133587"/>
                  <a:pt x="370901" y="133587"/>
                </a:cubicBezTo>
                <a:cubicBezTo>
                  <a:pt x="371593" y="133587"/>
                  <a:pt x="372169" y="133587"/>
                  <a:pt x="372745" y="133587"/>
                </a:cubicBezTo>
                <a:cubicBezTo>
                  <a:pt x="373321" y="133587"/>
                  <a:pt x="373898" y="133587"/>
                  <a:pt x="374474" y="133587"/>
                </a:cubicBezTo>
                <a:cubicBezTo>
                  <a:pt x="375050" y="133587"/>
                  <a:pt x="375511" y="133587"/>
                  <a:pt x="375972" y="133587"/>
                </a:cubicBezTo>
                <a:cubicBezTo>
                  <a:pt x="376433" y="133587"/>
                  <a:pt x="376894" y="133587"/>
                  <a:pt x="377240" y="133587"/>
                </a:cubicBezTo>
                <a:cubicBezTo>
                  <a:pt x="377586" y="133587"/>
                  <a:pt x="377932" y="133587"/>
                  <a:pt x="378277" y="133702"/>
                </a:cubicBezTo>
                <a:cubicBezTo>
                  <a:pt x="378623" y="133702"/>
                  <a:pt x="378854" y="133702"/>
                  <a:pt x="379084" y="133818"/>
                </a:cubicBezTo>
                <a:cubicBezTo>
                  <a:pt x="379315" y="133818"/>
                  <a:pt x="379430" y="133933"/>
                  <a:pt x="379661" y="134048"/>
                </a:cubicBezTo>
                <a:cubicBezTo>
                  <a:pt x="379776" y="134048"/>
                  <a:pt x="379891" y="134163"/>
                  <a:pt x="379891" y="134278"/>
                </a:cubicBezTo>
                <a:cubicBezTo>
                  <a:pt x="379891" y="134278"/>
                  <a:pt x="379891" y="134509"/>
                  <a:pt x="379891" y="134509"/>
                </a:cubicBezTo>
                <a:cubicBezTo>
                  <a:pt x="379891" y="134509"/>
                  <a:pt x="379776" y="134740"/>
                  <a:pt x="379661" y="134855"/>
                </a:cubicBezTo>
                <a:cubicBezTo>
                  <a:pt x="379545" y="134855"/>
                  <a:pt x="379315" y="135085"/>
                  <a:pt x="379084" y="135201"/>
                </a:cubicBezTo>
                <a:cubicBezTo>
                  <a:pt x="378854" y="135316"/>
                  <a:pt x="378508" y="135431"/>
                  <a:pt x="378047" y="135662"/>
                </a:cubicBezTo>
                <a:cubicBezTo>
                  <a:pt x="377586" y="135777"/>
                  <a:pt x="377125" y="136007"/>
                  <a:pt x="376664" y="136123"/>
                </a:cubicBezTo>
                <a:cubicBezTo>
                  <a:pt x="376088" y="136238"/>
                  <a:pt x="375511" y="136469"/>
                  <a:pt x="374820" y="136699"/>
                </a:cubicBezTo>
                <a:cubicBezTo>
                  <a:pt x="374589" y="136699"/>
                  <a:pt x="374359" y="136814"/>
                  <a:pt x="374128" y="136930"/>
                </a:cubicBezTo>
                <a:cubicBezTo>
                  <a:pt x="374128" y="136930"/>
                  <a:pt x="374013" y="136930"/>
                  <a:pt x="373898" y="136930"/>
                </a:cubicBezTo>
                <a:cubicBezTo>
                  <a:pt x="373782" y="136930"/>
                  <a:pt x="373552" y="136930"/>
                  <a:pt x="373437" y="137045"/>
                </a:cubicBezTo>
                <a:cubicBezTo>
                  <a:pt x="373437" y="137045"/>
                  <a:pt x="373206" y="137045"/>
                  <a:pt x="373206" y="137045"/>
                </a:cubicBezTo>
                <a:cubicBezTo>
                  <a:pt x="373091" y="137045"/>
                  <a:pt x="372860" y="137045"/>
                  <a:pt x="372745" y="137045"/>
                </a:cubicBezTo>
                <a:cubicBezTo>
                  <a:pt x="372745" y="137045"/>
                  <a:pt x="372515" y="137045"/>
                  <a:pt x="372399" y="137045"/>
                </a:cubicBezTo>
                <a:cubicBezTo>
                  <a:pt x="372284" y="137045"/>
                  <a:pt x="372169" y="137045"/>
                  <a:pt x="371938" y="137045"/>
                </a:cubicBezTo>
                <a:cubicBezTo>
                  <a:pt x="371938" y="137045"/>
                  <a:pt x="371708" y="137045"/>
                  <a:pt x="371593" y="137045"/>
                </a:cubicBezTo>
                <a:cubicBezTo>
                  <a:pt x="371477" y="137045"/>
                  <a:pt x="371362" y="137045"/>
                  <a:pt x="371131" y="137045"/>
                </a:cubicBezTo>
                <a:cubicBezTo>
                  <a:pt x="371131" y="137045"/>
                  <a:pt x="370901" y="137045"/>
                  <a:pt x="370786" y="137045"/>
                </a:cubicBezTo>
                <a:cubicBezTo>
                  <a:pt x="370670" y="137045"/>
                  <a:pt x="370440" y="137045"/>
                  <a:pt x="370325" y="137045"/>
                </a:cubicBezTo>
                <a:cubicBezTo>
                  <a:pt x="370325" y="137045"/>
                  <a:pt x="370094" y="137045"/>
                  <a:pt x="369979" y="137045"/>
                </a:cubicBezTo>
                <a:cubicBezTo>
                  <a:pt x="369864" y="137045"/>
                  <a:pt x="369633" y="137045"/>
                  <a:pt x="369518" y="137045"/>
                </a:cubicBezTo>
                <a:cubicBezTo>
                  <a:pt x="369518" y="137045"/>
                  <a:pt x="369287" y="137045"/>
                  <a:pt x="369172" y="137045"/>
                </a:cubicBezTo>
                <a:cubicBezTo>
                  <a:pt x="369057" y="137045"/>
                  <a:pt x="368826" y="137045"/>
                  <a:pt x="368711" y="137045"/>
                </a:cubicBezTo>
                <a:cubicBezTo>
                  <a:pt x="368711" y="137045"/>
                  <a:pt x="368481" y="137045"/>
                  <a:pt x="368481" y="137045"/>
                </a:cubicBezTo>
                <a:cubicBezTo>
                  <a:pt x="368250" y="137045"/>
                  <a:pt x="368135" y="137045"/>
                  <a:pt x="367904" y="137045"/>
                </a:cubicBezTo>
                <a:cubicBezTo>
                  <a:pt x="367904" y="137045"/>
                  <a:pt x="367789" y="137045"/>
                  <a:pt x="367674" y="137045"/>
                </a:cubicBezTo>
                <a:cubicBezTo>
                  <a:pt x="367443" y="137045"/>
                  <a:pt x="367213" y="137045"/>
                  <a:pt x="366867" y="137160"/>
                </a:cubicBezTo>
                <a:cubicBezTo>
                  <a:pt x="366867" y="137160"/>
                  <a:pt x="366752" y="137160"/>
                  <a:pt x="366636" y="137160"/>
                </a:cubicBezTo>
                <a:cubicBezTo>
                  <a:pt x="366406" y="137160"/>
                  <a:pt x="366291" y="137160"/>
                  <a:pt x="366060" y="137160"/>
                </a:cubicBezTo>
                <a:cubicBezTo>
                  <a:pt x="366060" y="137160"/>
                  <a:pt x="365830" y="137160"/>
                  <a:pt x="365830" y="137160"/>
                </a:cubicBezTo>
                <a:cubicBezTo>
                  <a:pt x="365714" y="137160"/>
                  <a:pt x="365484" y="137160"/>
                  <a:pt x="365369" y="137160"/>
                </a:cubicBezTo>
                <a:cubicBezTo>
                  <a:pt x="365369" y="137160"/>
                  <a:pt x="365138" y="137160"/>
                  <a:pt x="365023" y="137160"/>
                </a:cubicBezTo>
                <a:cubicBezTo>
                  <a:pt x="364908" y="137160"/>
                  <a:pt x="364677" y="137160"/>
                  <a:pt x="364562" y="137160"/>
                </a:cubicBezTo>
                <a:cubicBezTo>
                  <a:pt x="364562" y="137160"/>
                  <a:pt x="364331" y="137160"/>
                  <a:pt x="364216" y="137160"/>
                </a:cubicBezTo>
                <a:cubicBezTo>
                  <a:pt x="364101" y="137160"/>
                  <a:pt x="363870" y="137160"/>
                  <a:pt x="363755" y="137160"/>
                </a:cubicBezTo>
                <a:cubicBezTo>
                  <a:pt x="363755" y="137160"/>
                  <a:pt x="363524" y="137160"/>
                  <a:pt x="363409" y="137160"/>
                </a:cubicBezTo>
                <a:cubicBezTo>
                  <a:pt x="363179" y="137160"/>
                  <a:pt x="362948" y="137160"/>
                  <a:pt x="362833" y="137160"/>
                </a:cubicBezTo>
                <a:cubicBezTo>
                  <a:pt x="362833" y="137160"/>
                  <a:pt x="362833" y="137160"/>
                  <a:pt x="362833" y="137160"/>
                </a:cubicBezTo>
                <a:cubicBezTo>
                  <a:pt x="362602" y="137160"/>
                  <a:pt x="362257" y="137160"/>
                  <a:pt x="362026" y="137160"/>
                </a:cubicBezTo>
                <a:cubicBezTo>
                  <a:pt x="361565" y="137160"/>
                  <a:pt x="361104" y="137160"/>
                  <a:pt x="360643" y="137275"/>
                </a:cubicBezTo>
                <a:cubicBezTo>
                  <a:pt x="360182" y="137275"/>
                  <a:pt x="359721" y="137275"/>
                  <a:pt x="359260" y="137390"/>
                </a:cubicBezTo>
                <a:cubicBezTo>
                  <a:pt x="358799" y="137390"/>
                  <a:pt x="358338" y="137390"/>
                  <a:pt x="357877" y="137390"/>
                </a:cubicBezTo>
                <a:cubicBezTo>
                  <a:pt x="357646" y="137390"/>
                  <a:pt x="357301" y="137390"/>
                  <a:pt x="357070" y="137390"/>
                </a:cubicBezTo>
                <a:cubicBezTo>
                  <a:pt x="357070" y="137390"/>
                  <a:pt x="357070" y="137390"/>
                  <a:pt x="356955" y="137390"/>
                </a:cubicBezTo>
                <a:cubicBezTo>
                  <a:pt x="355917" y="137390"/>
                  <a:pt x="354995" y="137390"/>
                  <a:pt x="353958" y="137506"/>
                </a:cubicBezTo>
                <a:cubicBezTo>
                  <a:pt x="353036" y="137506"/>
                  <a:pt x="352114" y="137506"/>
                  <a:pt x="351192" y="137506"/>
                </a:cubicBezTo>
                <a:lnTo>
                  <a:pt x="344853" y="137506"/>
                </a:lnTo>
                <a:cubicBezTo>
                  <a:pt x="344853" y="137506"/>
                  <a:pt x="344392" y="137506"/>
                  <a:pt x="344392" y="137506"/>
                </a:cubicBezTo>
                <a:lnTo>
                  <a:pt x="344046" y="137506"/>
                </a:lnTo>
                <a:cubicBezTo>
                  <a:pt x="344046" y="137506"/>
                  <a:pt x="344276" y="137506"/>
                  <a:pt x="344276" y="137506"/>
                </a:cubicBezTo>
                <a:lnTo>
                  <a:pt x="328255" y="142001"/>
                </a:lnTo>
                <a:lnTo>
                  <a:pt x="328025" y="142001"/>
                </a:lnTo>
                <a:cubicBezTo>
                  <a:pt x="328025" y="142001"/>
                  <a:pt x="328255" y="142001"/>
                  <a:pt x="328255" y="142001"/>
                </a:cubicBezTo>
                <a:lnTo>
                  <a:pt x="327910" y="142001"/>
                </a:lnTo>
                <a:cubicBezTo>
                  <a:pt x="327910" y="142001"/>
                  <a:pt x="335517" y="142232"/>
                  <a:pt x="335517" y="142232"/>
                </a:cubicBezTo>
                <a:cubicBezTo>
                  <a:pt x="336669" y="142232"/>
                  <a:pt x="337937" y="142232"/>
                  <a:pt x="339090" y="142232"/>
                </a:cubicBezTo>
                <a:cubicBezTo>
                  <a:pt x="340358" y="142232"/>
                  <a:pt x="341510" y="142232"/>
                  <a:pt x="342893" y="142232"/>
                </a:cubicBezTo>
                <a:cubicBezTo>
                  <a:pt x="344161" y="142232"/>
                  <a:pt x="345429" y="142232"/>
                  <a:pt x="346812" y="142116"/>
                </a:cubicBezTo>
                <a:cubicBezTo>
                  <a:pt x="348080" y="142116"/>
                  <a:pt x="349463" y="142001"/>
                  <a:pt x="350846" y="141886"/>
                </a:cubicBezTo>
                <a:cubicBezTo>
                  <a:pt x="351653" y="141886"/>
                  <a:pt x="352344" y="141886"/>
                  <a:pt x="353151" y="141770"/>
                </a:cubicBezTo>
                <a:cubicBezTo>
                  <a:pt x="353958" y="141770"/>
                  <a:pt x="354650" y="141655"/>
                  <a:pt x="355456" y="141540"/>
                </a:cubicBezTo>
                <a:cubicBezTo>
                  <a:pt x="356263" y="141540"/>
                  <a:pt x="356955" y="141425"/>
                  <a:pt x="357762" y="141309"/>
                </a:cubicBezTo>
                <a:cubicBezTo>
                  <a:pt x="358568" y="141309"/>
                  <a:pt x="359260" y="141194"/>
                  <a:pt x="360067" y="141079"/>
                </a:cubicBezTo>
                <a:lnTo>
                  <a:pt x="320533" y="152490"/>
                </a:lnTo>
                <a:lnTo>
                  <a:pt x="308431" y="155948"/>
                </a:lnTo>
                <a:lnTo>
                  <a:pt x="248727" y="173237"/>
                </a:lnTo>
                <a:lnTo>
                  <a:pt x="235934" y="176925"/>
                </a:lnTo>
                <a:lnTo>
                  <a:pt x="161938" y="198248"/>
                </a:lnTo>
                <a:lnTo>
                  <a:pt x="160900" y="198248"/>
                </a:lnTo>
                <a:cubicBezTo>
                  <a:pt x="160900" y="198248"/>
                  <a:pt x="158595" y="199170"/>
                  <a:pt x="158595" y="199170"/>
                </a:cubicBezTo>
                <a:lnTo>
                  <a:pt x="156751" y="199747"/>
                </a:lnTo>
                <a:lnTo>
                  <a:pt x="180840" y="199747"/>
                </a:lnTo>
                <a:close/>
                <a:moveTo>
                  <a:pt x="736615" y="9913"/>
                </a:moveTo>
                <a:lnTo>
                  <a:pt x="736615" y="9913"/>
                </a:lnTo>
                <a:cubicBezTo>
                  <a:pt x="736615" y="9913"/>
                  <a:pt x="736385" y="9913"/>
                  <a:pt x="736385" y="9913"/>
                </a:cubicBezTo>
                <a:lnTo>
                  <a:pt x="728086" y="12448"/>
                </a:lnTo>
                <a:lnTo>
                  <a:pt x="803580" y="14984"/>
                </a:lnTo>
                <a:lnTo>
                  <a:pt x="805770" y="14408"/>
                </a:lnTo>
                <a:lnTo>
                  <a:pt x="772000" y="24090"/>
                </a:lnTo>
                <a:lnTo>
                  <a:pt x="693163" y="21554"/>
                </a:lnTo>
                <a:lnTo>
                  <a:pt x="692932" y="21554"/>
                </a:lnTo>
                <a:cubicBezTo>
                  <a:pt x="692932" y="21554"/>
                  <a:pt x="692932" y="21554"/>
                  <a:pt x="692932" y="21554"/>
                </a:cubicBezTo>
                <a:lnTo>
                  <a:pt x="688437" y="22822"/>
                </a:lnTo>
                <a:lnTo>
                  <a:pt x="693278" y="21554"/>
                </a:lnTo>
                <a:lnTo>
                  <a:pt x="736731" y="9797"/>
                </a:lnTo>
                <a:lnTo>
                  <a:pt x="736731" y="9797"/>
                </a:lnTo>
                <a:close/>
                <a:moveTo>
                  <a:pt x="360067" y="139235"/>
                </a:moveTo>
                <a:cubicBezTo>
                  <a:pt x="360067" y="139235"/>
                  <a:pt x="360067" y="139235"/>
                  <a:pt x="360067" y="139235"/>
                </a:cubicBezTo>
                <a:cubicBezTo>
                  <a:pt x="360067" y="139235"/>
                  <a:pt x="359952" y="139235"/>
                  <a:pt x="359836" y="139235"/>
                </a:cubicBezTo>
                <a:cubicBezTo>
                  <a:pt x="359490" y="139235"/>
                  <a:pt x="359145" y="139235"/>
                  <a:pt x="358799" y="139235"/>
                </a:cubicBezTo>
                <a:cubicBezTo>
                  <a:pt x="358799" y="139235"/>
                  <a:pt x="358799" y="139235"/>
                  <a:pt x="358799" y="139235"/>
                </a:cubicBezTo>
                <a:cubicBezTo>
                  <a:pt x="359145" y="139235"/>
                  <a:pt x="359490" y="139235"/>
                  <a:pt x="359836" y="139235"/>
                </a:cubicBezTo>
                <a:cubicBezTo>
                  <a:pt x="359836" y="139235"/>
                  <a:pt x="359952" y="139235"/>
                  <a:pt x="360067" y="139235"/>
                </a:cubicBezTo>
                <a:close/>
                <a:moveTo>
                  <a:pt x="363179" y="138889"/>
                </a:moveTo>
                <a:cubicBezTo>
                  <a:pt x="363179" y="138889"/>
                  <a:pt x="363179" y="138889"/>
                  <a:pt x="363179" y="138889"/>
                </a:cubicBezTo>
                <a:cubicBezTo>
                  <a:pt x="362718" y="138889"/>
                  <a:pt x="362257" y="138889"/>
                  <a:pt x="361796" y="139004"/>
                </a:cubicBezTo>
                <a:cubicBezTo>
                  <a:pt x="361796" y="139004"/>
                  <a:pt x="361796" y="139004"/>
                  <a:pt x="361796" y="139004"/>
                </a:cubicBezTo>
                <a:cubicBezTo>
                  <a:pt x="362257" y="139004"/>
                  <a:pt x="362602" y="139004"/>
                  <a:pt x="363063" y="138889"/>
                </a:cubicBezTo>
                <a:close/>
                <a:moveTo>
                  <a:pt x="274776" y="138082"/>
                </a:moveTo>
                <a:cubicBezTo>
                  <a:pt x="274776" y="138082"/>
                  <a:pt x="274776" y="138082"/>
                  <a:pt x="274776" y="138082"/>
                </a:cubicBezTo>
                <a:cubicBezTo>
                  <a:pt x="274776" y="138082"/>
                  <a:pt x="274776" y="138082"/>
                  <a:pt x="274776" y="138082"/>
                </a:cubicBezTo>
                <a:close/>
                <a:moveTo>
                  <a:pt x="274430" y="138082"/>
                </a:moveTo>
                <a:cubicBezTo>
                  <a:pt x="274430" y="138082"/>
                  <a:pt x="274430" y="138082"/>
                  <a:pt x="274430" y="138082"/>
                </a:cubicBezTo>
                <a:cubicBezTo>
                  <a:pt x="274430" y="138082"/>
                  <a:pt x="274430" y="138082"/>
                  <a:pt x="274430" y="138082"/>
                </a:cubicBezTo>
                <a:cubicBezTo>
                  <a:pt x="274430" y="138082"/>
                  <a:pt x="274430" y="138082"/>
                  <a:pt x="274430" y="138082"/>
                </a:cubicBezTo>
                <a:close/>
                <a:moveTo>
                  <a:pt x="274084" y="137967"/>
                </a:moveTo>
                <a:cubicBezTo>
                  <a:pt x="274084" y="137967"/>
                  <a:pt x="274084" y="137967"/>
                  <a:pt x="274084" y="137967"/>
                </a:cubicBezTo>
                <a:cubicBezTo>
                  <a:pt x="274084" y="137967"/>
                  <a:pt x="274084" y="137967"/>
                  <a:pt x="274084" y="137967"/>
                </a:cubicBezTo>
                <a:close/>
                <a:moveTo>
                  <a:pt x="272701" y="137506"/>
                </a:move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lose/>
                <a:moveTo>
                  <a:pt x="272816" y="137621"/>
                </a:moveTo>
                <a:cubicBezTo>
                  <a:pt x="272816" y="137621"/>
                  <a:pt x="272816" y="137621"/>
                  <a:pt x="272816" y="137621"/>
                </a:cubicBezTo>
                <a:cubicBezTo>
                  <a:pt x="272816" y="137621"/>
                  <a:pt x="272816" y="137621"/>
                  <a:pt x="272816" y="137621"/>
                </a:cubicBezTo>
                <a:cubicBezTo>
                  <a:pt x="272816" y="137621"/>
                  <a:pt x="272816" y="137621"/>
                  <a:pt x="272816" y="137621"/>
                </a:cubicBezTo>
                <a:cubicBezTo>
                  <a:pt x="272816" y="137621"/>
                  <a:pt x="272816" y="137621"/>
                  <a:pt x="272816" y="137621"/>
                </a:cubicBezTo>
                <a:close/>
                <a:moveTo>
                  <a:pt x="275006" y="138313"/>
                </a:moveTo>
                <a:cubicBezTo>
                  <a:pt x="275006" y="138313"/>
                  <a:pt x="275006" y="138313"/>
                  <a:pt x="275006" y="138313"/>
                </a:cubicBezTo>
                <a:cubicBezTo>
                  <a:pt x="275006" y="138313"/>
                  <a:pt x="275006" y="138313"/>
                  <a:pt x="275006" y="138313"/>
                </a:cubicBezTo>
                <a:cubicBezTo>
                  <a:pt x="275006" y="138313"/>
                  <a:pt x="275006" y="138313"/>
                  <a:pt x="275006" y="138313"/>
                </a:cubicBezTo>
                <a:close/>
                <a:moveTo>
                  <a:pt x="272701" y="137390"/>
                </a:moveTo>
                <a:cubicBezTo>
                  <a:pt x="272701" y="137390"/>
                  <a:pt x="272701" y="137390"/>
                  <a:pt x="272701" y="137390"/>
                </a:cubicBezTo>
                <a:cubicBezTo>
                  <a:pt x="272701" y="137390"/>
                  <a:pt x="272701" y="137390"/>
                  <a:pt x="272701" y="137390"/>
                </a:cubicBezTo>
                <a:cubicBezTo>
                  <a:pt x="272701" y="137390"/>
                  <a:pt x="272701" y="137390"/>
                  <a:pt x="272701" y="137390"/>
                </a:cubicBezTo>
                <a:cubicBezTo>
                  <a:pt x="272701" y="137390"/>
                  <a:pt x="272701" y="137390"/>
                  <a:pt x="272701" y="137390"/>
                </a:cubicBezTo>
                <a:close/>
                <a:moveTo>
                  <a:pt x="272816" y="137736"/>
                </a:move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lose/>
                <a:moveTo>
                  <a:pt x="273047" y="137852"/>
                </a:move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lose/>
                <a:moveTo>
                  <a:pt x="273508" y="138082"/>
                </a:moveTo>
                <a:cubicBezTo>
                  <a:pt x="273508" y="138082"/>
                  <a:pt x="273508" y="138082"/>
                  <a:pt x="273508" y="138082"/>
                </a:cubicBezTo>
                <a:cubicBezTo>
                  <a:pt x="273508" y="138082"/>
                  <a:pt x="273508" y="138082"/>
                  <a:pt x="273508" y="138082"/>
                </a:cubicBezTo>
                <a:close/>
                <a:moveTo>
                  <a:pt x="273969" y="138082"/>
                </a:moveTo>
                <a:cubicBezTo>
                  <a:pt x="273969" y="138082"/>
                  <a:pt x="273969" y="138082"/>
                  <a:pt x="273969" y="138082"/>
                </a:cubicBezTo>
                <a:cubicBezTo>
                  <a:pt x="273969" y="138082"/>
                  <a:pt x="273969" y="138082"/>
                  <a:pt x="273969" y="138082"/>
                </a:cubicBezTo>
                <a:cubicBezTo>
                  <a:pt x="273969" y="138082"/>
                  <a:pt x="273969" y="138082"/>
                  <a:pt x="273969" y="138082"/>
                </a:cubicBezTo>
                <a:close/>
                <a:moveTo>
                  <a:pt x="274315" y="138198"/>
                </a:moveTo>
                <a:cubicBezTo>
                  <a:pt x="274315" y="138198"/>
                  <a:pt x="274315" y="138198"/>
                  <a:pt x="274315" y="138198"/>
                </a:cubicBezTo>
                <a:cubicBezTo>
                  <a:pt x="274315" y="138198"/>
                  <a:pt x="274315" y="138198"/>
                  <a:pt x="274315" y="138198"/>
                </a:cubicBezTo>
                <a:close/>
                <a:moveTo>
                  <a:pt x="358568" y="139350"/>
                </a:moveTo>
                <a:cubicBezTo>
                  <a:pt x="358107" y="139350"/>
                  <a:pt x="357762" y="139350"/>
                  <a:pt x="357301" y="139350"/>
                </a:cubicBezTo>
                <a:cubicBezTo>
                  <a:pt x="357301" y="139350"/>
                  <a:pt x="357301" y="139350"/>
                  <a:pt x="357301" y="139350"/>
                </a:cubicBezTo>
                <a:cubicBezTo>
                  <a:pt x="357646" y="139350"/>
                  <a:pt x="358107" y="139350"/>
                  <a:pt x="358453" y="139350"/>
                </a:cubicBezTo>
                <a:cubicBezTo>
                  <a:pt x="358453" y="139350"/>
                  <a:pt x="358453" y="139350"/>
                  <a:pt x="358453" y="139350"/>
                </a:cubicBezTo>
                <a:close/>
                <a:moveTo>
                  <a:pt x="360297" y="139235"/>
                </a:moveTo>
                <a:cubicBezTo>
                  <a:pt x="360297" y="139235"/>
                  <a:pt x="360297" y="139235"/>
                  <a:pt x="360297" y="139235"/>
                </a:cubicBezTo>
                <a:cubicBezTo>
                  <a:pt x="360758" y="139235"/>
                  <a:pt x="361104" y="139235"/>
                  <a:pt x="361565" y="139235"/>
                </a:cubicBezTo>
                <a:cubicBezTo>
                  <a:pt x="361565" y="139235"/>
                  <a:pt x="361565" y="139235"/>
                  <a:pt x="361565" y="139235"/>
                </a:cubicBezTo>
                <a:cubicBezTo>
                  <a:pt x="361104" y="139235"/>
                  <a:pt x="360643" y="139235"/>
                  <a:pt x="360297" y="139235"/>
                </a:cubicBezTo>
                <a:close/>
                <a:moveTo>
                  <a:pt x="404211" y="129438"/>
                </a:moveTo>
                <a:cubicBezTo>
                  <a:pt x="403750" y="129438"/>
                  <a:pt x="403173" y="129207"/>
                  <a:pt x="402597" y="129092"/>
                </a:cubicBezTo>
                <a:cubicBezTo>
                  <a:pt x="402021" y="129092"/>
                  <a:pt x="401444" y="128861"/>
                  <a:pt x="400753" y="128861"/>
                </a:cubicBezTo>
                <a:cubicBezTo>
                  <a:pt x="400061" y="128861"/>
                  <a:pt x="399370" y="128746"/>
                  <a:pt x="398563" y="128631"/>
                </a:cubicBezTo>
                <a:cubicBezTo>
                  <a:pt x="397641" y="128631"/>
                  <a:pt x="396604" y="128515"/>
                  <a:pt x="395566" y="128400"/>
                </a:cubicBezTo>
                <a:cubicBezTo>
                  <a:pt x="394529" y="128400"/>
                  <a:pt x="393376" y="128285"/>
                  <a:pt x="392224" y="128285"/>
                </a:cubicBezTo>
                <a:cubicBezTo>
                  <a:pt x="391071" y="128285"/>
                  <a:pt x="389803" y="128285"/>
                  <a:pt x="388535" y="128170"/>
                </a:cubicBezTo>
                <a:cubicBezTo>
                  <a:pt x="387268" y="128170"/>
                  <a:pt x="385885" y="128170"/>
                  <a:pt x="384501" y="128170"/>
                </a:cubicBezTo>
                <a:cubicBezTo>
                  <a:pt x="383118" y="128170"/>
                  <a:pt x="382081" y="128170"/>
                  <a:pt x="380928" y="128170"/>
                </a:cubicBezTo>
                <a:cubicBezTo>
                  <a:pt x="379776" y="128170"/>
                  <a:pt x="378623" y="128170"/>
                  <a:pt x="377471" y="128170"/>
                </a:cubicBezTo>
                <a:cubicBezTo>
                  <a:pt x="376318" y="128170"/>
                  <a:pt x="375166" y="128170"/>
                  <a:pt x="374128" y="128170"/>
                </a:cubicBezTo>
                <a:cubicBezTo>
                  <a:pt x="372976" y="128170"/>
                  <a:pt x="371938" y="128170"/>
                  <a:pt x="370901" y="128170"/>
                </a:cubicBezTo>
                <a:cubicBezTo>
                  <a:pt x="369864" y="128170"/>
                  <a:pt x="368826" y="128170"/>
                  <a:pt x="367674" y="128170"/>
                </a:cubicBezTo>
                <a:cubicBezTo>
                  <a:pt x="366636" y="128170"/>
                  <a:pt x="365599" y="128170"/>
                  <a:pt x="364446" y="128285"/>
                </a:cubicBezTo>
                <a:cubicBezTo>
                  <a:pt x="363409" y="128285"/>
                  <a:pt x="362372" y="128285"/>
                  <a:pt x="361335" y="128400"/>
                </a:cubicBezTo>
                <a:cubicBezTo>
                  <a:pt x="360297" y="128400"/>
                  <a:pt x="359260" y="128515"/>
                  <a:pt x="358223" y="128631"/>
                </a:cubicBezTo>
                <a:cubicBezTo>
                  <a:pt x="357185" y="128631"/>
                  <a:pt x="356148" y="128861"/>
                  <a:pt x="354995" y="128861"/>
                </a:cubicBezTo>
                <a:cubicBezTo>
                  <a:pt x="353958" y="128861"/>
                  <a:pt x="352805" y="129092"/>
                  <a:pt x="351768" y="129207"/>
                </a:cubicBezTo>
                <a:cubicBezTo>
                  <a:pt x="350731" y="129322"/>
                  <a:pt x="349578" y="129438"/>
                  <a:pt x="348426" y="129553"/>
                </a:cubicBezTo>
                <a:cubicBezTo>
                  <a:pt x="347273" y="129668"/>
                  <a:pt x="346236" y="129783"/>
                  <a:pt x="345083" y="130014"/>
                </a:cubicBezTo>
                <a:cubicBezTo>
                  <a:pt x="343931" y="130129"/>
                  <a:pt x="342778" y="130360"/>
                  <a:pt x="341625" y="130475"/>
                </a:cubicBezTo>
                <a:cubicBezTo>
                  <a:pt x="340473" y="130706"/>
                  <a:pt x="339205" y="130821"/>
                  <a:pt x="337937" y="131051"/>
                </a:cubicBezTo>
                <a:cubicBezTo>
                  <a:pt x="336669" y="131282"/>
                  <a:pt x="335401" y="131512"/>
                  <a:pt x="334134" y="131743"/>
                </a:cubicBezTo>
                <a:cubicBezTo>
                  <a:pt x="332866" y="131973"/>
                  <a:pt x="331483" y="132204"/>
                  <a:pt x="330215" y="132434"/>
                </a:cubicBezTo>
                <a:lnTo>
                  <a:pt x="311312" y="136007"/>
                </a:lnTo>
                <a:cubicBezTo>
                  <a:pt x="310506" y="136123"/>
                  <a:pt x="309699" y="136353"/>
                  <a:pt x="309007" y="136469"/>
                </a:cubicBezTo>
                <a:cubicBezTo>
                  <a:pt x="308201" y="136584"/>
                  <a:pt x="307509" y="136699"/>
                  <a:pt x="306817" y="136814"/>
                </a:cubicBezTo>
                <a:cubicBezTo>
                  <a:pt x="306126" y="136930"/>
                  <a:pt x="305434" y="137045"/>
                  <a:pt x="304858" y="137160"/>
                </a:cubicBezTo>
                <a:cubicBezTo>
                  <a:pt x="304282" y="137160"/>
                  <a:pt x="303590" y="137390"/>
                  <a:pt x="303014" y="137390"/>
                </a:cubicBezTo>
                <a:cubicBezTo>
                  <a:pt x="302438" y="137390"/>
                  <a:pt x="301861" y="137506"/>
                  <a:pt x="301285" y="137621"/>
                </a:cubicBezTo>
                <a:cubicBezTo>
                  <a:pt x="300709" y="137621"/>
                  <a:pt x="300132" y="137736"/>
                  <a:pt x="299671" y="137852"/>
                </a:cubicBezTo>
                <a:cubicBezTo>
                  <a:pt x="299095" y="137852"/>
                  <a:pt x="298634" y="137967"/>
                  <a:pt x="298058" y="138082"/>
                </a:cubicBezTo>
                <a:cubicBezTo>
                  <a:pt x="297481" y="138082"/>
                  <a:pt x="297020" y="138082"/>
                  <a:pt x="296559" y="138198"/>
                </a:cubicBezTo>
                <a:cubicBezTo>
                  <a:pt x="296098" y="138198"/>
                  <a:pt x="295522" y="138198"/>
                  <a:pt x="295061" y="138198"/>
                </a:cubicBezTo>
                <a:cubicBezTo>
                  <a:pt x="294600" y="138198"/>
                  <a:pt x="294024" y="138198"/>
                  <a:pt x="293563" y="138198"/>
                </a:cubicBezTo>
                <a:cubicBezTo>
                  <a:pt x="293102" y="138198"/>
                  <a:pt x="292525" y="138198"/>
                  <a:pt x="292064" y="138198"/>
                </a:cubicBezTo>
                <a:cubicBezTo>
                  <a:pt x="291603" y="138198"/>
                  <a:pt x="291142" y="138198"/>
                  <a:pt x="290566" y="138198"/>
                </a:cubicBezTo>
                <a:cubicBezTo>
                  <a:pt x="290105" y="138198"/>
                  <a:pt x="289529" y="138198"/>
                  <a:pt x="289068" y="138198"/>
                </a:cubicBezTo>
                <a:cubicBezTo>
                  <a:pt x="288491" y="138198"/>
                  <a:pt x="287915" y="138198"/>
                  <a:pt x="287339" y="138198"/>
                </a:cubicBezTo>
                <a:cubicBezTo>
                  <a:pt x="286763" y="138198"/>
                  <a:pt x="286186" y="138198"/>
                  <a:pt x="285495" y="138198"/>
                </a:cubicBezTo>
                <a:cubicBezTo>
                  <a:pt x="284918" y="138198"/>
                  <a:pt x="284227" y="138198"/>
                  <a:pt x="283535" y="138198"/>
                </a:cubicBezTo>
                <a:cubicBezTo>
                  <a:pt x="282844" y="138198"/>
                  <a:pt x="282383" y="138198"/>
                  <a:pt x="281922" y="138198"/>
                </a:cubicBezTo>
                <a:cubicBezTo>
                  <a:pt x="281345" y="138198"/>
                  <a:pt x="280884" y="138198"/>
                  <a:pt x="280308" y="138198"/>
                </a:cubicBezTo>
                <a:cubicBezTo>
                  <a:pt x="279847" y="138198"/>
                  <a:pt x="279271" y="138198"/>
                  <a:pt x="278810" y="138198"/>
                </a:cubicBezTo>
                <a:cubicBezTo>
                  <a:pt x="278349" y="138198"/>
                  <a:pt x="277888" y="138198"/>
                  <a:pt x="277427" y="138198"/>
                </a:cubicBezTo>
                <a:cubicBezTo>
                  <a:pt x="276966" y="138198"/>
                  <a:pt x="276620" y="138198"/>
                  <a:pt x="276159" y="138198"/>
                </a:cubicBezTo>
                <a:cubicBezTo>
                  <a:pt x="275813" y="138198"/>
                  <a:pt x="275467" y="138198"/>
                  <a:pt x="275121" y="138082"/>
                </a:cubicBezTo>
                <a:cubicBezTo>
                  <a:pt x="275121" y="138082"/>
                  <a:pt x="275121" y="138082"/>
                  <a:pt x="275121" y="138082"/>
                </a:cubicBezTo>
                <a:cubicBezTo>
                  <a:pt x="275121" y="138082"/>
                  <a:pt x="275121" y="138082"/>
                  <a:pt x="275121" y="138082"/>
                </a:cubicBezTo>
                <a:cubicBezTo>
                  <a:pt x="275121" y="138082"/>
                  <a:pt x="274891" y="138082"/>
                  <a:pt x="274891" y="138082"/>
                </a:cubicBezTo>
                <a:cubicBezTo>
                  <a:pt x="274891" y="138082"/>
                  <a:pt x="274891" y="138082"/>
                  <a:pt x="274891" y="138082"/>
                </a:cubicBezTo>
                <a:cubicBezTo>
                  <a:pt x="274891" y="138082"/>
                  <a:pt x="274776" y="138082"/>
                  <a:pt x="274660" y="138082"/>
                </a:cubicBezTo>
                <a:cubicBezTo>
                  <a:pt x="274660" y="138082"/>
                  <a:pt x="274660" y="138082"/>
                  <a:pt x="274660" y="138082"/>
                </a:cubicBezTo>
                <a:cubicBezTo>
                  <a:pt x="274660" y="138082"/>
                  <a:pt x="274545" y="138082"/>
                  <a:pt x="274430" y="138082"/>
                </a:cubicBezTo>
                <a:cubicBezTo>
                  <a:pt x="274430" y="138082"/>
                  <a:pt x="274315"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7967"/>
                </a:cubicBezTo>
                <a:cubicBezTo>
                  <a:pt x="274199" y="137967"/>
                  <a:pt x="274199" y="137967"/>
                  <a:pt x="274199" y="137967"/>
                </a:cubicBezTo>
                <a:cubicBezTo>
                  <a:pt x="274199" y="137967"/>
                  <a:pt x="274199" y="137967"/>
                  <a:pt x="274315" y="137852"/>
                </a:cubicBezTo>
                <a:cubicBezTo>
                  <a:pt x="274315" y="137852"/>
                  <a:pt x="274545" y="137621"/>
                  <a:pt x="274776" y="137506"/>
                </a:cubicBezTo>
                <a:cubicBezTo>
                  <a:pt x="275006" y="137506"/>
                  <a:pt x="275237" y="137275"/>
                  <a:pt x="275698" y="137160"/>
                </a:cubicBezTo>
                <a:cubicBezTo>
                  <a:pt x="276043" y="137045"/>
                  <a:pt x="276505" y="136930"/>
                  <a:pt x="276966" y="136699"/>
                </a:cubicBezTo>
                <a:cubicBezTo>
                  <a:pt x="277427" y="136584"/>
                  <a:pt x="278003" y="136353"/>
                  <a:pt x="278579" y="136238"/>
                </a:cubicBezTo>
                <a:cubicBezTo>
                  <a:pt x="279616" y="135892"/>
                  <a:pt x="280769" y="135662"/>
                  <a:pt x="281806" y="135431"/>
                </a:cubicBezTo>
                <a:cubicBezTo>
                  <a:pt x="282959" y="135201"/>
                  <a:pt x="283996" y="134970"/>
                  <a:pt x="285149" y="134740"/>
                </a:cubicBezTo>
                <a:cubicBezTo>
                  <a:pt x="286301" y="134509"/>
                  <a:pt x="287454" y="134394"/>
                  <a:pt x="288607" y="134163"/>
                </a:cubicBezTo>
                <a:cubicBezTo>
                  <a:pt x="289759" y="134048"/>
                  <a:pt x="291027" y="133818"/>
                  <a:pt x="292180" y="133702"/>
                </a:cubicBezTo>
                <a:cubicBezTo>
                  <a:pt x="293447" y="133702"/>
                  <a:pt x="294600" y="133472"/>
                  <a:pt x="295753" y="133356"/>
                </a:cubicBezTo>
                <a:cubicBezTo>
                  <a:pt x="296905" y="133356"/>
                  <a:pt x="298058" y="133241"/>
                  <a:pt x="299210" y="133126"/>
                </a:cubicBezTo>
                <a:cubicBezTo>
                  <a:pt x="300363" y="133126"/>
                  <a:pt x="301516" y="133126"/>
                  <a:pt x="302553" y="133126"/>
                </a:cubicBezTo>
                <a:cubicBezTo>
                  <a:pt x="303705" y="133126"/>
                  <a:pt x="304743" y="133126"/>
                  <a:pt x="305780" y="133126"/>
                </a:cubicBezTo>
                <a:lnTo>
                  <a:pt x="310160" y="133126"/>
                </a:lnTo>
                <a:cubicBezTo>
                  <a:pt x="310160" y="133126"/>
                  <a:pt x="310390" y="132895"/>
                  <a:pt x="310390" y="132895"/>
                </a:cubicBezTo>
                <a:lnTo>
                  <a:pt x="326181" y="128631"/>
                </a:lnTo>
                <a:lnTo>
                  <a:pt x="326411" y="128631"/>
                </a:lnTo>
                <a:cubicBezTo>
                  <a:pt x="326411" y="128631"/>
                  <a:pt x="326642" y="128515"/>
                  <a:pt x="326642" y="128515"/>
                </a:cubicBezTo>
                <a:lnTo>
                  <a:pt x="327679" y="128170"/>
                </a:lnTo>
                <a:lnTo>
                  <a:pt x="318113" y="128170"/>
                </a:lnTo>
                <a:cubicBezTo>
                  <a:pt x="316614" y="128055"/>
                  <a:pt x="315001" y="128170"/>
                  <a:pt x="313272" y="128170"/>
                </a:cubicBezTo>
                <a:cubicBezTo>
                  <a:pt x="311543" y="128170"/>
                  <a:pt x="309814" y="128170"/>
                  <a:pt x="307970" y="128400"/>
                </a:cubicBezTo>
                <a:cubicBezTo>
                  <a:pt x="306126" y="128400"/>
                  <a:pt x="304282" y="128631"/>
                  <a:pt x="302207" y="128746"/>
                </a:cubicBezTo>
                <a:cubicBezTo>
                  <a:pt x="300248" y="128861"/>
                  <a:pt x="298173" y="129092"/>
                  <a:pt x="296098" y="129322"/>
                </a:cubicBezTo>
                <a:lnTo>
                  <a:pt x="313502" y="124712"/>
                </a:lnTo>
                <a:lnTo>
                  <a:pt x="313272" y="125058"/>
                </a:lnTo>
                <a:lnTo>
                  <a:pt x="313272" y="125058"/>
                </a:lnTo>
                <a:cubicBezTo>
                  <a:pt x="313272" y="125058"/>
                  <a:pt x="313272" y="125058"/>
                  <a:pt x="313272" y="125058"/>
                </a:cubicBezTo>
                <a:lnTo>
                  <a:pt x="401560" y="126095"/>
                </a:lnTo>
                <a:cubicBezTo>
                  <a:pt x="402597" y="126095"/>
                  <a:pt x="403750" y="126095"/>
                  <a:pt x="404787" y="126095"/>
                </a:cubicBezTo>
                <a:cubicBezTo>
                  <a:pt x="405939" y="126095"/>
                  <a:pt x="406977" y="126095"/>
                  <a:pt x="408129" y="126095"/>
                </a:cubicBezTo>
                <a:cubicBezTo>
                  <a:pt x="409282" y="126095"/>
                  <a:pt x="410435" y="126095"/>
                  <a:pt x="411587" y="125980"/>
                </a:cubicBezTo>
                <a:cubicBezTo>
                  <a:pt x="412740" y="125980"/>
                  <a:pt x="414008" y="125864"/>
                  <a:pt x="415160" y="125749"/>
                </a:cubicBezTo>
                <a:cubicBezTo>
                  <a:pt x="415852" y="125749"/>
                  <a:pt x="416543" y="125749"/>
                  <a:pt x="417235" y="125634"/>
                </a:cubicBezTo>
                <a:cubicBezTo>
                  <a:pt x="417926" y="125634"/>
                  <a:pt x="418618" y="125634"/>
                  <a:pt x="419309" y="125519"/>
                </a:cubicBezTo>
                <a:cubicBezTo>
                  <a:pt x="420001" y="125519"/>
                  <a:pt x="420693" y="125403"/>
                  <a:pt x="421384" y="125288"/>
                </a:cubicBezTo>
                <a:cubicBezTo>
                  <a:pt x="422076" y="125288"/>
                  <a:pt x="422767" y="125173"/>
                  <a:pt x="423459" y="125058"/>
                </a:cubicBezTo>
                <a:lnTo>
                  <a:pt x="426110" y="124597"/>
                </a:lnTo>
                <a:lnTo>
                  <a:pt x="405133" y="130706"/>
                </a:lnTo>
                <a:cubicBezTo>
                  <a:pt x="404787" y="130590"/>
                  <a:pt x="404326" y="130475"/>
                  <a:pt x="403865" y="130360"/>
                </a:cubicBezTo>
                <a:close/>
                <a:moveTo>
                  <a:pt x="436829" y="118834"/>
                </a:moveTo>
                <a:cubicBezTo>
                  <a:pt x="437059" y="118834"/>
                  <a:pt x="437290" y="118834"/>
                  <a:pt x="437520" y="118718"/>
                </a:cubicBezTo>
                <a:cubicBezTo>
                  <a:pt x="437520" y="118718"/>
                  <a:pt x="437520" y="118718"/>
                  <a:pt x="437520" y="118718"/>
                </a:cubicBezTo>
                <a:cubicBezTo>
                  <a:pt x="437290" y="118718"/>
                  <a:pt x="437059" y="118718"/>
                  <a:pt x="436829" y="118834"/>
                </a:cubicBezTo>
                <a:cubicBezTo>
                  <a:pt x="436829" y="118834"/>
                  <a:pt x="436829" y="118834"/>
                  <a:pt x="436829" y="118834"/>
                </a:cubicBezTo>
                <a:cubicBezTo>
                  <a:pt x="436829" y="118834"/>
                  <a:pt x="436829" y="118834"/>
                  <a:pt x="436829" y="118834"/>
                </a:cubicBezTo>
                <a:cubicBezTo>
                  <a:pt x="436829" y="118834"/>
                  <a:pt x="436829" y="118834"/>
                  <a:pt x="436829" y="118834"/>
                </a:cubicBezTo>
                <a:close/>
                <a:moveTo>
                  <a:pt x="438096" y="118603"/>
                </a:moveTo>
                <a:cubicBezTo>
                  <a:pt x="438096" y="118603"/>
                  <a:pt x="438096" y="118603"/>
                  <a:pt x="438096" y="118603"/>
                </a:cubicBezTo>
                <a:cubicBezTo>
                  <a:pt x="437981" y="118603"/>
                  <a:pt x="437751" y="118603"/>
                  <a:pt x="437635" y="118603"/>
                </a:cubicBezTo>
                <a:cubicBezTo>
                  <a:pt x="437635" y="118603"/>
                  <a:pt x="437635" y="118603"/>
                  <a:pt x="437635" y="118603"/>
                </a:cubicBezTo>
                <a:cubicBezTo>
                  <a:pt x="437751" y="118603"/>
                  <a:pt x="437866" y="118603"/>
                  <a:pt x="438096" y="118603"/>
                </a:cubicBezTo>
                <a:close/>
                <a:moveTo>
                  <a:pt x="438442" y="118488"/>
                </a:moveTo>
                <a:cubicBezTo>
                  <a:pt x="438558" y="118488"/>
                  <a:pt x="438673" y="118488"/>
                  <a:pt x="438788" y="118488"/>
                </a:cubicBezTo>
                <a:cubicBezTo>
                  <a:pt x="438788" y="118488"/>
                  <a:pt x="438788" y="118488"/>
                  <a:pt x="438788" y="118488"/>
                </a:cubicBezTo>
                <a:cubicBezTo>
                  <a:pt x="438673" y="118488"/>
                  <a:pt x="438558" y="118488"/>
                  <a:pt x="438327" y="118488"/>
                </a:cubicBezTo>
                <a:cubicBezTo>
                  <a:pt x="438327" y="118488"/>
                  <a:pt x="438327" y="118488"/>
                  <a:pt x="438327" y="118488"/>
                </a:cubicBezTo>
                <a:close/>
                <a:moveTo>
                  <a:pt x="439019" y="118372"/>
                </a:moveTo>
                <a:cubicBezTo>
                  <a:pt x="439019" y="118372"/>
                  <a:pt x="439134" y="118372"/>
                  <a:pt x="439249" y="118372"/>
                </a:cubicBezTo>
                <a:cubicBezTo>
                  <a:pt x="439249" y="118372"/>
                  <a:pt x="439249" y="118372"/>
                  <a:pt x="439364" y="118372"/>
                </a:cubicBezTo>
                <a:cubicBezTo>
                  <a:pt x="439364" y="118372"/>
                  <a:pt x="439364" y="118372"/>
                  <a:pt x="439364" y="118372"/>
                </a:cubicBezTo>
                <a:cubicBezTo>
                  <a:pt x="439364" y="118372"/>
                  <a:pt x="439364" y="118372"/>
                  <a:pt x="439249" y="118372"/>
                </a:cubicBezTo>
                <a:cubicBezTo>
                  <a:pt x="439249" y="118372"/>
                  <a:pt x="439134" y="118372"/>
                  <a:pt x="439019" y="118372"/>
                </a:cubicBezTo>
                <a:cubicBezTo>
                  <a:pt x="439019" y="118372"/>
                  <a:pt x="439019" y="118372"/>
                  <a:pt x="439019" y="118372"/>
                </a:cubicBezTo>
                <a:close/>
                <a:moveTo>
                  <a:pt x="439710" y="118257"/>
                </a:moveTo>
                <a:cubicBezTo>
                  <a:pt x="439825" y="118257"/>
                  <a:pt x="439941" y="118257"/>
                  <a:pt x="440056" y="118257"/>
                </a:cubicBezTo>
                <a:cubicBezTo>
                  <a:pt x="440056" y="118257"/>
                  <a:pt x="440056" y="118257"/>
                  <a:pt x="440056" y="118257"/>
                </a:cubicBezTo>
                <a:cubicBezTo>
                  <a:pt x="439941" y="118257"/>
                  <a:pt x="439825" y="118257"/>
                  <a:pt x="439710" y="118257"/>
                </a:cubicBezTo>
                <a:cubicBezTo>
                  <a:pt x="439710" y="118257"/>
                  <a:pt x="439710" y="118257"/>
                  <a:pt x="439710" y="118257"/>
                </a:cubicBezTo>
                <a:close/>
                <a:moveTo>
                  <a:pt x="440286" y="118027"/>
                </a:moveTo>
                <a:cubicBezTo>
                  <a:pt x="440402" y="118027"/>
                  <a:pt x="440517" y="118027"/>
                  <a:pt x="440632" y="118027"/>
                </a:cubicBezTo>
                <a:cubicBezTo>
                  <a:pt x="440632" y="118027"/>
                  <a:pt x="440632" y="118027"/>
                  <a:pt x="440632" y="118027"/>
                </a:cubicBezTo>
                <a:cubicBezTo>
                  <a:pt x="440517" y="118027"/>
                  <a:pt x="440402" y="118027"/>
                  <a:pt x="440286" y="118027"/>
                </a:cubicBezTo>
                <a:cubicBezTo>
                  <a:pt x="440286" y="118027"/>
                  <a:pt x="440286" y="118027"/>
                  <a:pt x="440286" y="118027"/>
                </a:cubicBezTo>
                <a:close/>
                <a:moveTo>
                  <a:pt x="436598" y="118834"/>
                </a:moveTo>
                <a:cubicBezTo>
                  <a:pt x="436483" y="118834"/>
                  <a:pt x="436252" y="118834"/>
                  <a:pt x="436137" y="118834"/>
                </a:cubicBezTo>
                <a:cubicBezTo>
                  <a:pt x="436137" y="118834"/>
                  <a:pt x="436137" y="118834"/>
                  <a:pt x="436137" y="118834"/>
                </a:cubicBezTo>
                <a:cubicBezTo>
                  <a:pt x="436252" y="118834"/>
                  <a:pt x="436368" y="118834"/>
                  <a:pt x="436483" y="118834"/>
                </a:cubicBezTo>
                <a:cubicBezTo>
                  <a:pt x="436483" y="118834"/>
                  <a:pt x="436483" y="118834"/>
                  <a:pt x="436483" y="118834"/>
                </a:cubicBezTo>
                <a:close/>
                <a:moveTo>
                  <a:pt x="440863" y="117912"/>
                </a:moveTo>
                <a:cubicBezTo>
                  <a:pt x="440863" y="117912"/>
                  <a:pt x="440863" y="117912"/>
                  <a:pt x="440863" y="117912"/>
                </a:cubicBezTo>
                <a:cubicBezTo>
                  <a:pt x="440978" y="117912"/>
                  <a:pt x="441209" y="117912"/>
                  <a:pt x="441324" y="117796"/>
                </a:cubicBezTo>
                <a:cubicBezTo>
                  <a:pt x="441324" y="117796"/>
                  <a:pt x="441324" y="117796"/>
                  <a:pt x="441324" y="117796"/>
                </a:cubicBezTo>
                <a:cubicBezTo>
                  <a:pt x="441093" y="117796"/>
                  <a:pt x="440978" y="117796"/>
                  <a:pt x="440747" y="117912"/>
                </a:cubicBezTo>
                <a:close/>
                <a:moveTo>
                  <a:pt x="436252" y="118834"/>
                </a:moveTo>
                <a:cubicBezTo>
                  <a:pt x="436137" y="118834"/>
                  <a:pt x="436022" y="118834"/>
                  <a:pt x="435907" y="118834"/>
                </a:cubicBezTo>
                <a:cubicBezTo>
                  <a:pt x="436022" y="118834"/>
                  <a:pt x="436137" y="118834"/>
                  <a:pt x="436252" y="118834"/>
                </a:cubicBezTo>
                <a:cubicBezTo>
                  <a:pt x="436252" y="118834"/>
                  <a:pt x="436252" y="118834"/>
                  <a:pt x="436252" y="118834"/>
                </a:cubicBezTo>
                <a:close/>
                <a:moveTo>
                  <a:pt x="433832" y="119410"/>
                </a:moveTo>
                <a:cubicBezTo>
                  <a:pt x="433832" y="119410"/>
                  <a:pt x="433832" y="119410"/>
                  <a:pt x="433832" y="119410"/>
                </a:cubicBezTo>
                <a:cubicBezTo>
                  <a:pt x="433832" y="119410"/>
                  <a:pt x="433832" y="119410"/>
                  <a:pt x="433717" y="119410"/>
                </a:cubicBezTo>
                <a:cubicBezTo>
                  <a:pt x="433717" y="119410"/>
                  <a:pt x="433717" y="119410"/>
                  <a:pt x="433717" y="119410"/>
                </a:cubicBezTo>
                <a:cubicBezTo>
                  <a:pt x="433717" y="119410"/>
                  <a:pt x="433832" y="119410"/>
                  <a:pt x="433947" y="119410"/>
                </a:cubicBezTo>
                <a:close/>
                <a:moveTo>
                  <a:pt x="432449" y="119525"/>
                </a:moveTo>
                <a:cubicBezTo>
                  <a:pt x="432449" y="119525"/>
                  <a:pt x="432449" y="119525"/>
                  <a:pt x="432334" y="119525"/>
                </a:cubicBezTo>
                <a:cubicBezTo>
                  <a:pt x="432334" y="119525"/>
                  <a:pt x="432334" y="119525"/>
                  <a:pt x="432334" y="119525"/>
                </a:cubicBezTo>
                <a:cubicBezTo>
                  <a:pt x="432334" y="119525"/>
                  <a:pt x="432449" y="119525"/>
                  <a:pt x="432564" y="119525"/>
                </a:cubicBezTo>
                <a:cubicBezTo>
                  <a:pt x="432564" y="119525"/>
                  <a:pt x="432564" y="119525"/>
                  <a:pt x="432564" y="119525"/>
                </a:cubicBezTo>
                <a:close/>
                <a:moveTo>
                  <a:pt x="350385" y="114223"/>
                </a:moveTo>
                <a:lnTo>
                  <a:pt x="350615" y="114223"/>
                </a:lnTo>
                <a:cubicBezTo>
                  <a:pt x="350615" y="114223"/>
                  <a:pt x="350500" y="114223"/>
                  <a:pt x="350500" y="114223"/>
                </a:cubicBezTo>
                <a:lnTo>
                  <a:pt x="434639" y="115376"/>
                </a:lnTo>
                <a:cubicBezTo>
                  <a:pt x="435791" y="115376"/>
                  <a:pt x="436713" y="115376"/>
                  <a:pt x="437520" y="115376"/>
                </a:cubicBezTo>
                <a:cubicBezTo>
                  <a:pt x="438327" y="115376"/>
                  <a:pt x="439134" y="115376"/>
                  <a:pt x="439710" y="115606"/>
                </a:cubicBezTo>
                <a:cubicBezTo>
                  <a:pt x="440286" y="115606"/>
                  <a:pt x="440747" y="115722"/>
                  <a:pt x="441093" y="115837"/>
                </a:cubicBezTo>
                <a:cubicBezTo>
                  <a:pt x="441439" y="115837"/>
                  <a:pt x="441669" y="116067"/>
                  <a:pt x="441669" y="116183"/>
                </a:cubicBezTo>
                <a:cubicBezTo>
                  <a:pt x="441669" y="116298"/>
                  <a:pt x="441669" y="116413"/>
                  <a:pt x="441669" y="116644"/>
                </a:cubicBezTo>
                <a:cubicBezTo>
                  <a:pt x="441669" y="116759"/>
                  <a:pt x="441324" y="116989"/>
                  <a:pt x="441093" y="117105"/>
                </a:cubicBezTo>
                <a:cubicBezTo>
                  <a:pt x="440863" y="117220"/>
                  <a:pt x="440402" y="117451"/>
                  <a:pt x="439941" y="117566"/>
                </a:cubicBezTo>
                <a:cubicBezTo>
                  <a:pt x="439480" y="117796"/>
                  <a:pt x="438903" y="117912"/>
                  <a:pt x="438212" y="118142"/>
                </a:cubicBezTo>
                <a:cubicBezTo>
                  <a:pt x="437866" y="118142"/>
                  <a:pt x="437405" y="118372"/>
                  <a:pt x="437059" y="118488"/>
                </a:cubicBezTo>
                <a:cubicBezTo>
                  <a:pt x="436713" y="118488"/>
                  <a:pt x="436252" y="118718"/>
                  <a:pt x="435791" y="118834"/>
                </a:cubicBezTo>
                <a:cubicBezTo>
                  <a:pt x="435330" y="118834"/>
                  <a:pt x="434869" y="119064"/>
                  <a:pt x="434524" y="119064"/>
                </a:cubicBezTo>
                <a:cubicBezTo>
                  <a:pt x="434408" y="119064"/>
                  <a:pt x="434293" y="119064"/>
                  <a:pt x="434062" y="119064"/>
                </a:cubicBezTo>
                <a:cubicBezTo>
                  <a:pt x="433140" y="119180"/>
                  <a:pt x="432218" y="119295"/>
                  <a:pt x="431181" y="119410"/>
                </a:cubicBezTo>
                <a:cubicBezTo>
                  <a:pt x="430144" y="119525"/>
                  <a:pt x="429222" y="119640"/>
                  <a:pt x="428184" y="119756"/>
                </a:cubicBezTo>
                <a:cubicBezTo>
                  <a:pt x="427147" y="119756"/>
                  <a:pt x="426110" y="119871"/>
                  <a:pt x="425072" y="119986"/>
                </a:cubicBezTo>
                <a:cubicBezTo>
                  <a:pt x="424035" y="119986"/>
                  <a:pt x="422882" y="119986"/>
                  <a:pt x="421845" y="119986"/>
                </a:cubicBezTo>
                <a:cubicBezTo>
                  <a:pt x="420693" y="119986"/>
                  <a:pt x="419655" y="119986"/>
                  <a:pt x="418503" y="119986"/>
                </a:cubicBezTo>
                <a:lnTo>
                  <a:pt x="331252" y="118949"/>
                </a:lnTo>
                <a:lnTo>
                  <a:pt x="351192" y="113532"/>
                </a:lnTo>
                <a:lnTo>
                  <a:pt x="350385" y="113993"/>
                </a:lnTo>
                <a:close/>
                <a:moveTo>
                  <a:pt x="466911" y="111688"/>
                </a:moveTo>
                <a:cubicBezTo>
                  <a:pt x="466681" y="111688"/>
                  <a:pt x="466450" y="111572"/>
                  <a:pt x="466220" y="111457"/>
                </a:cubicBezTo>
                <a:cubicBezTo>
                  <a:pt x="465989" y="111457"/>
                  <a:pt x="465758" y="111342"/>
                  <a:pt x="465413" y="111226"/>
                </a:cubicBezTo>
                <a:cubicBezTo>
                  <a:pt x="465182" y="111226"/>
                  <a:pt x="464836" y="111111"/>
                  <a:pt x="464491" y="110996"/>
                </a:cubicBezTo>
                <a:cubicBezTo>
                  <a:pt x="463914" y="110996"/>
                  <a:pt x="463338" y="110765"/>
                  <a:pt x="462647" y="110765"/>
                </a:cubicBezTo>
                <a:cubicBezTo>
                  <a:pt x="461955" y="110765"/>
                  <a:pt x="461263" y="110650"/>
                  <a:pt x="460457" y="110535"/>
                </a:cubicBezTo>
                <a:cubicBezTo>
                  <a:pt x="459650" y="110535"/>
                  <a:pt x="458843" y="110535"/>
                  <a:pt x="457921" y="110420"/>
                </a:cubicBezTo>
                <a:cubicBezTo>
                  <a:pt x="456999" y="110420"/>
                  <a:pt x="456077" y="110420"/>
                  <a:pt x="455040" y="110420"/>
                </a:cubicBezTo>
                <a:lnTo>
                  <a:pt x="368481" y="109152"/>
                </a:lnTo>
                <a:lnTo>
                  <a:pt x="386576" y="104311"/>
                </a:lnTo>
                <a:lnTo>
                  <a:pt x="385308" y="104887"/>
                </a:lnTo>
                <a:lnTo>
                  <a:pt x="385308" y="104887"/>
                </a:lnTo>
                <a:cubicBezTo>
                  <a:pt x="385308" y="104887"/>
                  <a:pt x="384962" y="105002"/>
                  <a:pt x="384962" y="105002"/>
                </a:cubicBezTo>
                <a:cubicBezTo>
                  <a:pt x="385078" y="105002"/>
                  <a:pt x="385308" y="105118"/>
                  <a:pt x="385424" y="105233"/>
                </a:cubicBezTo>
                <a:cubicBezTo>
                  <a:pt x="385654" y="105233"/>
                  <a:pt x="385769" y="105348"/>
                  <a:pt x="386000" y="105463"/>
                </a:cubicBezTo>
                <a:cubicBezTo>
                  <a:pt x="386230" y="105463"/>
                  <a:pt x="386461" y="105463"/>
                  <a:pt x="386691" y="105579"/>
                </a:cubicBezTo>
                <a:cubicBezTo>
                  <a:pt x="386922" y="105579"/>
                  <a:pt x="387152" y="105579"/>
                  <a:pt x="387498" y="105694"/>
                </a:cubicBezTo>
                <a:cubicBezTo>
                  <a:pt x="388074" y="105694"/>
                  <a:pt x="388651" y="105925"/>
                  <a:pt x="389342" y="105925"/>
                </a:cubicBezTo>
                <a:cubicBezTo>
                  <a:pt x="390034" y="105925"/>
                  <a:pt x="390725" y="106040"/>
                  <a:pt x="391532" y="106155"/>
                </a:cubicBezTo>
                <a:cubicBezTo>
                  <a:pt x="392339" y="106155"/>
                  <a:pt x="393146" y="106155"/>
                  <a:pt x="394068" y="106270"/>
                </a:cubicBezTo>
                <a:cubicBezTo>
                  <a:pt x="394990" y="106270"/>
                  <a:pt x="395912" y="106270"/>
                  <a:pt x="396949" y="106270"/>
                </a:cubicBezTo>
                <a:lnTo>
                  <a:pt x="464375" y="107308"/>
                </a:lnTo>
                <a:cubicBezTo>
                  <a:pt x="465758" y="107308"/>
                  <a:pt x="467142" y="107308"/>
                  <a:pt x="468525" y="107308"/>
                </a:cubicBezTo>
                <a:cubicBezTo>
                  <a:pt x="469908" y="107308"/>
                  <a:pt x="471291" y="107308"/>
                  <a:pt x="472674" y="107308"/>
                </a:cubicBezTo>
                <a:cubicBezTo>
                  <a:pt x="474057" y="107308"/>
                  <a:pt x="475325" y="107308"/>
                  <a:pt x="476708" y="107192"/>
                </a:cubicBezTo>
                <a:cubicBezTo>
                  <a:pt x="477976" y="107192"/>
                  <a:pt x="479359" y="107077"/>
                  <a:pt x="480627" y="106962"/>
                </a:cubicBezTo>
                <a:cubicBezTo>
                  <a:pt x="480973" y="106962"/>
                  <a:pt x="481318" y="106962"/>
                  <a:pt x="481664" y="106962"/>
                </a:cubicBezTo>
                <a:cubicBezTo>
                  <a:pt x="482010" y="106962"/>
                  <a:pt x="482356" y="106962"/>
                  <a:pt x="482702" y="106962"/>
                </a:cubicBezTo>
                <a:cubicBezTo>
                  <a:pt x="483047" y="106962"/>
                  <a:pt x="483393" y="106962"/>
                  <a:pt x="483739" y="106962"/>
                </a:cubicBezTo>
                <a:cubicBezTo>
                  <a:pt x="484085" y="106962"/>
                  <a:pt x="484430" y="106962"/>
                  <a:pt x="484776" y="106962"/>
                </a:cubicBezTo>
                <a:lnTo>
                  <a:pt x="485468" y="106962"/>
                </a:lnTo>
                <a:cubicBezTo>
                  <a:pt x="485468" y="106846"/>
                  <a:pt x="485698" y="106846"/>
                  <a:pt x="485698" y="106846"/>
                </a:cubicBezTo>
                <a:lnTo>
                  <a:pt x="488464" y="106270"/>
                </a:lnTo>
                <a:lnTo>
                  <a:pt x="467603" y="112264"/>
                </a:lnTo>
                <a:cubicBezTo>
                  <a:pt x="467372" y="112264"/>
                  <a:pt x="467257" y="112149"/>
                  <a:pt x="467026" y="112033"/>
                </a:cubicBezTo>
                <a:close/>
                <a:moveTo>
                  <a:pt x="494804" y="96934"/>
                </a:moveTo>
                <a:lnTo>
                  <a:pt x="505638" y="93822"/>
                </a:lnTo>
                <a:lnTo>
                  <a:pt x="505638" y="93822"/>
                </a:lnTo>
                <a:cubicBezTo>
                  <a:pt x="505638" y="93822"/>
                  <a:pt x="494804" y="96934"/>
                  <a:pt x="494804" y="96934"/>
                </a:cubicBezTo>
                <a:lnTo>
                  <a:pt x="494804" y="96934"/>
                </a:lnTo>
                <a:close/>
                <a:moveTo>
                  <a:pt x="501027" y="100622"/>
                </a:moveTo>
                <a:cubicBezTo>
                  <a:pt x="501027" y="100622"/>
                  <a:pt x="501027" y="100622"/>
                  <a:pt x="501027" y="100622"/>
                </a:cubicBezTo>
                <a:cubicBezTo>
                  <a:pt x="501258" y="100622"/>
                  <a:pt x="501489" y="100507"/>
                  <a:pt x="501719" y="100392"/>
                </a:cubicBezTo>
                <a:cubicBezTo>
                  <a:pt x="501719" y="100392"/>
                  <a:pt x="501719" y="100392"/>
                  <a:pt x="501719" y="100392"/>
                </a:cubicBezTo>
                <a:cubicBezTo>
                  <a:pt x="501489" y="100392"/>
                  <a:pt x="501258" y="100507"/>
                  <a:pt x="501027" y="100622"/>
                </a:cubicBezTo>
                <a:cubicBezTo>
                  <a:pt x="501027" y="100622"/>
                  <a:pt x="501027" y="100622"/>
                  <a:pt x="501027" y="100622"/>
                </a:cubicBezTo>
                <a:cubicBezTo>
                  <a:pt x="501027" y="100622"/>
                  <a:pt x="501027" y="100622"/>
                  <a:pt x="501027" y="100622"/>
                </a:cubicBezTo>
                <a:close/>
                <a:moveTo>
                  <a:pt x="501950" y="100392"/>
                </a:moveTo>
                <a:cubicBezTo>
                  <a:pt x="502180" y="100392"/>
                  <a:pt x="502411" y="100392"/>
                  <a:pt x="502526" y="100277"/>
                </a:cubicBezTo>
                <a:cubicBezTo>
                  <a:pt x="502526" y="100277"/>
                  <a:pt x="502526" y="100277"/>
                  <a:pt x="502526" y="100277"/>
                </a:cubicBezTo>
                <a:cubicBezTo>
                  <a:pt x="502295" y="100277"/>
                  <a:pt x="502065" y="100277"/>
                  <a:pt x="501834" y="100392"/>
                </a:cubicBezTo>
                <a:cubicBezTo>
                  <a:pt x="501834" y="100392"/>
                  <a:pt x="501834" y="100392"/>
                  <a:pt x="501834" y="100392"/>
                </a:cubicBezTo>
                <a:close/>
                <a:moveTo>
                  <a:pt x="500105" y="100853"/>
                </a:moveTo>
                <a:cubicBezTo>
                  <a:pt x="500336" y="100853"/>
                  <a:pt x="500567" y="100853"/>
                  <a:pt x="500682" y="100738"/>
                </a:cubicBezTo>
                <a:cubicBezTo>
                  <a:pt x="500682" y="100738"/>
                  <a:pt x="500682" y="100738"/>
                  <a:pt x="500682" y="100738"/>
                </a:cubicBezTo>
                <a:cubicBezTo>
                  <a:pt x="500451" y="100738"/>
                  <a:pt x="500221" y="100738"/>
                  <a:pt x="499990" y="100853"/>
                </a:cubicBezTo>
                <a:cubicBezTo>
                  <a:pt x="499990" y="100853"/>
                  <a:pt x="499990" y="100853"/>
                  <a:pt x="499990" y="100853"/>
                </a:cubicBezTo>
                <a:close/>
                <a:moveTo>
                  <a:pt x="502872" y="100162"/>
                </a:moveTo>
                <a:cubicBezTo>
                  <a:pt x="502872" y="100162"/>
                  <a:pt x="502872" y="100162"/>
                  <a:pt x="502872" y="100162"/>
                </a:cubicBezTo>
                <a:cubicBezTo>
                  <a:pt x="503102" y="100162"/>
                  <a:pt x="503333" y="100046"/>
                  <a:pt x="503678" y="99931"/>
                </a:cubicBezTo>
                <a:cubicBezTo>
                  <a:pt x="503678" y="99931"/>
                  <a:pt x="503678" y="99931"/>
                  <a:pt x="503678" y="99931"/>
                </a:cubicBezTo>
                <a:cubicBezTo>
                  <a:pt x="503448" y="99931"/>
                  <a:pt x="503102" y="100046"/>
                  <a:pt x="502872" y="100162"/>
                </a:cubicBezTo>
                <a:close/>
                <a:moveTo>
                  <a:pt x="409858" y="100507"/>
                </a:moveTo>
                <a:cubicBezTo>
                  <a:pt x="409858" y="100507"/>
                  <a:pt x="409858" y="100507"/>
                  <a:pt x="409858" y="100507"/>
                </a:cubicBezTo>
                <a:cubicBezTo>
                  <a:pt x="409858" y="100507"/>
                  <a:pt x="409858" y="100507"/>
                  <a:pt x="409858" y="100507"/>
                </a:cubicBezTo>
                <a:cubicBezTo>
                  <a:pt x="409858" y="100507"/>
                  <a:pt x="409858" y="100507"/>
                  <a:pt x="409858" y="100507"/>
                </a:cubicBezTo>
                <a:cubicBezTo>
                  <a:pt x="409858" y="100507"/>
                  <a:pt x="409858" y="100507"/>
                  <a:pt x="409858" y="100507"/>
                </a:cubicBezTo>
                <a:close/>
                <a:moveTo>
                  <a:pt x="409743" y="100392"/>
                </a:moveTo>
                <a:cubicBezTo>
                  <a:pt x="409743" y="100392"/>
                  <a:pt x="409743" y="100392"/>
                  <a:pt x="409743" y="100392"/>
                </a:cubicBezTo>
                <a:cubicBezTo>
                  <a:pt x="409743" y="100392"/>
                  <a:pt x="409743" y="100392"/>
                  <a:pt x="409743" y="100392"/>
                </a:cubicBezTo>
                <a:cubicBezTo>
                  <a:pt x="409743" y="100392"/>
                  <a:pt x="409743" y="100392"/>
                  <a:pt x="409743" y="100392"/>
                </a:cubicBezTo>
                <a:cubicBezTo>
                  <a:pt x="409743" y="100392"/>
                  <a:pt x="409743" y="100392"/>
                  <a:pt x="409743" y="100392"/>
                </a:cubicBezTo>
                <a:close/>
                <a:moveTo>
                  <a:pt x="409628" y="100277"/>
                </a:moveTo>
                <a:cubicBezTo>
                  <a:pt x="409628" y="100277"/>
                  <a:pt x="409628" y="100277"/>
                  <a:pt x="409628" y="100277"/>
                </a:cubicBezTo>
                <a:cubicBezTo>
                  <a:pt x="409628" y="100277"/>
                  <a:pt x="409628" y="100277"/>
                  <a:pt x="409628" y="100277"/>
                </a:cubicBezTo>
                <a:close/>
                <a:moveTo>
                  <a:pt x="409628" y="100162"/>
                </a:moveTo>
                <a:cubicBezTo>
                  <a:pt x="409628" y="100162"/>
                  <a:pt x="409628" y="100162"/>
                  <a:pt x="409628" y="100162"/>
                </a:cubicBezTo>
                <a:cubicBezTo>
                  <a:pt x="409628" y="100162"/>
                  <a:pt x="409628" y="100162"/>
                  <a:pt x="409628" y="100162"/>
                </a:cubicBezTo>
                <a:cubicBezTo>
                  <a:pt x="409628" y="100162"/>
                  <a:pt x="409628" y="100162"/>
                  <a:pt x="409628" y="100162"/>
                </a:cubicBezTo>
                <a:cubicBezTo>
                  <a:pt x="409628" y="100162"/>
                  <a:pt x="409628" y="100162"/>
                  <a:pt x="409628" y="100162"/>
                </a:cubicBezTo>
                <a:close/>
                <a:moveTo>
                  <a:pt x="409743" y="100046"/>
                </a:moveTo>
                <a:cubicBezTo>
                  <a:pt x="409743" y="100046"/>
                  <a:pt x="409743" y="100046"/>
                  <a:pt x="409743" y="100046"/>
                </a:cubicBezTo>
                <a:cubicBezTo>
                  <a:pt x="409743" y="100046"/>
                  <a:pt x="409743" y="100046"/>
                  <a:pt x="409743" y="100046"/>
                </a:cubicBezTo>
                <a:cubicBezTo>
                  <a:pt x="409743" y="100046"/>
                  <a:pt x="409743" y="100046"/>
                  <a:pt x="409743" y="100046"/>
                </a:cubicBezTo>
                <a:lnTo>
                  <a:pt x="409743" y="100046"/>
                </a:lnTo>
                <a:close/>
                <a:moveTo>
                  <a:pt x="527998" y="94168"/>
                </a:moveTo>
                <a:cubicBezTo>
                  <a:pt x="527767" y="94168"/>
                  <a:pt x="527537" y="94053"/>
                  <a:pt x="527306" y="93937"/>
                </a:cubicBezTo>
                <a:cubicBezTo>
                  <a:pt x="527076" y="93937"/>
                  <a:pt x="526845" y="93822"/>
                  <a:pt x="526500" y="93707"/>
                </a:cubicBezTo>
                <a:cubicBezTo>
                  <a:pt x="526269" y="93707"/>
                  <a:pt x="525923" y="93591"/>
                  <a:pt x="525578" y="93476"/>
                </a:cubicBezTo>
                <a:cubicBezTo>
                  <a:pt x="525001" y="93476"/>
                  <a:pt x="524425" y="93246"/>
                  <a:pt x="523849" y="93246"/>
                </a:cubicBezTo>
                <a:cubicBezTo>
                  <a:pt x="523157" y="93246"/>
                  <a:pt x="522581" y="93131"/>
                  <a:pt x="521774" y="93015"/>
                </a:cubicBezTo>
                <a:cubicBezTo>
                  <a:pt x="521082" y="93015"/>
                  <a:pt x="520276" y="93015"/>
                  <a:pt x="519469" y="92900"/>
                </a:cubicBezTo>
                <a:cubicBezTo>
                  <a:pt x="518662" y="92900"/>
                  <a:pt x="517740" y="92900"/>
                  <a:pt x="516818" y="92900"/>
                </a:cubicBezTo>
                <a:lnTo>
                  <a:pt x="509211" y="92900"/>
                </a:lnTo>
                <a:cubicBezTo>
                  <a:pt x="509211" y="92785"/>
                  <a:pt x="506790" y="93476"/>
                  <a:pt x="506790" y="93476"/>
                </a:cubicBezTo>
                <a:lnTo>
                  <a:pt x="504946" y="93937"/>
                </a:lnTo>
                <a:lnTo>
                  <a:pt x="505177" y="93937"/>
                </a:lnTo>
                <a:cubicBezTo>
                  <a:pt x="505177" y="93937"/>
                  <a:pt x="494112" y="97049"/>
                  <a:pt x="494112" y="97049"/>
                </a:cubicBezTo>
                <a:lnTo>
                  <a:pt x="490078" y="97971"/>
                </a:lnTo>
                <a:lnTo>
                  <a:pt x="496071" y="97971"/>
                </a:lnTo>
                <a:cubicBezTo>
                  <a:pt x="496648" y="97971"/>
                  <a:pt x="497224" y="98087"/>
                  <a:pt x="497685" y="98087"/>
                </a:cubicBezTo>
                <a:cubicBezTo>
                  <a:pt x="498146" y="98087"/>
                  <a:pt x="498607" y="98087"/>
                  <a:pt x="499068" y="98087"/>
                </a:cubicBezTo>
                <a:cubicBezTo>
                  <a:pt x="499529" y="98087"/>
                  <a:pt x="499875" y="98087"/>
                  <a:pt x="500221" y="98087"/>
                </a:cubicBezTo>
                <a:cubicBezTo>
                  <a:pt x="500567" y="98087"/>
                  <a:pt x="500797" y="98087"/>
                  <a:pt x="501027" y="98202"/>
                </a:cubicBezTo>
                <a:cubicBezTo>
                  <a:pt x="501258" y="98202"/>
                  <a:pt x="501489" y="98202"/>
                  <a:pt x="501719" y="98317"/>
                </a:cubicBezTo>
                <a:cubicBezTo>
                  <a:pt x="501950" y="98317"/>
                  <a:pt x="502065" y="98317"/>
                  <a:pt x="502180" y="98433"/>
                </a:cubicBezTo>
                <a:cubicBezTo>
                  <a:pt x="502295" y="98433"/>
                  <a:pt x="502411" y="98433"/>
                  <a:pt x="502526" y="98548"/>
                </a:cubicBezTo>
                <a:cubicBezTo>
                  <a:pt x="502526" y="98548"/>
                  <a:pt x="502526" y="98663"/>
                  <a:pt x="502641" y="98778"/>
                </a:cubicBezTo>
                <a:cubicBezTo>
                  <a:pt x="502641" y="98778"/>
                  <a:pt x="502641" y="98894"/>
                  <a:pt x="502641" y="99009"/>
                </a:cubicBezTo>
                <a:cubicBezTo>
                  <a:pt x="502641" y="99009"/>
                  <a:pt x="502526" y="99124"/>
                  <a:pt x="502411" y="99239"/>
                </a:cubicBezTo>
                <a:cubicBezTo>
                  <a:pt x="502411" y="99239"/>
                  <a:pt x="502180" y="99355"/>
                  <a:pt x="502065" y="99470"/>
                </a:cubicBezTo>
                <a:cubicBezTo>
                  <a:pt x="501950" y="99470"/>
                  <a:pt x="501834" y="99585"/>
                  <a:pt x="501604" y="99700"/>
                </a:cubicBezTo>
                <a:cubicBezTo>
                  <a:pt x="501489" y="99700"/>
                  <a:pt x="501258" y="99816"/>
                  <a:pt x="501027" y="99931"/>
                </a:cubicBezTo>
                <a:cubicBezTo>
                  <a:pt x="500797" y="99931"/>
                  <a:pt x="500682" y="100046"/>
                  <a:pt x="500451" y="100162"/>
                </a:cubicBezTo>
                <a:cubicBezTo>
                  <a:pt x="500221" y="100162"/>
                  <a:pt x="499990" y="100277"/>
                  <a:pt x="499875" y="100392"/>
                </a:cubicBezTo>
                <a:cubicBezTo>
                  <a:pt x="499644" y="100392"/>
                  <a:pt x="499414" y="100507"/>
                  <a:pt x="499183" y="100622"/>
                </a:cubicBezTo>
                <a:cubicBezTo>
                  <a:pt x="498953" y="100622"/>
                  <a:pt x="498607" y="100738"/>
                  <a:pt x="498377" y="100853"/>
                </a:cubicBezTo>
                <a:cubicBezTo>
                  <a:pt x="498146" y="100853"/>
                  <a:pt x="498031" y="100853"/>
                  <a:pt x="497800" y="100968"/>
                </a:cubicBezTo>
                <a:cubicBezTo>
                  <a:pt x="497109" y="101083"/>
                  <a:pt x="496417" y="101199"/>
                  <a:pt x="495726" y="101314"/>
                </a:cubicBezTo>
                <a:cubicBezTo>
                  <a:pt x="494804" y="101429"/>
                  <a:pt x="493882" y="101545"/>
                  <a:pt x="493075" y="101660"/>
                </a:cubicBezTo>
                <a:cubicBezTo>
                  <a:pt x="492153" y="101660"/>
                  <a:pt x="491231" y="101775"/>
                  <a:pt x="490309" y="101890"/>
                </a:cubicBezTo>
                <a:cubicBezTo>
                  <a:pt x="489386" y="101890"/>
                  <a:pt x="488464" y="101890"/>
                  <a:pt x="487542" y="102006"/>
                </a:cubicBezTo>
                <a:cubicBezTo>
                  <a:pt x="486620" y="102006"/>
                  <a:pt x="485698" y="102006"/>
                  <a:pt x="484776" y="102006"/>
                </a:cubicBezTo>
                <a:cubicBezTo>
                  <a:pt x="483854" y="102006"/>
                  <a:pt x="482932" y="102006"/>
                  <a:pt x="482125" y="102006"/>
                </a:cubicBezTo>
                <a:lnTo>
                  <a:pt x="419079" y="100968"/>
                </a:lnTo>
                <a:cubicBezTo>
                  <a:pt x="418042" y="100968"/>
                  <a:pt x="417120" y="100968"/>
                  <a:pt x="416197" y="100968"/>
                </a:cubicBezTo>
                <a:cubicBezTo>
                  <a:pt x="415391" y="100968"/>
                  <a:pt x="414584" y="100968"/>
                  <a:pt x="413892" y="100853"/>
                </a:cubicBezTo>
                <a:cubicBezTo>
                  <a:pt x="413201" y="100853"/>
                  <a:pt x="412624" y="100738"/>
                  <a:pt x="412048" y="100622"/>
                </a:cubicBezTo>
                <a:cubicBezTo>
                  <a:pt x="411472" y="100622"/>
                  <a:pt x="411126" y="100507"/>
                  <a:pt x="410780" y="100392"/>
                </a:cubicBezTo>
                <a:cubicBezTo>
                  <a:pt x="410435" y="100392"/>
                  <a:pt x="410319" y="100162"/>
                  <a:pt x="410204" y="100046"/>
                </a:cubicBezTo>
                <a:cubicBezTo>
                  <a:pt x="410204" y="99931"/>
                  <a:pt x="410319" y="99816"/>
                  <a:pt x="410550" y="99585"/>
                </a:cubicBezTo>
                <a:cubicBezTo>
                  <a:pt x="410780" y="99585"/>
                  <a:pt x="410896" y="99470"/>
                  <a:pt x="411126" y="99355"/>
                </a:cubicBezTo>
                <a:cubicBezTo>
                  <a:pt x="411357" y="99355"/>
                  <a:pt x="411702" y="99239"/>
                  <a:pt x="412048" y="99124"/>
                </a:cubicBezTo>
                <a:cubicBezTo>
                  <a:pt x="412740" y="98894"/>
                  <a:pt x="413547" y="98778"/>
                  <a:pt x="414353" y="98548"/>
                </a:cubicBezTo>
                <a:cubicBezTo>
                  <a:pt x="415160" y="98433"/>
                  <a:pt x="415967" y="98202"/>
                  <a:pt x="416889" y="98087"/>
                </a:cubicBezTo>
                <a:cubicBezTo>
                  <a:pt x="417811" y="97971"/>
                  <a:pt x="418733" y="97741"/>
                  <a:pt x="419655" y="97626"/>
                </a:cubicBezTo>
                <a:cubicBezTo>
                  <a:pt x="420577" y="97511"/>
                  <a:pt x="421615" y="97395"/>
                  <a:pt x="422652" y="97280"/>
                </a:cubicBezTo>
                <a:cubicBezTo>
                  <a:pt x="423689" y="97280"/>
                  <a:pt x="424727" y="97049"/>
                  <a:pt x="425649" y="97049"/>
                </a:cubicBezTo>
                <a:cubicBezTo>
                  <a:pt x="426571" y="97049"/>
                  <a:pt x="427608" y="96934"/>
                  <a:pt x="428530" y="96819"/>
                </a:cubicBezTo>
                <a:cubicBezTo>
                  <a:pt x="429452" y="96819"/>
                  <a:pt x="430374" y="96819"/>
                  <a:pt x="431296" y="96819"/>
                </a:cubicBezTo>
                <a:cubicBezTo>
                  <a:pt x="432218" y="96819"/>
                  <a:pt x="433025" y="96819"/>
                  <a:pt x="433832" y="96819"/>
                </a:cubicBezTo>
                <a:lnTo>
                  <a:pt x="439710" y="96819"/>
                </a:lnTo>
                <a:cubicBezTo>
                  <a:pt x="439710" y="96819"/>
                  <a:pt x="442707" y="95897"/>
                  <a:pt x="442707" y="95897"/>
                </a:cubicBezTo>
                <a:lnTo>
                  <a:pt x="454348" y="92785"/>
                </a:lnTo>
                <a:lnTo>
                  <a:pt x="454578" y="92785"/>
                </a:lnTo>
                <a:cubicBezTo>
                  <a:pt x="454578" y="92785"/>
                  <a:pt x="455962" y="92324"/>
                  <a:pt x="455962" y="92324"/>
                </a:cubicBezTo>
                <a:lnTo>
                  <a:pt x="458613" y="91632"/>
                </a:lnTo>
                <a:lnTo>
                  <a:pt x="451697" y="91632"/>
                </a:lnTo>
                <a:cubicBezTo>
                  <a:pt x="450660" y="91517"/>
                  <a:pt x="449622" y="91517"/>
                  <a:pt x="448470" y="91517"/>
                </a:cubicBezTo>
                <a:cubicBezTo>
                  <a:pt x="447432" y="91517"/>
                  <a:pt x="446280" y="91517"/>
                  <a:pt x="445127" y="91517"/>
                </a:cubicBezTo>
                <a:cubicBezTo>
                  <a:pt x="443975" y="91517"/>
                  <a:pt x="442822" y="91517"/>
                  <a:pt x="441669" y="91517"/>
                </a:cubicBezTo>
                <a:cubicBezTo>
                  <a:pt x="440517" y="91517"/>
                  <a:pt x="439364" y="91517"/>
                  <a:pt x="438096" y="91747"/>
                </a:cubicBezTo>
                <a:cubicBezTo>
                  <a:pt x="437520" y="91747"/>
                  <a:pt x="436829" y="91747"/>
                  <a:pt x="436137" y="91863"/>
                </a:cubicBezTo>
                <a:cubicBezTo>
                  <a:pt x="435446" y="91863"/>
                  <a:pt x="434869" y="91863"/>
                  <a:pt x="434178" y="91978"/>
                </a:cubicBezTo>
                <a:cubicBezTo>
                  <a:pt x="433486" y="91978"/>
                  <a:pt x="432910" y="91978"/>
                  <a:pt x="432218" y="92093"/>
                </a:cubicBezTo>
                <a:cubicBezTo>
                  <a:pt x="431527" y="92093"/>
                  <a:pt x="430951" y="92093"/>
                  <a:pt x="430259" y="92208"/>
                </a:cubicBezTo>
                <a:lnTo>
                  <a:pt x="449507" y="87022"/>
                </a:lnTo>
                <a:lnTo>
                  <a:pt x="447317" y="87828"/>
                </a:lnTo>
                <a:lnTo>
                  <a:pt x="447317" y="87828"/>
                </a:lnTo>
                <a:cubicBezTo>
                  <a:pt x="447317" y="87828"/>
                  <a:pt x="446971" y="87944"/>
                  <a:pt x="446971" y="87944"/>
                </a:cubicBezTo>
                <a:cubicBezTo>
                  <a:pt x="447087" y="87944"/>
                  <a:pt x="447317" y="88059"/>
                  <a:pt x="447432" y="88174"/>
                </a:cubicBezTo>
                <a:cubicBezTo>
                  <a:pt x="447663" y="88174"/>
                  <a:pt x="447778" y="88290"/>
                  <a:pt x="448009" y="88405"/>
                </a:cubicBezTo>
                <a:cubicBezTo>
                  <a:pt x="448239" y="88405"/>
                  <a:pt x="448470" y="88405"/>
                  <a:pt x="448700" y="88520"/>
                </a:cubicBezTo>
                <a:cubicBezTo>
                  <a:pt x="448931" y="88520"/>
                  <a:pt x="449161" y="88520"/>
                  <a:pt x="449392" y="88636"/>
                </a:cubicBezTo>
                <a:cubicBezTo>
                  <a:pt x="449968" y="88636"/>
                  <a:pt x="450544" y="88866"/>
                  <a:pt x="451121" y="88866"/>
                </a:cubicBezTo>
                <a:cubicBezTo>
                  <a:pt x="451812" y="88866"/>
                  <a:pt x="452389" y="88981"/>
                  <a:pt x="453195" y="89096"/>
                </a:cubicBezTo>
                <a:cubicBezTo>
                  <a:pt x="453887" y="89096"/>
                  <a:pt x="454694" y="89096"/>
                  <a:pt x="455616" y="89212"/>
                </a:cubicBezTo>
                <a:cubicBezTo>
                  <a:pt x="456423" y="89212"/>
                  <a:pt x="457345" y="89212"/>
                  <a:pt x="458382" y="89212"/>
                </a:cubicBezTo>
                <a:lnTo>
                  <a:pt x="522581" y="90364"/>
                </a:lnTo>
                <a:cubicBezTo>
                  <a:pt x="523964" y="90364"/>
                  <a:pt x="525232" y="90364"/>
                  <a:pt x="526615" y="90364"/>
                </a:cubicBezTo>
                <a:cubicBezTo>
                  <a:pt x="527883" y="90364"/>
                  <a:pt x="529266" y="90364"/>
                  <a:pt x="530534" y="90364"/>
                </a:cubicBezTo>
                <a:cubicBezTo>
                  <a:pt x="531802" y="90364"/>
                  <a:pt x="533069" y="90364"/>
                  <a:pt x="534337" y="90249"/>
                </a:cubicBezTo>
                <a:cubicBezTo>
                  <a:pt x="535605" y="90249"/>
                  <a:pt x="536873" y="90134"/>
                  <a:pt x="538025" y="90019"/>
                </a:cubicBezTo>
                <a:cubicBezTo>
                  <a:pt x="538371" y="90019"/>
                  <a:pt x="538717" y="90019"/>
                  <a:pt x="539063" y="90019"/>
                </a:cubicBezTo>
                <a:cubicBezTo>
                  <a:pt x="539409" y="90019"/>
                  <a:pt x="539754" y="90019"/>
                  <a:pt x="540100" y="90019"/>
                </a:cubicBezTo>
                <a:cubicBezTo>
                  <a:pt x="540446" y="90019"/>
                  <a:pt x="540792" y="90019"/>
                  <a:pt x="541137" y="90019"/>
                </a:cubicBezTo>
                <a:cubicBezTo>
                  <a:pt x="541483" y="90019"/>
                  <a:pt x="541829" y="90019"/>
                  <a:pt x="542175" y="90019"/>
                </a:cubicBezTo>
                <a:lnTo>
                  <a:pt x="542636" y="90019"/>
                </a:lnTo>
                <a:cubicBezTo>
                  <a:pt x="542636" y="90019"/>
                  <a:pt x="542981" y="89903"/>
                  <a:pt x="542981" y="89903"/>
                </a:cubicBezTo>
                <a:lnTo>
                  <a:pt x="546439" y="89096"/>
                </a:lnTo>
                <a:lnTo>
                  <a:pt x="528689" y="94168"/>
                </a:lnTo>
                <a:cubicBezTo>
                  <a:pt x="528459" y="94168"/>
                  <a:pt x="528344" y="94053"/>
                  <a:pt x="528113" y="93937"/>
                </a:cubicBezTo>
                <a:close/>
                <a:moveTo>
                  <a:pt x="506099" y="72153"/>
                </a:moveTo>
                <a:lnTo>
                  <a:pt x="503102" y="73190"/>
                </a:lnTo>
                <a:lnTo>
                  <a:pt x="503333" y="73190"/>
                </a:lnTo>
                <a:cubicBezTo>
                  <a:pt x="503333" y="73190"/>
                  <a:pt x="503102" y="73190"/>
                  <a:pt x="503102" y="73190"/>
                </a:cubicBezTo>
                <a:lnTo>
                  <a:pt x="594387" y="75150"/>
                </a:lnTo>
                <a:lnTo>
                  <a:pt x="594732" y="75150"/>
                </a:lnTo>
                <a:cubicBezTo>
                  <a:pt x="594732" y="75150"/>
                  <a:pt x="594963" y="75150"/>
                  <a:pt x="594963" y="75150"/>
                </a:cubicBezTo>
                <a:lnTo>
                  <a:pt x="599112" y="74228"/>
                </a:lnTo>
                <a:lnTo>
                  <a:pt x="585281" y="78147"/>
                </a:lnTo>
                <a:cubicBezTo>
                  <a:pt x="585166" y="78147"/>
                  <a:pt x="584936" y="78031"/>
                  <a:pt x="584705" y="77916"/>
                </a:cubicBezTo>
                <a:cubicBezTo>
                  <a:pt x="584474" y="77916"/>
                  <a:pt x="584244" y="77801"/>
                  <a:pt x="584013" y="77686"/>
                </a:cubicBezTo>
                <a:cubicBezTo>
                  <a:pt x="583783" y="77686"/>
                  <a:pt x="583552" y="77570"/>
                  <a:pt x="583322" y="77455"/>
                </a:cubicBezTo>
                <a:cubicBezTo>
                  <a:pt x="583091" y="77455"/>
                  <a:pt x="582746" y="77340"/>
                  <a:pt x="582515" y="77225"/>
                </a:cubicBezTo>
                <a:cubicBezTo>
                  <a:pt x="582054" y="77225"/>
                  <a:pt x="581478" y="76994"/>
                  <a:pt x="580901" y="76994"/>
                </a:cubicBezTo>
                <a:cubicBezTo>
                  <a:pt x="580325" y="76994"/>
                  <a:pt x="579634" y="76879"/>
                  <a:pt x="578942" y="76764"/>
                </a:cubicBezTo>
                <a:cubicBezTo>
                  <a:pt x="578250" y="76764"/>
                  <a:pt x="577444" y="76764"/>
                  <a:pt x="576752" y="76648"/>
                </a:cubicBezTo>
                <a:cubicBezTo>
                  <a:pt x="575945" y="76648"/>
                  <a:pt x="575139" y="76648"/>
                  <a:pt x="574216" y="76648"/>
                </a:cubicBezTo>
                <a:lnTo>
                  <a:pt x="566955" y="76648"/>
                </a:lnTo>
                <a:cubicBezTo>
                  <a:pt x="566955" y="76533"/>
                  <a:pt x="563843" y="77340"/>
                  <a:pt x="563843" y="77340"/>
                </a:cubicBezTo>
                <a:lnTo>
                  <a:pt x="561538" y="77916"/>
                </a:lnTo>
                <a:lnTo>
                  <a:pt x="561769" y="77916"/>
                </a:lnTo>
                <a:cubicBezTo>
                  <a:pt x="561769" y="77916"/>
                  <a:pt x="552433" y="80567"/>
                  <a:pt x="552433" y="80567"/>
                </a:cubicBezTo>
                <a:lnTo>
                  <a:pt x="547361" y="81835"/>
                </a:lnTo>
                <a:lnTo>
                  <a:pt x="553124" y="81835"/>
                </a:lnTo>
                <a:cubicBezTo>
                  <a:pt x="553701" y="81950"/>
                  <a:pt x="554162" y="81950"/>
                  <a:pt x="554623" y="81950"/>
                </a:cubicBezTo>
                <a:cubicBezTo>
                  <a:pt x="555084" y="81950"/>
                  <a:pt x="555545" y="81950"/>
                  <a:pt x="555891" y="81950"/>
                </a:cubicBezTo>
                <a:cubicBezTo>
                  <a:pt x="556236" y="81950"/>
                  <a:pt x="556582" y="81950"/>
                  <a:pt x="556928" y="81950"/>
                </a:cubicBezTo>
                <a:cubicBezTo>
                  <a:pt x="557274" y="81950"/>
                  <a:pt x="557504" y="81950"/>
                  <a:pt x="557735" y="82065"/>
                </a:cubicBezTo>
                <a:cubicBezTo>
                  <a:pt x="557965" y="82065"/>
                  <a:pt x="558196" y="82065"/>
                  <a:pt x="558311" y="82181"/>
                </a:cubicBezTo>
                <a:cubicBezTo>
                  <a:pt x="558541" y="82181"/>
                  <a:pt x="558657" y="82181"/>
                  <a:pt x="558772" y="82296"/>
                </a:cubicBezTo>
                <a:cubicBezTo>
                  <a:pt x="558887" y="82296"/>
                  <a:pt x="559002" y="82296"/>
                  <a:pt x="559002" y="82411"/>
                </a:cubicBezTo>
                <a:cubicBezTo>
                  <a:pt x="559002" y="82411"/>
                  <a:pt x="559002" y="82527"/>
                  <a:pt x="559002" y="82642"/>
                </a:cubicBezTo>
                <a:cubicBezTo>
                  <a:pt x="559002" y="82642"/>
                  <a:pt x="559002" y="82757"/>
                  <a:pt x="559002" y="82872"/>
                </a:cubicBezTo>
                <a:cubicBezTo>
                  <a:pt x="559002" y="82872"/>
                  <a:pt x="558887" y="82988"/>
                  <a:pt x="558772" y="83103"/>
                </a:cubicBezTo>
                <a:cubicBezTo>
                  <a:pt x="558772" y="83103"/>
                  <a:pt x="558541" y="83218"/>
                  <a:pt x="558426" y="83333"/>
                </a:cubicBezTo>
                <a:cubicBezTo>
                  <a:pt x="558311" y="83333"/>
                  <a:pt x="558196" y="83449"/>
                  <a:pt x="557965" y="83564"/>
                </a:cubicBezTo>
                <a:cubicBezTo>
                  <a:pt x="557850" y="83564"/>
                  <a:pt x="557619" y="83679"/>
                  <a:pt x="557504" y="83794"/>
                </a:cubicBezTo>
                <a:cubicBezTo>
                  <a:pt x="557274" y="83794"/>
                  <a:pt x="557158" y="83910"/>
                  <a:pt x="556928" y="84025"/>
                </a:cubicBezTo>
                <a:cubicBezTo>
                  <a:pt x="556697" y="84025"/>
                  <a:pt x="556582" y="84140"/>
                  <a:pt x="556351" y="84256"/>
                </a:cubicBezTo>
                <a:cubicBezTo>
                  <a:pt x="556121" y="84256"/>
                  <a:pt x="556006" y="84371"/>
                  <a:pt x="555775" y="84371"/>
                </a:cubicBezTo>
                <a:cubicBezTo>
                  <a:pt x="555084" y="84486"/>
                  <a:pt x="554277" y="84601"/>
                  <a:pt x="553585" y="84716"/>
                </a:cubicBezTo>
                <a:cubicBezTo>
                  <a:pt x="552778" y="84832"/>
                  <a:pt x="551856" y="84947"/>
                  <a:pt x="551050" y="85062"/>
                </a:cubicBezTo>
                <a:cubicBezTo>
                  <a:pt x="550128" y="85062"/>
                  <a:pt x="549321" y="85178"/>
                  <a:pt x="548399" y="85293"/>
                </a:cubicBezTo>
                <a:cubicBezTo>
                  <a:pt x="547477" y="85293"/>
                  <a:pt x="546670" y="85293"/>
                  <a:pt x="545748" y="85408"/>
                </a:cubicBezTo>
                <a:cubicBezTo>
                  <a:pt x="544826" y="85408"/>
                  <a:pt x="544019" y="85408"/>
                  <a:pt x="543212" y="85408"/>
                </a:cubicBezTo>
                <a:cubicBezTo>
                  <a:pt x="542405" y="85408"/>
                  <a:pt x="541483" y="85408"/>
                  <a:pt x="540676" y="85408"/>
                </a:cubicBezTo>
                <a:lnTo>
                  <a:pt x="480627" y="84256"/>
                </a:lnTo>
                <a:cubicBezTo>
                  <a:pt x="479589" y="84256"/>
                  <a:pt x="478783" y="84256"/>
                  <a:pt x="477976" y="84256"/>
                </a:cubicBezTo>
                <a:cubicBezTo>
                  <a:pt x="477169" y="84256"/>
                  <a:pt x="476362" y="84256"/>
                  <a:pt x="475786" y="84140"/>
                </a:cubicBezTo>
                <a:cubicBezTo>
                  <a:pt x="475094" y="84140"/>
                  <a:pt x="474518" y="84025"/>
                  <a:pt x="474057" y="83910"/>
                </a:cubicBezTo>
                <a:cubicBezTo>
                  <a:pt x="473596" y="83910"/>
                  <a:pt x="473135" y="83794"/>
                  <a:pt x="472789" y="83679"/>
                </a:cubicBezTo>
                <a:cubicBezTo>
                  <a:pt x="472444" y="83679"/>
                  <a:pt x="472328" y="83449"/>
                  <a:pt x="472328" y="83333"/>
                </a:cubicBezTo>
                <a:cubicBezTo>
                  <a:pt x="472328" y="83218"/>
                  <a:pt x="472444" y="83103"/>
                  <a:pt x="472789" y="82872"/>
                </a:cubicBezTo>
                <a:cubicBezTo>
                  <a:pt x="473481" y="82642"/>
                  <a:pt x="474172" y="82527"/>
                  <a:pt x="474979" y="82296"/>
                </a:cubicBezTo>
                <a:cubicBezTo>
                  <a:pt x="475786" y="82181"/>
                  <a:pt x="476593" y="81950"/>
                  <a:pt x="477400" y="81835"/>
                </a:cubicBezTo>
                <a:cubicBezTo>
                  <a:pt x="478206" y="81720"/>
                  <a:pt x="479128" y="81604"/>
                  <a:pt x="480051" y="81489"/>
                </a:cubicBezTo>
                <a:cubicBezTo>
                  <a:pt x="480973" y="81374"/>
                  <a:pt x="481895" y="81259"/>
                  <a:pt x="482932" y="81144"/>
                </a:cubicBezTo>
                <a:cubicBezTo>
                  <a:pt x="483969" y="81144"/>
                  <a:pt x="484891" y="80913"/>
                  <a:pt x="485813" y="80913"/>
                </a:cubicBezTo>
                <a:cubicBezTo>
                  <a:pt x="486736" y="80913"/>
                  <a:pt x="487658" y="80798"/>
                  <a:pt x="488580" y="80798"/>
                </a:cubicBezTo>
                <a:cubicBezTo>
                  <a:pt x="489502" y="80798"/>
                  <a:pt x="490309" y="80798"/>
                  <a:pt x="491115" y="80798"/>
                </a:cubicBezTo>
                <a:cubicBezTo>
                  <a:pt x="491922" y="80798"/>
                  <a:pt x="492729" y="80798"/>
                  <a:pt x="493536" y="80798"/>
                </a:cubicBezTo>
                <a:lnTo>
                  <a:pt x="499068" y="80798"/>
                </a:lnTo>
                <a:cubicBezTo>
                  <a:pt x="499068" y="80798"/>
                  <a:pt x="503217" y="79645"/>
                  <a:pt x="503217" y="79645"/>
                </a:cubicBezTo>
                <a:lnTo>
                  <a:pt x="513014" y="76994"/>
                </a:lnTo>
                <a:lnTo>
                  <a:pt x="513245" y="76994"/>
                </a:lnTo>
                <a:cubicBezTo>
                  <a:pt x="513245" y="76994"/>
                  <a:pt x="515089" y="76418"/>
                  <a:pt x="515089" y="76418"/>
                </a:cubicBezTo>
                <a:lnTo>
                  <a:pt x="518316" y="75496"/>
                </a:lnTo>
                <a:lnTo>
                  <a:pt x="511747" y="75496"/>
                </a:lnTo>
                <a:cubicBezTo>
                  <a:pt x="510709" y="75381"/>
                  <a:pt x="509787" y="75381"/>
                  <a:pt x="508750" y="75381"/>
                </a:cubicBezTo>
                <a:cubicBezTo>
                  <a:pt x="507712" y="75381"/>
                  <a:pt x="506675" y="75381"/>
                  <a:pt x="505523" y="75381"/>
                </a:cubicBezTo>
                <a:cubicBezTo>
                  <a:pt x="504485" y="75381"/>
                  <a:pt x="503333" y="75381"/>
                  <a:pt x="502180" y="75381"/>
                </a:cubicBezTo>
                <a:cubicBezTo>
                  <a:pt x="501027" y="75381"/>
                  <a:pt x="499875" y="75381"/>
                  <a:pt x="498722" y="75496"/>
                </a:cubicBezTo>
                <a:cubicBezTo>
                  <a:pt x="498146" y="75496"/>
                  <a:pt x="497570" y="75496"/>
                  <a:pt x="496878" y="75496"/>
                </a:cubicBezTo>
                <a:cubicBezTo>
                  <a:pt x="496302" y="75496"/>
                  <a:pt x="495610" y="75496"/>
                  <a:pt x="495034" y="75611"/>
                </a:cubicBezTo>
                <a:cubicBezTo>
                  <a:pt x="494458" y="75611"/>
                  <a:pt x="493766" y="75611"/>
                  <a:pt x="493190" y="75726"/>
                </a:cubicBezTo>
                <a:cubicBezTo>
                  <a:pt x="492614" y="75726"/>
                  <a:pt x="491922" y="75726"/>
                  <a:pt x="491346" y="75841"/>
                </a:cubicBezTo>
                <a:lnTo>
                  <a:pt x="506099" y="71923"/>
                </a:lnTo>
                <a:close/>
                <a:moveTo>
                  <a:pt x="553009" y="80452"/>
                </a:moveTo>
                <a:lnTo>
                  <a:pt x="562114" y="77916"/>
                </a:lnTo>
                <a:lnTo>
                  <a:pt x="562114" y="77916"/>
                </a:lnTo>
                <a:cubicBezTo>
                  <a:pt x="562114" y="77916"/>
                  <a:pt x="553009" y="80452"/>
                  <a:pt x="553009" y="80452"/>
                </a:cubicBezTo>
                <a:lnTo>
                  <a:pt x="553009" y="80452"/>
                </a:lnTo>
                <a:cubicBezTo>
                  <a:pt x="553009" y="80452"/>
                  <a:pt x="553009" y="80452"/>
                  <a:pt x="553009" y="80452"/>
                </a:cubicBezTo>
                <a:close/>
                <a:moveTo>
                  <a:pt x="558887" y="84025"/>
                </a:moveTo>
                <a:cubicBezTo>
                  <a:pt x="558887" y="84025"/>
                  <a:pt x="558887" y="84025"/>
                  <a:pt x="558887" y="84025"/>
                </a:cubicBezTo>
                <a:cubicBezTo>
                  <a:pt x="558887" y="84025"/>
                  <a:pt x="559118" y="84025"/>
                  <a:pt x="559233" y="84025"/>
                </a:cubicBezTo>
                <a:cubicBezTo>
                  <a:pt x="559233" y="84025"/>
                  <a:pt x="559233" y="84025"/>
                  <a:pt x="559233" y="84025"/>
                </a:cubicBezTo>
                <a:cubicBezTo>
                  <a:pt x="559233" y="84025"/>
                  <a:pt x="559002" y="84025"/>
                  <a:pt x="558887" y="84025"/>
                </a:cubicBezTo>
                <a:cubicBezTo>
                  <a:pt x="558887" y="84025"/>
                  <a:pt x="558887" y="84025"/>
                  <a:pt x="558887" y="84025"/>
                </a:cubicBezTo>
                <a:cubicBezTo>
                  <a:pt x="558887" y="84025"/>
                  <a:pt x="558887" y="84025"/>
                  <a:pt x="558887" y="84025"/>
                </a:cubicBezTo>
                <a:close/>
                <a:moveTo>
                  <a:pt x="559579" y="83910"/>
                </a:moveTo>
                <a:cubicBezTo>
                  <a:pt x="559694" y="83910"/>
                  <a:pt x="559809" y="83910"/>
                  <a:pt x="559925" y="83910"/>
                </a:cubicBezTo>
                <a:cubicBezTo>
                  <a:pt x="559925" y="83910"/>
                  <a:pt x="559925" y="83910"/>
                  <a:pt x="559925" y="83910"/>
                </a:cubicBezTo>
                <a:cubicBezTo>
                  <a:pt x="559809" y="83910"/>
                  <a:pt x="559694" y="83910"/>
                  <a:pt x="559579" y="83910"/>
                </a:cubicBezTo>
                <a:cubicBezTo>
                  <a:pt x="559579" y="83910"/>
                  <a:pt x="559579" y="83910"/>
                  <a:pt x="559579" y="83910"/>
                </a:cubicBezTo>
                <a:close/>
                <a:moveTo>
                  <a:pt x="560155" y="83679"/>
                </a:moveTo>
                <a:cubicBezTo>
                  <a:pt x="560270" y="83679"/>
                  <a:pt x="560385" y="83679"/>
                  <a:pt x="560501" y="83679"/>
                </a:cubicBezTo>
                <a:cubicBezTo>
                  <a:pt x="560501" y="83679"/>
                  <a:pt x="560501" y="83679"/>
                  <a:pt x="560501" y="83679"/>
                </a:cubicBezTo>
                <a:cubicBezTo>
                  <a:pt x="560385" y="83679"/>
                  <a:pt x="560270" y="83679"/>
                  <a:pt x="560040" y="83679"/>
                </a:cubicBezTo>
                <a:cubicBezTo>
                  <a:pt x="560040" y="83679"/>
                  <a:pt x="560040" y="83679"/>
                  <a:pt x="560040" y="83679"/>
                </a:cubicBezTo>
                <a:close/>
                <a:moveTo>
                  <a:pt x="560847" y="83564"/>
                </a:moveTo>
                <a:cubicBezTo>
                  <a:pt x="560962" y="83564"/>
                  <a:pt x="561077" y="83564"/>
                  <a:pt x="561308" y="83564"/>
                </a:cubicBezTo>
                <a:cubicBezTo>
                  <a:pt x="561308" y="83564"/>
                  <a:pt x="561423" y="83564"/>
                  <a:pt x="561538" y="83564"/>
                </a:cubicBezTo>
                <a:cubicBezTo>
                  <a:pt x="561308" y="83564"/>
                  <a:pt x="561077" y="83679"/>
                  <a:pt x="560962" y="83794"/>
                </a:cubicBezTo>
                <a:cubicBezTo>
                  <a:pt x="560962" y="83794"/>
                  <a:pt x="560962" y="83794"/>
                  <a:pt x="560962" y="83794"/>
                </a:cubicBezTo>
                <a:close/>
                <a:moveTo>
                  <a:pt x="471867" y="83449"/>
                </a:moveTo>
                <a:cubicBezTo>
                  <a:pt x="471867" y="83449"/>
                  <a:pt x="471867" y="83449"/>
                  <a:pt x="471867" y="83449"/>
                </a:cubicBezTo>
                <a:cubicBezTo>
                  <a:pt x="471867" y="83449"/>
                  <a:pt x="471867" y="83449"/>
                  <a:pt x="471867" y="83449"/>
                </a:cubicBezTo>
                <a:cubicBezTo>
                  <a:pt x="471867" y="83449"/>
                  <a:pt x="471867" y="83449"/>
                  <a:pt x="471867" y="83449"/>
                </a:cubicBezTo>
                <a:cubicBezTo>
                  <a:pt x="471867" y="83449"/>
                  <a:pt x="471867" y="83449"/>
                  <a:pt x="471867" y="83449"/>
                </a:cubicBezTo>
                <a:close/>
                <a:moveTo>
                  <a:pt x="471867" y="83218"/>
                </a:moveTo>
                <a:cubicBezTo>
                  <a:pt x="471867" y="83218"/>
                  <a:pt x="471867" y="83218"/>
                  <a:pt x="471867" y="83218"/>
                </a:cubicBezTo>
                <a:cubicBezTo>
                  <a:pt x="471867" y="83218"/>
                  <a:pt x="471867" y="83218"/>
                  <a:pt x="471867" y="83218"/>
                </a:cubicBezTo>
                <a:cubicBezTo>
                  <a:pt x="471867" y="83218"/>
                  <a:pt x="471867" y="83218"/>
                  <a:pt x="471867" y="83218"/>
                </a:cubicBezTo>
                <a:cubicBezTo>
                  <a:pt x="471867" y="83218"/>
                  <a:pt x="471867" y="83218"/>
                  <a:pt x="471867" y="83218"/>
                </a:cubicBezTo>
                <a:close/>
                <a:moveTo>
                  <a:pt x="507367" y="71692"/>
                </a:moveTo>
                <a:lnTo>
                  <a:pt x="490424" y="76302"/>
                </a:lnTo>
                <a:lnTo>
                  <a:pt x="490424" y="76302"/>
                </a:lnTo>
                <a:cubicBezTo>
                  <a:pt x="490424" y="76302"/>
                  <a:pt x="490424" y="76302"/>
                  <a:pt x="490424" y="76302"/>
                </a:cubicBezTo>
                <a:lnTo>
                  <a:pt x="507367" y="71692"/>
                </a:lnTo>
                <a:lnTo>
                  <a:pt x="507367" y="71692"/>
                </a:lnTo>
                <a:close/>
                <a:moveTo>
                  <a:pt x="450314" y="87022"/>
                </a:moveTo>
                <a:lnTo>
                  <a:pt x="429106" y="92670"/>
                </a:lnTo>
                <a:lnTo>
                  <a:pt x="429106" y="92670"/>
                </a:lnTo>
                <a:cubicBezTo>
                  <a:pt x="429106" y="92670"/>
                  <a:pt x="450314" y="87022"/>
                  <a:pt x="450314" y="87022"/>
                </a:cubicBezTo>
                <a:lnTo>
                  <a:pt x="450314" y="87022"/>
                </a:lnTo>
                <a:close/>
                <a:moveTo>
                  <a:pt x="387037" y="104080"/>
                </a:moveTo>
                <a:lnTo>
                  <a:pt x="367674" y="109267"/>
                </a:lnTo>
                <a:lnTo>
                  <a:pt x="367674" y="109267"/>
                </a:lnTo>
                <a:cubicBezTo>
                  <a:pt x="367674" y="109267"/>
                  <a:pt x="387037" y="104080"/>
                  <a:pt x="387037" y="104080"/>
                </a:cubicBezTo>
                <a:lnTo>
                  <a:pt x="387037" y="104080"/>
                </a:lnTo>
                <a:close/>
                <a:moveTo>
                  <a:pt x="351422" y="113647"/>
                </a:moveTo>
                <a:lnTo>
                  <a:pt x="330330" y="119295"/>
                </a:lnTo>
                <a:lnTo>
                  <a:pt x="330330" y="119295"/>
                </a:lnTo>
                <a:cubicBezTo>
                  <a:pt x="330330" y="119295"/>
                  <a:pt x="330330" y="119295"/>
                  <a:pt x="330330" y="119295"/>
                </a:cubicBezTo>
                <a:lnTo>
                  <a:pt x="351422" y="113647"/>
                </a:lnTo>
                <a:lnTo>
                  <a:pt x="351422" y="113647"/>
                </a:lnTo>
                <a:close/>
                <a:moveTo>
                  <a:pt x="313848" y="123790"/>
                </a:moveTo>
                <a:lnTo>
                  <a:pt x="313848" y="123790"/>
                </a:lnTo>
                <a:cubicBezTo>
                  <a:pt x="313848" y="123790"/>
                  <a:pt x="295292" y="128746"/>
                  <a:pt x="295292" y="128746"/>
                </a:cubicBezTo>
                <a:lnTo>
                  <a:pt x="295292" y="128746"/>
                </a:lnTo>
                <a:cubicBezTo>
                  <a:pt x="295292" y="128746"/>
                  <a:pt x="313848" y="123790"/>
                  <a:pt x="313848" y="123790"/>
                </a:cubicBezTo>
                <a:lnTo>
                  <a:pt x="313848" y="123790"/>
                </a:lnTo>
                <a:close/>
                <a:moveTo>
                  <a:pt x="427493" y="123559"/>
                </a:moveTo>
                <a:lnTo>
                  <a:pt x="427493" y="123559"/>
                </a:lnTo>
                <a:cubicBezTo>
                  <a:pt x="427493" y="123559"/>
                  <a:pt x="427493" y="123559"/>
                  <a:pt x="427493" y="123559"/>
                </a:cubicBezTo>
                <a:lnTo>
                  <a:pt x="427493" y="123559"/>
                </a:lnTo>
                <a:close/>
                <a:moveTo>
                  <a:pt x="489502" y="105694"/>
                </a:moveTo>
                <a:lnTo>
                  <a:pt x="489502" y="105694"/>
                </a:lnTo>
                <a:cubicBezTo>
                  <a:pt x="489502" y="105694"/>
                  <a:pt x="489502" y="105694"/>
                  <a:pt x="489502" y="105694"/>
                </a:cubicBezTo>
                <a:lnTo>
                  <a:pt x="489502" y="105694"/>
                </a:lnTo>
                <a:close/>
                <a:moveTo>
                  <a:pt x="547938" y="88866"/>
                </a:moveTo>
                <a:lnTo>
                  <a:pt x="547938" y="88866"/>
                </a:lnTo>
                <a:cubicBezTo>
                  <a:pt x="547938" y="88866"/>
                  <a:pt x="547938" y="88866"/>
                  <a:pt x="547938" y="88866"/>
                </a:cubicBezTo>
                <a:lnTo>
                  <a:pt x="547938" y="88866"/>
                </a:lnTo>
                <a:close/>
                <a:moveTo>
                  <a:pt x="640951" y="62010"/>
                </a:moveTo>
                <a:lnTo>
                  <a:pt x="634958" y="62010"/>
                </a:lnTo>
                <a:cubicBezTo>
                  <a:pt x="634958" y="61895"/>
                  <a:pt x="632652" y="62471"/>
                  <a:pt x="632652" y="62471"/>
                </a:cubicBezTo>
                <a:lnTo>
                  <a:pt x="628388" y="63509"/>
                </a:lnTo>
                <a:lnTo>
                  <a:pt x="628964" y="63509"/>
                </a:lnTo>
                <a:cubicBezTo>
                  <a:pt x="628964" y="63509"/>
                  <a:pt x="608218" y="69502"/>
                  <a:pt x="608218" y="69502"/>
                </a:cubicBezTo>
                <a:lnTo>
                  <a:pt x="575715" y="68810"/>
                </a:lnTo>
                <a:lnTo>
                  <a:pt x="599689" y="62126"/>
                </a:lnTo>
                <a:lnTo>
                  <a:pt x="584590" y="61780"/>
                </a:lnTo>
                <a:lnTo>
                  <a:pt x="560270" y="68465"/>
                </a:lnTo>
                <a:lnTo>
                  <a:pt x="527767" y="67773"/>
                </a:lnTo>
                <a:lnTo>
                  <a:pt x="550012" y="61780"/>
                </a:lnTo>
                <a:lnTo>
                  <a:pt x="550589" y="61780"/>
                </a:lnTo>
                <a:cubicBezTo>
                  <a:pt x="550589" y="61780"/>
                  <a:pt x="554046" y="60742"/>
                  <a:pt x="554046" y="60742"/>
                </a:cubicBezTo>
                <a:lnTo>
                  <a:pt x="556467" y="60051"/>
                </a:lnTo>
                <a:lnTo>
                  <a:pt x="551395" y="60051"/>
                </a:lnTo>
                <a:cubicBezTo>
                  <a:pt x="551395" y="59935"/>
                  <a:pt x="561653" y="57169"/>
                  <a:pt x="561653" y="57169"/>
                </a:cubicBezTo>
                <a:lnTo>
                  <a:pt x="557965" y="58322"/>
                </a:lnTo>
                <a:lnTo>
                  <a:pt x="557965" y="58322"/>
                </a:lnTo>
                <a:cubicBezTo>
                  <a:pt x="557965" y="58322"/>
                  <a:pt x="557965" y="58322"/>
                  <a:pt x="557965" y="58322"/>
                </a:cubicBezTo>
                <a:lnTo>
                  <a:pt x="557619" y="58322"/>
                </a:lnTo>
                <a:cubicBezTo>
                  <a:pt x="557850" y="58552"/>
                  <a:pt x="558080" y="58668"/>
                  <a:pt x="558311" y="58668"/>
                </a:cubicBezTo>
                <a:cubicBezTo>
                  <a:pt x="558541" y="58668"/>
                  <a:pt x="558887" y="58898"/>
                  <a:pt x="559233" y="58898"/>
                </a:cubicBezTo>
                <a:cubicBezTo>
                  <a:pt x="559579" y="58898"/>
                  <a:pt x="559925" y="59013"/>
                  <a:pt x="560385" y="59129"/>
                </a:cubicBezTo>
                <a:cubicBezTo>
                  <a:pt x="560847" y="59129"/>
                  <a:pt x="561308" y="59244"/>
                  <a:pt x="561769" y="59359"/>
                </a:cubicBezTo>
                <a:cubicBezTo>
                  <a:pt x="562460" y="59359"/>
                  <a:pt x="563152" y="59475"/>
                  <a:pt x="563843" y="59590"/>
                </a:cubicBezTo>
                <a:cubicBezTo>
                  <a:pt x="564535" y="59590"/>
                  <a:pt x="565342" y="59705"/>
                  <a:pt x="566148" y="59820"/>
                </a:cubicBezTo>
                <a:cubicBezTo>
                  <a:pt x="566955" y="59820"/>
                  <a:pt x="567877" y="59820"/>
                  <a:pt x="568799" y="59935"/>
                </a:cubicBezTo>
                <a:cubicBezTo>
                  <a:pt x="569721" y="59935"/>
                  <a:pt x="570643" y="59935"/>
                  <a:pt x="571681" y="59935"/>
                </a:cubicBezTo>
                <a:cubicBezTo>
                  <a:pt x="573410" y="59935"/>
                  <a:pt x="575023" y="59935"/>
                  <a:pt x="576752" y="59935"/>
                </a:cubicBezTo>
                <a:cubicBezTo>
                  <a:pt x="578366" y="59935"/>
                  <a:pt x="580095" y="59935"/>
                  <a:pt x="581708" y="59935"/>
                </a:cubicBezTo>
                <a:cubicBezTo>
                  <a:pt x="583322" y="59935"/>
                  <a:pt x="585051" y="59935"/>
                  <a:pt x="586664" y="59820"/>
                </a:cubicBezTo>
                <a:cubicBezTo>
                  <a:pt x="588278" y="59820"/>
                  <a:pt x="589892" y="59705"/>
                  <a:pt x="591505" y="59590"/>
                </a:cubicBezTo>
                <a:cubicBezTo>
                  <a:pt x="593119" y="59590"/>
                  <a:pt x="594848" y="59359"/>
                  <a:pt x="596577" y="59129"/>
                </a:cubicBezTo>
                <a:cubicBezTo>
                  <a:pt x="598305" y="58898"/>
                  <a:pt x="600150" y="58783"/>
                  <a:pt x="601994" y="58437"/>
                </a:cubicBezTo>
                <a:cubicBezTo>
                  <a:pt x="603838" y="58207"/>
                  <a:pt x="605797" y="57861"/>
                  <a:pt x="607757" y="57630"/>
                </a:cubicBezTo>
                <a:cubicBezTo>
                  <a:pt x="609716" y="57284"/>
                  <a:pt x="611791" y="56939"/>
                  <a:pt x="613865" y="56593"/>
                </a:cubicBezTo>
                <a:lnTo>
                  <a:pt x="627812" y="54057"/>
                </a:lnTo>
                <a:cubicBezTo>
                  <a:pt x="628388" y="54057"/>
                  <a:pt x="628964" y="53827"/>
                  <a:pt x="629540" y="53712"/>
                </a:cubicBezTo>
                <a:cubicBezTo>
                  <a:pt x="630117" y="53712"/>
                  <a:pt x="630578" y="53481"/>
                  <a:pt x="631154" y="53481"/>
                </a:cubicBezTo>
                <a:cubicBezTo>
                  <a:pt x="631615" y="53481"/>
                  <a:pt x="632191" y="53366"/>
                  <a:pt x="632652" y="53250"/>
                </a:cubicBezTo>
                <a:cubicBezTo>
                  <a:pt x="633114" y="53250"/>
                  <a:pt x="633574" y="53135"/>
                  <a:pt x="633920" y="53020"/>
                </a:cubicBezTo>
                <a:cubicBezTo>
                  <a:pt x="634381" y="53020"/>
                  <a:pt x="634727" y="52905"/>
                  <a:pt x="635188" y="52789"/>
                </a:cubicBezTo>
                <a:cubicBezTo>
                  <a:pt x="635649" y="52789"/>
                  <a:pt x="635995" y="52789"/>
                  <a:pt x="636456" y="52674"/>
                </a:cubicBezTo>
                <a:cubicBezTo>
                  <a:pt x="636917" y="52674"/>
                  <a:pt x="637263" y="52674"/>
                  <a:pt x="637724" y="52559"/>
                </a:cubicBezTo>
                <a:cubicBezTo>
                  <a:pt x="638185" y="52559"/>
                  <a:pt x="638531" y="52559"/>
                  <a:pt x="638992" y="52559"/>
                </a:cubicBezTo>
                <a:cubicBezTo>
                  <a:pt x="639337" y="52559"/>
                  <a:pt x="639798" y="52559"/>
                  <a:pt x="640144" y="52559"/>
                </a:cubicBezTo>
                <a:cubicBezTo>
                  <a:pt x="640605" y="52559"/>
                  <a:pt x="640951" y="52559"/>
                  <a:pt x="641412" y="52559"/>
                </a:cubicBezTo>
                <a:cubicBezTo>
                  <a:pt x="641873" y="52559"/>
                  <a:pt x="642334" y="52559"/>
                  <a:pt x="642795" y="52559"/>
                </a:cubicBezTo>
                <a:cubicBezTo>
                  <a:pt x="643256" y="52559"/>
                  <a:pt x="643717" y="52559"/>
                  <a:pt x="644178" y="52559"/>
                </a:cubicBezTo>
                <a:cubicBezTo>
                  <a:pt x="644639" y="52559"/>
                  <a:pt x="645216" y="52559"/>
                  <a:pt x="645677" y="52559"/>
                </a:cubicBezTo>
                <a:cubicBezTo>
                  <a:pt x="646253" y="52559"/>
                  <a:pt x="646714" y="52559"/>
                  <a:pt x="647290" y="52559"/>
                </a:cubicBezTo>
                <a:cubicBezTo>
                  <a:pt x="647866" y="52559"/>
                  <a:pt x="648443" y="52559"/>
                  <a:pt x="649134" y="52559"/>
                </a:cubicBezTo>
                <a:cubicBezTo>
                  <a:pt x="649711" y="52559"/>
                  <a:pt x="650402" y="52559"/>
                  <a:pt x="651094" y="52559"/>
                </a:cubicBezTo>
                <a:cubicBezTo>
                  <a:pt x="651785" y="52559"/>
                  <a:pt x="652246" y="52559"/>
                  <a:pt x="652823" y="52559"/>
                </a:cubicBezTo>
                <a:cubicBezTo>
                  <a:pt x="653399" y="52559"/>
                  <a:pt x="653860" y="52559"/>
                  <a:pt x="654436" y="52559"/>
                </a:cubicBezTo>
                <a:cubicBezTo>
                  <a:pt x="654897" y="52559"/>
                  <a:pt x="655473" y="52559"/>
                  <a:pt x="655935" y="52559"/>
                </a:cubicBezTo>
                <a:cubicBezTo>
                  <a:pt x="656396" y="52559"/>
                  <a:pt x="656857" y="52559"/>
                  <a:pt x="657318" y="52559"/>
                </a:cubicBezTo>
                <a:cubicBezTo>
                  <a:pt x="657779" y="52559"/>
                  <a:pt x="658124" y="52559"/>
                  <a:pt x="658586" y="52559"/>
                </a:cubicBezTo>
                <a:cubicBezTo>
                  <a:pt x="658931" y="52559"/>
                  <a:pt x="659277" y="52559"/>
                  <a:pt x="659623" y="52559"/>
                </a:cubicBezTo>
                <a:cubicBezTo>
                  <a:pt x="659969" y="52559"/>
                  <a:pt x="660199" y="52559"/>
                  <a:pt x="660430" y="52674"/>
                </a:cubicBezTo>
                <a:cubicBezTo>
                  <a:pt x="660660" y="52674"/>
                  <a:pt x="660891" y="52674"/>
                  <a:pt x="661006" y="52789"/>
                </a:cubicBezTo>
                <a:cubicBezTo>
                  <a:pt x="661121" y="52789"/>
                  <a:pt x="661352" y="52789"/>
                  <a:pt x="661352" y="53020"/>
                </a:cubicBezTo>
                <a:cubicBezTo>
                  <a:pt x="661352" y="53020"/>
                  <a:pt x="661467" y="53135"/>
                  <a:pt x="661582" y="53250"/>
                </a:cubicBezTo>
                <a:cubicBezTo>
                  <a:pt x="661582" y="53250"/>
                  <a:pt x="661582" y="53366"/>
                  <a:pt x="661582" y="53481"/>
                </a:cubicBezTo>
                <a:cubicBezTo>
                  <a:pt x="661582" y="53481"/>
                  <a:pt x="661467" y="53596"/>
                  <a:pt x="661352" y="53712"/>
                </a:cubicBezTo>
                <a:cubicBezTo>
                  <a:pt x="661236" y="53712"/>
                  <a:pt x="661006" y="53942"/>
                  <a:pt x="660891" y="54057"/>
                </a:cubicBezTo>
                <a:cubicBezTo>
                  <a:pt x="660660" y="54057"/>
                  <a:pt x="660430" y="54288"/>
                  <a:pt x="660084" y="54403"/>
                </a:cubicBezTo>
                <a:cubicBezTo>
                  <a:pt x="659853" y="54403"/>
                  <a:pt x="659508" y="54634"/>
                  <a:pt x="659162" y="54749"/>
                </a:cubicBezTo>
                <a:cubicBezTo>
                  <a:pt x="658470" y="54864"/>
                  <a:pt x="657663" y="54979"/>
                  <a:pt x="656972" y="55095"/>
                </a:cubicBezTo>
                <a:cubicBezTo>
                  <a:pt x="656050" y="55210"/>
                  <a:pt x="655243" y="55325"/>
                  <a:pt x="654321" y="55440"/>
                </a:cubicBezTo>
                <a:cubicBezTo>
                  <a:pt x="653399" y="55440"/>
                  <a:pt x="652477" y="55556"/>
                  <a:pt x="651670" y="55671"/>
                </a:cubicBezTo>
                <a:cubicBezTo>
                  <a:pt x="650863" y="55671"/>
                  <a:pt x="649941" y="55671"/>
                  <a:pt x="649134" y="55786"/>
                </a:cubicBezTo>
                <a:cubicBezTo>
                  <a:pt x="648328" y="55786"/>
                  <a:pt x="647521" y="55786"/>
                  <a:pt x="646829" y="55786"/>
                </a:cubicBezTo>
                <a:cubicBezTo>
                  <a:pt x="646022" y="55786"/>
                  <a:pt x="645331" y="55786"/>
                  <a:pt x="644639" y="55786"/>
                </a:cubicBezTo>
                <a:lnTo>
                  <a:pt x="639683" y="55786"/>
                </a:lnTo>
                <a:cubicBezTo>
                  <a:pt x="639683" y="55671"/>
                  <a:pt x="635880" y="56708"/>
                  <a:pt x="635880" y="56708"/>
                </a:cubicBezTo>
                <a:lnTo>
                  <a:pt x="633114" y="57400"/>
                </a:lnTo>
                <a:lnTo>
                  <a:pt x="633344" y="57400"/>
                </a:lnTo>
                <a:cubicBezTo>
                  <a:pt x="633344" y="57400"/>
                  <a:pt x="626083" y="59475"/>
                  <a:pt x="626083" y="59475"/>
                </a:cubicBezTo>
                <a:lnTo>
                  <a:pt x="619628" y="61088"/>
                </a:lnTo>
                <a:lnTo>
                  <a:pt x="625506" y="61088"/>
                </a:lnTo>
                <a:cubicBezTo>
                  <a:pt x="626428" y="61203"/>
                  <a:pt x="627351" y="61203"/>
                  <a:pt x="628273" y="61203"/>
                </a:cubicBezTo>
                <a:cubicBezTo>
                  <a:pt x="629195" y="61203"/>
                  <a:pt x="630232" y="61203"/>
                  <a:pt x="631154" y="61203"/>
                </a:cubicBezTo>
                <a:cubicBezTo>
                  <a:pt x="632191" y="61203"/>
                  <a:pt x="633114" y="61203"/>
                  <a:pt x="634151" y="61203"/>
                </a:cubicBezTo>
                <a:cubicBezTo>
                  <a:pt x="635188" y="61203"/>
                  <a:pt x="636225" y="61203"/>
                  <a:pt x="637263" y="61088"/>
                </a:cubicBezTo>
                <a:cubicBezTo>
                  <a:pt x="637839" y="61088"/>
                  <a:pt x="638415" y="61088"/>
                  <a:pt x="638992" y="60973"/>
                </a:cubicBezTo>
                <a:cubicBezTo>
                  <a:pt x="639568" y="60973"/>
                  <a:pt x="640144" y="60973"/>
                  <a:pt x="640721" y="60858"/>
                </a:cubicBezTo>
                <a:cubicBezTo>
                  <a:pt x="641297" y="60858"/>
                  <a:pt x="641873" y="60858"/>
                  <a:pt x="642565" y="60742"/>
                </a:cubicBezTo>
                <a:cubicBezTo>
                  <a:pt x="643141" y="60742"/>
                  <a:pt x="643717" y="60742"/>
                  <a:pt x="644409" y="60627"/>
                </a:cubicBezTo>
                <a:lnTo>
                  <a:pt x="644870" y="60627"/>
                </a:lnTo>
                <a:cubicBezTo>
                  <a:pt x="644870" y="60627"/>
                  <a:pt x="644870" y="60627"/>
                  <a:pt x="644870" y="60627"/>
                </a:cubicBezTo>
                <a:lnTo>
                  <a:pt x="645216" y="60627"/>
                </a:lnTo>
                <a:cubicBezTo>
                  <a:pt x="645216" y="60627"/>
                  <a:pt x="649941" y="59475"/>
                  <a:pt x="649941" y="59475"/>
                </a:cubicBezTo>
                <a:lnTo>
                  <a:pt x="641412" y="61895"/>
                </a:lnTo>
                <a:close/>
                <a:moveTo>
                  <a:pt x="560270" y="68580"/>
                </a:moveTo>
                <a:lnTo>
                  <a:pt x="560270" y="68580"/>
                </a:lnTo>
                <a:cubicBezTo>
                  <a:pt x="560270" y="68580"/>
                  <a:pt x="584590" y="61895"/>
                  <a:pt x="584590" y="61895"/>
                </a:cubicBezTo>
                <a:lnTo>
                  <a:pt x="584590" y="61895"/>
                </a:lnTo>
                <a:cubicBezTo>
                  <a:pt x="584590" y="61895"/>
                  <a:pt x="560270" y="68580"/>
                  <a:pt x="560270" y="68580"/>
                </a:cubicBezTo>
                <a:close/>
                <a:moveTo>
                  <a:pt x="599112" y="62241"/>
                </a:moveTo>
                <a:lnTo>
                  <a:pt x="575023" y="68926"/>
                </a:lnTo>
                <a:lnTo>
                  <a:pt x="575023" y="68926"/>
                </a:lnTo>
                <a:cubicBezTo>
                  <a:pt x="575023" y="68926"/>
                  <a:pt x="598997" y="62241"/>
                  <a:pt x="598997" y="62241"/>
                </a:cubicBezTo>
                <a:lnTo>
                  <a:pt x="598997" y="62241"/>
                </a:lnTo>
                <a:close/>
                <a:moveTo>
                  <a:pt x="626198" y="59820"/>
                </a:moveTo>
                <a:lnTo>
                  <a:pt x="633229" y="57861"/>
                </a:lnTo>
                <a:lnTo>
                  <a:pt x="633229" y="57861"/>
                </a:lnTo>
                <a:cubicBezTo>
                  <a:pt x="633229" y="57861"/>
                  <a:pt x="626198" y="59820"/>
                  <a:pt x="626198" y="59820"/>
                </a:cubicBezTo>
                <a:lnTo>
                  <a:pt x="626198" y="59820"/>
                </a:lnTo>
                <a:cubicBezTo>
                  <a:pt x="626198" y="59820"/>
                  <a:pt x="626198" y="59820"/>
                  <a:pt x="626198" y="59820"/>
                </a:cubicBezTo>
                <a:close/>
                <a:moveTo>
                  <a:pt x="663196" y="54172"/>
                </a:moveTo>
                <a:cubicBezTo>
                  <a:pt x="663196" y="54172"/>
                  <a:pt x="663196" y="54172"/>
                  <a:pt x="663311" y="54172"/>
                </a:cubicBezTo>
                <a:cubicBezTo>
                  <a:pt x="663311" y="54172"/>
                  <a:pt x="663311" y="54172"/>
                  <a:pt x="663311" y="54172"/>
                </a:cubicBezTo>
                <a:cubicBezTo>
                  <a:pt x="663311" y="54172"/>
                  <a:pt x="663311" y="54172"/>
                  <a:pt x="663196" y="54172"/>
                </a:cubicBezTo>
                <a:cubicBezTo>
                  <a:pt x="663196" y="54172"/>
                  <a:pt x="663196" y="54172"/>
                  <a:pt x="663196" y="54172"/>
                </a:cubicBezTo>
                <a:close/>
                <a:moveTo>
                  <a:pt x="663772" y="54057"/>
                </a:moveTo>
                <a:cubicBezTo>
                  <a:pt x="663772" y="54057"/>
                  <a:pt x="663772" y="54057"/>
                  <a:pt x="663887" y="54057"/>
                </a:cubicBezTo>
                <a:cubicBezTo>
                  <a:pt x="663887" y="54057"/>
                  <a:pt x="663887" y="54057"/>
                  <a:pt x="663887" y="54057"/>
                </a:cubicBezTo>
                <a:cubicBezTo>
                  <a:pt x="663887" y="54057"/>
                  <a:pt x="663887" y="54057"/>
                  <a:pt x="663772" y="54057"/>
                </a:cubicBezTo>
                <a:cubicBezTo>
                  <a:pt x="663772" y="54057"/>
                  <a:pt x="663772" y="54057"/>
                  <a:pt x="663772" y="54057"/>
                </a:cubicBezTo>
                <a:close/>
                <a:moveTo>
                  <a:pt x="687631" y="48640"/>
                </a:moveTo>
                <a:cubicBezTo>
                  <a:pt x="687400" y="48640"/>
                  <a:pt x="687054" y="48409"/>
                  <a:pt x="686709" y="48294"/>
                </a:cubicBezTo>
                <a:cubicBezTo>
                  <a:pt x="686363" y="48294"/>
                  <a:pt x="685902" y="48064"/>
                  <a:pt x="685441" y="48064"/>
                </a:cubicBezTo>
                <a:cubicBezTo>
                  <a:pt x="684980" y="48064"/>
                  <a:pt x="684519" y="47948"/>
                  <a:pt x="683942" y="47833"/>
                </a:cubicBezTo>
                <a:cubicBezTo>
                  <a:pt x="683366" y="47833"/>
                  <a:pt x="682790" y="47718"/>
                  <a:pt x="682213" y="47603"/>
                </a:cubicBezTo>
                <a:cubicBezTo>
                  <a:pt x="681407" y="47603"/>
                  <a:pt x="680715" y="47487"/>
                  <a:pt x="679793" y="47372"/>
                </a:cubicBezTo>
                <a:cubicBezTo>
                  <a:pt x="678986" y="47372"/>
                  <a:pt x="678064" y="47257"/>
                  <a:pt x="677142" y="47142"/>
                </a:cubicBezTo>
                <a:cubicBezTo>
                  <a:pt x="676220" y="47142"/>
                  <a:pt x="675183" y="47142"/>
                  <a:pt x="674261" y="47026"/>
                </a:cubicBezTo>
                <a:cubicBezTo>
                  <a:pt x="673223" y="47026"/>
                  <a:pt x="672186" y="47026"/>
                  <a:pt x="671033" y="47026"/>
                </a:cubicBezTo>
                <a:cubicBezTo>
                  <a:pt x="669881" y="47026"/>
                  <a:pt x="669189" y="47026"/>
                  <a:pt x="668267" y="47026"/>
                </a:cubicBezTo>
                <a:cubicBezTo>
                  <a:pt x="667345" y="47026"/>
                  <a:pt x="666423" y="47026"/>
                  <a:pt x="665501" y="47026"/>
                </a:cubicBezTo>
                <a:cubicBezTo>
                  <a:pt x="664579" y="47026"/>
                  <a:pt x="663772" y="47026"/>
                  <a:pt x="662850" y="47026"/>
                </a:cubicBezTo>
                <a:cubicBezTo>
                  <a:pt x="661928" y="47026"/>
                  <a:pt x="661121" y="47026"/>
                  <a:pt x="660314" y="47026"/>
                </a:cubicBezTo>
                <a:cubicBezTo>
                  <a:pt x="659508" y="47026"/>
                  <a:pt x="658701" y="47026"/>
                  <a:pt x="657779" y="47026"/>
                </a:cubicBezTo>
                <a:cubicBezTo>
                  <a:pt x="656972" y="47026"/>
                  <a:pt x="656050" y="47026"/>
                  <a:pt x="655243" y="47026"/>
                </a:cubicBezTo>
                <a:cubicBezTo>
                  <a:pt x="654436" y="47026"/>
                  <a:pt x="653629" y="47026"/>
                  <a:pt x="652707" y="47026"/>
                </a:cubicBezTo>
                <a:cubicBezTo>
                  <a:pt x="651901" y="47026"/>
                  <a:pt x="651094" y="47026"/>
                  <a:pt x="650172" y="47142"/>
                </a:cubicBezTo>
                <a:cubicBezTo>
                  <a:pt x="649365" y="47142"/>
                  <a:pt x="648558" y="47257"/>
                  <a:pt x="647636" y="47372"/>
                </a:cubicBezTo>
                <a:cubicBezTo>
                  <a:pt x="646829" y="47372"/>
                  <a:pt x="645907" y="47487"/>
                  <a:pt x="645100" y="47603"/>
                </a:cubicBezTo>
                <a:cubicBezTo>
                  <a:pt x="644178" y="47603"/>
                  <a:pt x="643371" y="47833"/>
                  <a:pt x="642449" y="47833"/>
                </a:cubicBezTo>
                <a:cubicBezTo>
                  <a:pt x="641527" y="47833"/>
                  <a:pt x="640721" y="48064"/>
                  <a:pt x="639798" y="48179"/>
                </a:cubicBezTo>
                <a:cubicBezTo>
                  <a:pt x="638876" y="48294"/>
                  <a:pt x="637954" y="48409"/>
                  <a:pt x="637032" y="48525"/>
                </a:cubicBezTo>
                <a:cubicBezTo>
                  <a:pt x="636110" y="48640"/>
                  <a:pt x="635073" y="48755"/>
                  <a:pt x="634151" y="48986"/>
                </a:cubicBezTo>
                <a:cubicBezTo>
                  <a:pt x="633114" y="49101"/>
                  <a:pt x="632191" y="49332"/>
                  <a:pt x="631154" y="49447"/>
                </a:cubicBezTo>
                <a:cubicBezTo>
                  <a:pt x="630117" y="49677"/>
                  <a:pt x="629079" y="49792"/>
                  <a:pt x="628042" y="50023"/>
                </a:cubicBezTo>
                <a:lnTo>
                  <a:pt x="613059" y="52789"/>
                </a:lnTo>
                <a:cubicBezTo>
                  <a:pt x="612367" y="52905"/>
                  <a:pt x="611791" y="53020"/>
                  <a:pt x="611214" y="53135"/>
                </a:cubicBezTo>
                <a:cubicBezTo>
                  <a:pt x="610638" y="53135"/>
                  <a:pt x="610062" y="53366"/>
                  <a:pt x="609486" y="53481"/>
                </a:cubicBezTo>
                <a:cubicBezTo>
                  <a:pt x="608909" y="53481"/>
                  <a:pt x="608448" y="53712"/>
                  <a:pt x="607872" y="53712"/>
                </a:cubicBezTo>
                <a:cubicBezTo>
                  <a:pt x="607411" y="53712"/>
                  <a:pt x="606950" y="53827"/>
                  <a:pt x="606489" y="53942"/>
                </a:cubicBezTo>
                <a:cubicBezTo>
                  <a:pt x="606028" y="53942"/>
                  <a:pt x="605567" y="54057"/>
                  <a:pt x="605106" y="54172"/>
                </a:cubicBezTo>
                <a:cubicBezTo>
                  <a:pt x="604645" y="54172"/>
                  <a:pt x="604184" y="54172"/>
                  <a:pt x="603838" y="54288"/>
                </a:cubicBezTo>
                <a:cubicBezTo>
                  <a:pt x="603377" y="54288"/>
                  <a:pt x="603031" y="54288"/>
                  <a:pt x="602570" y="54403"/>
                </a:cubicBezTo>
                <a:cubicBezTo>
                  <a:pt x="602109" y="54403"/>
                  <a:pt x="601763" y="54403"/>
                  <a:pt x="601302" y="54403"/>
                </a:cubicBezTo>
                <a:cubicBezTo>
                  <a:pt x="600841" y="54403"/>
                  <a:pt x="600495" y="54403"/>
                  <a:pt x="600150" y="54403"/>
                </a:cubicBezTo>
                <a:cubicBezTo>
                  <a:pt x="599804" y="54403"/>
                  <a:pt x="599343" y="54403"/>
                  <a:pt x="598997" y="54403"/>
                </a:cubicBezTo>
                <a:cubicBezTo>
                  <a:pt x="598651" y="54403"/>
                  <a:pt x="598190" y="54403"/>
                  <a:pt x="597844" y="54403"/>
                </a:cubicBezTo>
                <a:cubicBezTo>
                  <a:pt x="597499" y="54403"/>
                  <a:pt x="597038" y="54403"/>
                  <a:pt x="596692" y="54403"/>
                </a:cubicBezTo>
                <a:cubicBezTo>
                  <a:pt x="596346" y="54403"/>
                  <a:pt x="595885" y="54403"/>
                  <a:pt x="595539" y="54403"/>
                </a:cubicBezTo>
                <a:cubicBezTo>
                  <a:pt x="595078" y="54403"/>
                  <a:pt x="594732" y="54403"/>
                  <a:pt x="594271" y="54403"/>
                </a:cubicBezTo>
                <a:cubicBezTo>
                  <a:pt x="593810" y="54403"/>
                  <a:pt x="593349" y="54403"/>
                  <a:pt x="592888" y="54403"/>
                </a:cubicBezTo>
                <a:cubicBezTo>
                  <a:pt x="592427" y="54403"/>
                  <a:pt x="591851" y="54403"/>
                  <a:pt x="591390" y="54403"/>
                </a:cubicBezTo>
                <a:cubicBezTo>
                  <a:pt x="590929" y="54403"/>
                  <a:pt x="590468" y="54403"/>
                  <a:pt x="590122" y="54403"/>
                </a:cubicBezTo>
                <a:cubicBezTo>
                  <a:pt x="589661" y="54403"/>
                  <a:pt x="589315" y="54403"/>
                  <a:pt x="588854" y="54403"/>
                </a:cubicBezTo>
                <a:cubicBezTo>
                  <a:pt x="588508" y="54403"/>
                  <a:pt x="588047" y="54403"/>
                  <a:pt x="587702" y="54403"/>
                </a:cubicBezTo>
                <a:cubicBezTo>
                  <a:pt x="587356" y="54403"/>
                  <a:pt x="587010" y="54403"/>
                  <a:pt x="586664" y="54403"/>
                </a:cubicBezTo>
                <a:cubicBezTo>
                  <a:pt x="586319" y="54403"/>
                  <a:pt x="585973" y="54403"/>
                  <a:pt x="585742" y="54403"/>
                </a:cubicBezTo>
                <a:cubicBezTo>
                  <a:pt x="585397" y="54403"/>
                  <a:pt x="585166" y="54403"/>
                  <a:pt x="584936" y="54288"/>
                </a:cubicBezTo>
                <a:cubicBezTo>
                  <a:pt x="584705" y="54288"/>
                  <a:pt x="584474" y="54288"/>
                  <a:pt x="584244" y="54172"/>
                </a:cubicBezTo>
                <a:cubicBezTo>
                  <a:pt x="584013" y="54172"/>
                  <a:pt x="583898" y="54172"/>
                  <a:pt x="583783" y="54057"/>
                </a:cubicBezTo>
                <a:cubicBezTo>
                  <a:pt x="583668" y="54057"/>
                  <a:pt x="583552" y="53942"/>
                  <a:pt x="583552" y="53827"/>
                </a:cubicBezTo>
                <a:cubicBezTo>
                  <a:pt x="583552" y="53827"/>
                  <a:pt x="583552" y="53712"/>
                  <a:pt x="583552" y="53596"/>
                </a:cubicBezTo>
                <a:cubicBezTo>
                  <a:pt x="583552" y="53596"/>
                  <a:pt x="583552" y="53481"/>
                  <a:pt x="583552" y="53366"/>
                </a:cubicBezTo>
                <a:cubicBezTo>
                  <a:pt x="583552" y="53366"/>
                  <a:pt x="583552" y="53250"/>
                  <a:pt x="583783" y="53135"/>
                </a:cubicBezTo>
                <a:cubicBezTo>
                  <a:pt x="583783" y="53135"/>
                  <a:pt x="583783" y="53135"/>
                  <a:pt x="583783" y="53135"/>
                </a:cubicBezTo>
                <a:cubicBezTo>
                  <a:pt x="583783" y="53135"/>
                  <a:pt x="583783" y="53135"/>
                  <a:pt x="583898" y="53135"/>
                </a:cubicBezTo>
                <a:cubicBezTo>
                  <a:pt x="584820" y="52905"/>
                  <a:pt x="585742" y="52789"/>
                  <a:pt x="586664" y="52559"/>
                </a:cubicBezTo>
                <a:cubicBezTo>
                  <a:pt x="587587" y="52444"/>
                  <a:pt x="588508" y="52213"/>
                  <a:pt x="589431" y="52098"/>
                </a:cubicBezTo>
                <a:cubicBezTo>
                  <a:pt x="590353" y="51983"/>
                  <a:pt x="591275" y="51867"/>
                  <a:pt x="592312" y="51752"/>
                </a:cubicBezTo>
                <a:cubicBezTo>
                  <a:pt x="593234" y="51752"/>
                  <a:pt x="594271" y="51637"/>
                  <a:pt x="595194" y="51521"/>
                </a:cubicBezTo>
                <a:cubicBezTo>
                  <a:pt x="596116" y="51521"/>
                  <a:pt x="597038" y="51521"/>
                  <a:pt x="597960" y="51406"/>
                </a:cubicBezTo>
                <a:cubicBezTo>
                  <a:pt x="598882" y="51406"/>
                  <a:pt x="599804" y="51406"/>
                  <a:pt x="600611" y="51406"/>
                </a:cubicBezTo>
                <a:cubicBezTo>
                  <a:pt x="601533" y="51406"/>
                  <a:pt x="602339" y="51406"/>
                  <a:pt x="603146" y="51406"/>
                </a:cubicBezTo>
                <a:lnTo>
                  <a:pt x="606604" y="51406"/>
                </a:lnTo>
                <a:cubicBezTo>
                  <a:pt x="606604" y="51406"/>
                  <a:pt x="612828" y="49677"/>
                  <a:pt x="612828" y="49677"/>
                </a:cubicBezTo>
                <a:lnTo>
                  <a:pt x="619513" y="47833"/>
                </a:lnTo>
                <a:lnTo>
                  <a:pt x="619743" y="47833"/>
                </a:lnTo>
                <a:cubicBezTo>
                  <a:pt x="619743" y="47833"/>
                  <a:pt x="622394" y="47026"/>
                  <a:pt x="622394" y="47026"/>
                </a:cubicBezTo>
                <a:lnTo>
                  <a:pt x="626774" y="45874"/>
                </a:lnTo>
                <a:lnTo>
                  <a:pt x="619283" y="45643"/>
                </a:lnTo>
                <a:cubicBezTo>
                  <a:pt x="618015" y="45643"/>
                  <a:pt x="616747" y="45643"/>
                  <a:pt x="615479" y="45643"/>
                </a:cubicBezTo>
                <a:cubicBezTo>
                  <a:pt x="614096" y="45643"/>
                  <a:pt x="612713" y="45643"/>
                  <a:pt x="611330" y="45643"/>
                </a:cubicBezTo>
                <a:cubicBezTo>
                  <a:pt x="609831" y="45643"/>
                  <a:pt x="608333" y="45758"/>
                  <a:pt x="606835" y="45874"/>
                </a:cubicBezTo>
                <a:cubicBezTo>
                  <a:pt x="605221" y="45874"/>
                  <a:pt x="603607" y="46104"/>
                  <a:pt x="601994" y="46220"/>
                </a:cubicBezTo>
                <a:lnTo>
                  <a:pt x="616747" y="42185"/>
                </a:lnTo>
                <a:lnTo>
                  <a:pt x="612367" y="43569"/>
                </a:lnTo>
                <a:lnTo>
                  <a:pt x="612367" y="43569"/>
                </a:lnTo>
                <a:cubicBezTo>
                  <a:pt x="612367" y="43569"/>
                  <a:pt x="612367" y="43569"/>
                  <a:pt x="612367" y="43569"/>
                </a:cubicBezTo>
                <a:lnTo>
                  <a:pt x="612021" y="43569"/>
                </a:lnTo>
                <a:cubicBezTo>
                  <a:pt x="612252" y="43799"/>
                  <a:pt x="612482" y="43914"/>
                  <a:pt x="612713" y="43914"/>
                </a:cubicBezTo>
                <a:cubicBezTo>
                  <a:pt x="612943" y="43914"/>
                  <a:pt x="613289" y="44145"/>
                  <a:pt x="613635" y="44145"/>
                </a:cubicBezTo>
                <a:cubicBezTo>
                  <a:pt x="613981" y="44145"/>
                  <a:pt x="614326" y="44260"/>
                  <a:pt x="614672" y="44375"/>
                </a:cubicBezTo>
                <a:cubicBezTo>
                  <a:pt x="615018" y="44375"/>
                  <a:pt x="615479" y="44491"/>
                  <a:pt x="615940" y="44606"/>
                </a:cubicBezTo>
                <a:cubicBezTo>
                  <a:pt x="616516" y="44606"/>
                  <a:pt x="617208" y="44721"/>
                  <a:pt x="617899" y="44837"/>
                </a:cubicBezTo>
                <a:cubicBezTo>
                  <a:pt x="618591" y="44837"/>
                  <a:pt x="619398" y="44952"/>
                  <a:pt x="620205" y="45067"/>
                </a:cubicBezTo>
                <a:cubicBezTo>
                  <a:pt x="621011" y="45067"/>
                  <a:pt x="621818" y="45067"/>
                  <a:pt x="622740" y="45182"/>
                </a:cubicBezTo>
                <a:cubicBezTo>
                  <a:pt x="623662" y="45182"/>
                  <a:pt x="624584" y="45182"/>
                  <a:pt x="625506" y="45182"/>
                </a:cubicBezTo>
                <a:cubicBezTo>
                  <a:pt x="627120" y="45182"/>
                  <a:pt x="628734" y="45182"/>
                  <a:pt x="630347" y="45182"/>
                </a:cubicBezTo>
                <a:cubicBezTo>
                  <a:pt x="631961" y="45182"/>
                  <a:pt x="633574" y="45182"/>
                  <a:pt x="635073" y="45182"/>
                </a:cubicBezTo>
                <a:cubicBezTo>
                  <a:pt x="636686" y="45182"/>
                  <a:pt x="638185" y="45182"/>
                  <a:pt x="639798" y="45067"/>
                </a:cubicBezTo>
                <a:cubicBezTo>
                  <a:pt x="641412" y="45067"/>
                  <a:pt x="642910" y="44952"/>
                  <a:pt x="644409" y="44837"/>
                </a:cubicBezTo>
                <a:cubicBezTo>
                  <a:pt x="645907" y="44837"/>
                  <a:pt x="647521" y="44606"/>
                  <a:pt x="649250" y="44375"/>
                </a:cubicBezTo>
                <a:cubicBezTo>
                  <a:pt x="650979" y="44260"/>
                  <a:pt x="652707" y="44029"/>
                  <a:pt x="654436" y="43799"/>
                </a:cubicBezTo>
                <a:cubicBezTo>
                  <a:pt x="656280" y="43569"/>
                  <a:pt x="658124" y="43338"/>
                  <a:pt x="659969" y="42992"/>
                </a:cubicBezTo>
                <a:cubicBezTo>
                  <a:pt x="661928" y="42646"/>
                  <a:pt x="663887" y="42301"/>
                  <a:pt x="665847" y="41955"/>
                </a:cubicBezTo>
                <a:lnTo>
                  <a:pt x="679217" y="39534"/>
                </a:lnTo>
                <a:cubicBezTo>
                  <a:pt x="679793" y="39534"/>
                  <a:pt x="680369" y="39304"/>
                  <a:pt x="680830" y="39189"/>
                </a:cubicBezTo>
                <a:cubicBezTo>
                  <a:pt x="681407" y="39189"/>
                  <a:pt x="681868" y="38958"/>
                  <a:pt x="682329" y="38958"/>
                </a:cubicBezTo>
                <a:cubicBezTo>
                  <a:pt x="682790" y="38958"/>
                  <a:pt x="683251" y="38843"/>
                  <a:pt x="683712" y="38728"/>
                </a:cubicBezTo>
                <a:cubicBezTo>
                  <a:pt x="684173" y="38728"/>
                  <a:pt x="684519" y="38612"/>
                  <a:pt x="684980" y="38497"/>
                </a:cubicBezTo>
                <a:cubicBezTo>
                  <a:pt x="685325" y="38497"/>
                  <a:pt x="685786" y="38382"/>
                  <a:pt x="686132" y="38382"/>
                </a:cubicBezTo>
                <a:cubicBezTo>
                  <a:pt x="686478" y="38382"/>
                  <a:pt x="686939" y="38382"/>
                  <a:pt x="687285" y="38266"/>
                </a:cubicBezTo>
                <a:cubicBezTo>
                  <a:pt x="687631" y="38266"/>
                  <a:pt x="688092" y="38266"/>
                  <a:pt x="688437" y="38151"/>
                </a:cubicBezTo>
                <a:cubicBezTo>
                  <a:pt x="688783" y="38151"/>
                  <a:pt x="689244" y="38151"/>
                  <a:pt x="689590" y="38151"/>
                </a:cubicBezTo>
                <a:cubicBezTo>
                  <a:pt x="689936" y="38151"/>
                  <a:pt x="690397" y="38151"/>
                  <a:pt x="690743" y="38151"/>
                </a:cubicBezTo>
                <a:cubicBezTo>
                  <a:pt x="691088" y="38151"/>
                  <a:pt x="691549" y="38151"/>
                  <a:pt x="692010" y="38151"/>
                </a:cubicBezTo>
                <a:cubicBezTo>
                  <a:pt x="692472" y="38151"/>
                  <a:pt x="692817" y="38151"/>
                  <a:pt x="693278" y="38151"/>
                </a:cubicBezTo>
                <a:cubicBezTo>
                  <a:pt x="693739" y="38151"/>
                  <a:pt x="694200" y="38151"/>
                  <a:pt x="694661" y="38151"/>
                </a:cubicBezTo>
                <a:cubicBezTo>
                  <a:pt x="695122" y="38151"/>
                  <a:pt x="695583" y="38151"/>
                  <a:pt x="696160" y="38151"/>
                </a:cubicBezTo>
                <a:cubicBezTo>
                  <a:pt x="696621" y="38151"/>
                  <a:pt x="697197" y="38151"/>
                  <a:pt x="697773" y="38151"/>
                </a:cubicBezTo>
                <a:cubicBezTo>
                  <a:pt x="698350" y="38151"/>
                  <a:pt x="698926" y="38151"/>
                  <a:pt x="699502" y="38151"/>
                </a:cubicBezTo>
                <a:cubicBezTo>
                  <a:pt x="700079" y="38151"/>
                  <a:pt x="700770" y="38151"/>
                  <a:pt x="701346" y="38151"/>
                </a:cubicBezTo>
                <a:cubicBezTo>
                  <a:pt x="701923" y="38151"/>
                  <a:pt x="702499" y="38151"/>
                  <a:pt x="702960" y="38151"/>
                </a:cubicBezTo>
                <a:cubicBezTo>
                  <a:pt x="703536" y="38151"/>
                  <a:pt x="703997" y="38151"/>
                  <a:pt x="704458" y="38151"/>
                </a:cubicBezTo>
                <a:cubicBezTo>
                  <a:pt x="704919" y="38151"/>
                  <a:pt x="705380" y="38151"/>
                  <a:pt x="705841" y="38151"/>
                </a:cubicBezTo>
                <a:cubicBezTo>
                  <a:pt x="706302" y="38151"/>
                  <a:pt x="706763" y="38151"/>
                  <a:pt x="707109" y="38151"/>
                </a:cubicBezTo>
                <a:cubicBezTo>
                  <a:pt x="707570" y="38151"/>
                  <a:pt x="707916" y="38151"/>
                  <a:pt x="708262" y="38151"/>
                </a:cubicBezTo>
                <a:cubicBezTo>
                  <a:pt x="708608" y="38151"/>
                  <a:pt x="708953" y="38151"/>
                  <a:pt x="709184" y="38151"/>
                </a:cubicBezTo>
                <a:cubicBezTo>
                  <a:pt x="709530" y="38151"/>
                  <a:pt x="709760" y="38151"/>
                  <a:pt x="709991" y="38266"/>
                </a:cubicBezTo>
                <a:cubicBezTo>
                  <a:pt x="710221" y="38266"/>
                  <a:pt x="710452" y="38266"/>
                  <a:pt x="710567" y="38382"/>
                </a:cubicBezTo>
                <a:cubicBezTo>
                  <a:pt x="710682" y="38382"/>
                  <a:pt x="710913" y="38382"/>
                  <a:pt x="710913" y="38612"/>
                </a:cubicBezTo>
                <a:cubicBezTo>
                  <a:pt x="710913" y="38612"/>
                  <a:pt x="711028" y="38728"/>
                  <a:pt x="711143" y="38843"/>
                </a:cubicBezTo>
                <a:cubicBezTo>
                  <a:pt x="711143" y="38843"/>
                  <a:pt x="711143" y="38958"/>
                  <a:pt x="711143" y="39073"/>
                </a:cubicBezTo>
                <a:cubicBezTo>
                  <a:pt x="711143" y="39073"/>
                  <a:pt x="711028" y="39189"/>
                  <a:pt x="710913" y="39304"/>
                </a:cubicBezTo>
                <a:cubicBezTo>
                  <a:pt x="710913" y="39304"/>
                  <a:pt x="710682" y="39534"/>
                  <a:pt x="710452" y="39534"/>
                </a:cubicBezTo>
                <a:cubicBezTo>
                  <a:pt x="710221" y="39534"/>
                  <a:pt x="709991" y="39765"/>
                  <a:pt x="709645" y="39880"/>
                </a:cubicBezTo>
                <a:cubicBezTo>
                  <a:pt x="709645" y="39880"/>
                  <a:pt x="709645" y="39880"/>
                  <a:pt x="709530" y="39880"/>
                </a:cubicBezTo>
                <a:cubicBezTo>
                  <a:pt x="708953" y="39880"/>
                  <a:pt x="708377" y="40111"/>
                  <a:pt x="707801" y="40111"/>
                </a:cubicBezTo>
                <a:cubicBezTo>
                  <a:pt x="706994" y="40226"/>
                  <a:pt x="706072" y="40341"/>
                  <a:pt x="705265" y="40457"/>
                </a:cubicBezTo>
                <a:cubicBezTo>
                  <a:pt x="704343" y="40457"/>
                  <a:pt x="703536" y="40572"/>
                  <a:pt x="702729" y="40687"/>
                </a:cubicBezTo>
                <a:cubicBezTo>
                  <a:pt x="701923" y="40687"/>
                  <a:pt x="701116" y="40687"/>
                  <a:pt x="700309" y="40802"/>
                </a:cubicBezTo>
                <a:cubicBezTo>
                  <a:pt x="699502" y="40802"/>
                  <a:pt x="698811" y="40802"/>
                  <a:pt x="698119" y="40802"/>
                </a:cubicBezTo>
                <a:cubicBezTo>
                  <a:pt x="697428" y="40802"/>
                  <a:pt x="696736" y="40802"/>
                  <a:pt x="696044" y="40802"/>
                </a:cubicBezTo>
                <a:lnTo>
                  <a:pt x="691319" y="40802"/>
                </a:lnTo>
                <a:cubicBezTo>
                  <a:pt x="691319" y="40687"/>
                  <a:pt x="686939" y="41840"/>
                  <a:pt x="686939" y="41840"/>
                </a:cubicBezTo>
                <a:lnTo>
                  <a:pt x="683712" y="42646"/>
                </a:lnTo>
                <a:lnTo>
                  <a:pt x="683942" y="42646"/>
                </a:lnTo>
                <a:cubicBezTo>
                  <a:pt x="683942" y="42646"/>
                  <a:pt x="678064" y="44260"/>
                  <a:pt x="678064" y="44260"/>
                </a:cubicBezTo>
                <a:lnTo>
                  <a:pt x="670688" y="46220"/>
                </a:lnTo>
                <a:lnTo>
                  <a:pt x="676335" y="46220"/>
                </a:lnTo>
                <a:cubicBezTo>
                  <a:pt x="677142" y="46335"/>
                  <a:pt x="678064" y="46450"/>
                  <a:pt x="678986" y="46450"/>
                </a:cubicBezTo>
                <a:cubicBezTo>
                  <a:pt x="679908" y="46450"/>
                  <a:pt x="680830" y="46450"/>
                  <a:pt x="681752" y="46450"/>
                </a:cubicBezTo>
                <a:cubicBezTo>
                  <a:pt x="682675" y="46450"/>
                  <a:pt x="683597" y="46450"/>
                  <a:pt x="684634" y="46450"/>
                </a:cubicBezTo>
                <a:cubicBezTo>
                  <a:pt x="685556" y="46450"/>
                  <a:pt x="686593" y="46450"/>
                  <a:pt x="687631" y="46335"/>
                </a:cubicBezTo>
                <a:cubicBezTo>
                  <a:pt x="688207" y="46335"/>
                  <a:pt x="688783" y="46335"/>
                  <a:pt x="689359" y="46335"/>
                </a:cubicBezTo>
                <a:cubicBezTo>
                  <a:pt x="689936" y="46335"/>
                  <a:pt x="690512" y="46335"/>
                  <a:pt x="691088" y="46220"/>
                </a:cubicBezTo>
                <a:cubicBezTo>
                  <a:pt x="691665" y="46220"/>
                  <a:pt x="692241" y="46220"/>
                  <a:pt x="692817" y="46104"/>
                </a:cubicBezTo>
                <a:cubicBezTo>
                  <a:pt x="693393" y="46104"/>
                  <a:pt x="693970" y="46104"/>
                  <a:pt x="694546" y="45989"/>
                </a:cubicBezTo>
                <a:lnTo>
                  <a:pt x="694546" y="45989"/>
                </a:lnTo>
                <a:cubicBezTo>
                  <a:pt x="694546" y="45989"/>
                  <a:pt x="694892" y="45989"/>
                  <a:pt x="694892" y="45989"/>
                </a:cubicBezTo>
                <a:cubicBezTo>
                  <a:pt x="694892" y="45989"/>
                  <a:pt x="694892" y="45989"/>
                  <a:pt x="694892" y="45989"/>
                </a:cubicBezTo>
                <a:lnTo>
                  <a:pt x="694892" y="45989"/>
                </a:lnTo>
                <a:cubicBezTo>
                  <a:pt x="694892" y="45989"/>
                  <a:pt x="695238" y="45989"/>
                  <a:pt x="695238" y="45989"/>
                </a:cubicBezTo>
                <a:lnTo>
                  <a:pt x="700655" y="44606"/>
                </a:lnTo>
                <a:lnTo>
                  <a:pt x="687631" y="48294"/>
                </a:lnTo>
                <a:close/>
                <a:moveTo>
                  <a:pt x="714255" y="39534"/>
                </a:moveTo>
                <a:cubicBezTo>
                  <a:pt x="714255" y="39534"/>
                  <a:pt x="714255" y="39534"/>
                  <a:pt x="714255" y="39534"/>
                </a:cubicBezTo>
                <a:cubicBezTo>
                  <a:pt x="714255" y="39534"/>
                  <a:pt x="714255" y="39534"/>
                  <a:pt x="714255" y="39534"/>
                </a:cubicBezTo>
                <a:cubicBezTo>
                  <a:pt x="714255" y="39534"/>
                  <a:pt x="714255" y="39534"/>
                  <a:pt x="714255" y="39534"/>
                </a:cubicBezTo>
                <a:cubicBezTo>
                  <a:pt x="714255" y="39534"/>
                  <a:pt x="714255" y="39534"/>
                  <a:pt x="714255" y="39534"/>
                </a:cubicBezTo>
                <a:close/>
                <a:moveTo>
                  <a:pt x="714831" y="39419"/>
                </a:moveTo>
                <a:cubicBezTo>
                  <a:pt x="714831" y="39419"/>
                  <a:pt x="714831" y="39419"/>
                  <a:pt x="714831" y="39419"/>
                </a:cubicBezTo>
                <a:cubicBezTo>
                  <a:pt x="714831" y="39419"/>
                  <a:pt x="714831" y="39419"/>
                  <a:pt x="714831" y="39419"/>
                </a:cubicBezTo>
                <a:cubicBezTo>
                  <a:pt x="714831" y="39419"/>
                  <a:pt x="714831" y="39419"/>
                  <a:pt x="714716" y="39419"/>
                </a:cubicBezTo>
                <a:cubicBezTo>
                  <a:pt x="714716" y="39419"/>
                  <a:pt x="714716" y="39419"/>
                  <a:pt x="714716" y="39419"/>
                </a:cubicBezTo>
                <a:close/>
                <a:moveTo>
                  <a:pt x="684288" y="43338"/>
                </a:moveTo>
                <a:lnTo>
                  <a:pt x="678756" y="44952"/>
                </a:lnTo>
                <a:lnTo>
                  <a:pt x="678756" y="44952"/>
                </a:lnTo>
                <a:cubicBezTo>
                  <a:pt x="678756" y="44952"/>
                  <a:pt x="684288" y="43338"/>
                  <a:pt x="684288" y="43338"/>
                </a:cubicBezTo>
                <a:lnTo>
                  <a:pt x="684288" y="43338"/>
                </a:lnTo>
                <a:close/>
                <a:moveTo>
                  <a:pt x="618591" y="41724"/>
                </a:moveTo>
                <a:lnTo>
                  <a:pt x="600956" y="46450"/>
                </a:lnTo>
                <a:lnTo>
                  <a:pt x="600956" y="46450"/>
                </a:lnTo>
                <a:cubicBezTo>
                  <a:pt x="600956" y="46450"/>
                  <a:pt x="618591" y="41724"/>
                  <a:pt x="618591" y="41724"/>
                </a:cubicBezTo>
                <a:lnTo>
                  <a:pt x="618591" y="41724"/>
                </a:lnTo>
                <a:close/>
                <a:moveTo>
                  <a:pt x="563152" y="56708"/>
                </a:moveTo>
                <a:lnTo>
                  <a:pt x="550704" y="60051"/>
                </a:lnTo>
                <a:lnTo>
                  <a:pt x="550704" y="60051"/>
                </a:lnTo>
                <a:cubicBezTo>
                  <a:pt x="550704" y="60051"/>
                  <a:pt x="550704" y="60051"/>
                  <a:pt x="550704" y="60051"/>
                </a:cubicBezTo>
                <a:lnTo>
                  <a:pt x="563152" y="56708"/>
                </a:lnTo>
                <a:lnTo>
                  <a:pt x="563152" y="56708"/>
                </a:lnTo>
                <a:close/>
                <a:moveTo>
                  <a:pt x="651670" y="59129"/>
                </a:moveTo>
                <a:lnTo>
                  <a:pt x="651670" y="59129"/>
                </a:lnTo>
                <a:cubicBezTo>
                  <a:pt x="651670" y="59129"/>
                  <a:pt x="651670" y="59129"/>
                  <a:pt x="651670" y="59129"/>
                </a:cubicBezTo>
                <a:lnTo>
                  <a:pt x="651670" y="59129"/>
                </a:lnTo>
                <a:close/>
                <a:moveTo>
                  <a:pt x="683942" y="24205"/>
                </a:moveTo>
                <a:lnTo>
                  <a:pt x="683942" y="24205"/>
                </a:lnTo>
                <a:cubicBezTo>
                  <a:pt x="683942" y="24205"/>
                  <a:pt x="683712" y="24205"/>
                  <a:pt x="683712" y="24205"/>
                </a:cubicBezTo>
                <a:lnTo>
                  <a:pt x="676220" y="26510"/>
                </a:lnTo>
                <a:lnTo>
                  <a:pt x="755172" y="28931"/>
                </a:lnTo>
                <a:lnTo>
                  <a:pt x="756324" y="28585"/>
                </a:lnTo>
                <a:lnTo>
                  <a:pt x="737307" y="34002"/>
                </a:lnTo>
                <a:cubicBezTo>
                  <a:pt x="737192" y="34002"/>
                  <a:pt x="736961" y="34002"/>
                  <a:pt x="736846" y="33887"/>
                </a:cubicBezTo>
                <a:cubicBezTo>
                  <a:pt x="736500" y="33887"/>
                  <a:pt x="736154" y="33656"/>
                  <a:pt x="735693" y="33656"/>
                </a:cubicBezTo>
                <a:cubicBezTo>
                  <a:pt x="735232" y="33656"/>
                  <a:pt x="734771" y="33541"/>
                  <a:pt x="734310" y="33426"/>
                </a:cubicBezTo>
                <a:cubicBezTo>
                  <a:pt x="733849" y="33426"/>
                  <a:pt x="733273" y="33310"/>
                  <a:pt x="732697" y="33195"/>
                </a:cubicBezTo>
                <a:cubicBezTo>
                  <a:pt x="732005" y="33195"/>
                  <a:pt x="731198" y="33080"/>
                  <a:pt x="730391" y="32965"/>
                </a:cubicBezTo>
                <a:cubicBezTo>
                  <a:pt x="729585" y="32965"/>
                  <a:pt x="728778" y="32849"/>
                  <a:pt x="727856" y="32734"/>
                </a:cubicBezTo>
                <a:cubicBezTo>
                  <a:pt x="726934" y="32734"/>
                  <a:pt x="726012" y="32734"/>
                  <a:pt x="725089" y="32619"/>
                </a:cubicBezTo>
                <a:cubicBezTo>
                  <a:pt x="724168" y="32619"/>
                  <a:pt x="723130" y="32619"/>
                  <a:pt x="722093" y="32619"/>
                </a:cubicBezTo>
                <a:cubicBezTo>
                  <a:pt x="721055" y="32619"/>
                  <a:pt x="720249" y="32619"/>
                  <a:pt x="719442" y="32619"/>
                </a:cubicBezTo>
                <a:cubicBezTo>
                  <a:pt x="718520" y="32619"/>
                  <a:pt x="717713" y="32619"/>
                  <a:pt x="716791" y="32619"/>
                </a:cubicBezTo>
                <a:cubicBezTo>
                  <a:pt x="715984" y="32619"/>
                  <a:pt x="715062" y="32619"/>
                  <a:pt x="714255" y="32619"/>
                </a:cubicBezTo>
                <a:cubicBezTo>
                  <a:pt x="713448" y="32619"/>
                  <a:pt x="712642" y="32619"/>
                  <a:pt x="711835" y="32619"/>
                </a:cubicBezTo>
                <a:cubicBezTo>
                  <a:pt x="711028" y="32619"/>
                  <a:pt x="710221" y="32619"/>
                  <a:pt x="709414" y="32619"/>
                </a:cubicBezTo>
                <a:cubicBezTo>
                  <a:pt x="708608" y="32619"/>
                  <a:pt x="707801" y="32619"/>
                  <a:pt x="706994" y="32619"/>
                </a:cubicBezTo>
                <a:cubicBezTo>
                  <a:pt x="706187" y="32619"/>
                  <a:pt x="705380" y="32619"/>
                  <a:pt x="704574" y="32619"/>
                </a:cubicBezTo>
                <a:cubicBezTo>
                  <a:pt x="703767" y="32619"/>
                  <a:pt x="702960" y="32619"/>
                  <a:pt x="702153" y="32734"/>
                </a:cubicBezTo>
                <a:cubicBezTo>
                  <a:pt x="701346" y="32734"/>
                  <a:pt x="700540" y="32734"/>
                  <a:pt x="699733" y="32965"/>
                </a:cubicBezTo>
                <a:cubicBezTo>
                  <a:pt x="698926" y="32965"/>
                  <a:pt x="698119" y="33080"/>
                  <a:pt x="697312" y="33195"/>
                </a:cubicBezTo>
                <a:cubicBezTo>
                  <a:pt x="696506" y="33195"/>
                  <a:pt x="695699" y="33310"/>
                  <a:pt x="694777" y="33426"/>
                </a:cubicBezTo>
                <a:cubicBezTo>
                  <a:pt x="693970" y="33426"/>
                  <a:pt x="693048" y="33656"/>
                  <a:pt x="692241" y="33771"/>
                </a:cubicBezTo>
                <a:cubicBezTo>
                  <a:pt x="691434" y="33771"/>
                  <a:pt x="690512" y="34002"/>
                  <a:pt x="689590" y="34117"/>
                </a:cubicBezTo>
                <a:cubicBezTo>
                  <a:pt x="688668" y="34232"/>
                  <a:pt x="687746" y="34348"/>
                  <a:pt x="686824" y="34578"/>
                </a:cubicBezTo>
                <a:cubicBezTo>
                  <a:pt x="685902" y="34694"/>
                  <a:pt x="684864" y="34924"/>
                  <a:pt x="683942" y="35039"/>
                </a:cubicBezTo>
                <a:cubicBezTo>
                  <a:pt x="682905" y="35154"/>
                  <a:pt x="681983" y="35385"/>
                  <a:pt x="680946" y="35616"/>
                </a:cubicBezTo>
                <a:lnTo>
                  <a:pt x="666538" y="38266"/>
                </a:lnTo>
                <a:cubicBezTo>
                  <a:pt x="665962" y="38266"/>
                  <a:pt x="665386" y="38497"/>
                  <a:pt x="664810" y="38612"/>
                </a:cubicBezTo>
                <a:cubicBezTo>
                  <a:pt x="664233" y="38612"/>
                  <a:pt x="663657" y="38843"/>
                  <a:pt x="663196" y="38843"/>
                </a:cubicBezTo>
                <a:cubicBezTo>
                  <a:pt x="662620" y="38843"/>
                  <a:pt x="662159" y="38958"/>
                  <a:pt x="661697" y="39073"/>
                </a:cubicBezTo>
                <a:cubicBezTo>
                  <a:pt x="661236" y="39073"/>
                  <a:pt x="660775" y="39189"/>
                  <a:pt x="660314" y="39304"/>
                </a:cubicBezTo>
                <a:cubicBezTo>
                  <a:pt x="659853" y="39304"/>
                  <a:pt x="659508" y="39419"/>
                  <a:pt x="659047" y="39419"/>
                </a:cubicBezTo>
                <a:cubicBezTo>
                  <a:pt x="658586" y="39419"/>
                  <a:pt x="658240" y="39419"/>
                  <a:pt x="657779" y="39534"/>
                </a:cubicBezTo>
                <a:cubicBezTo>
                  <a:pt x="657318" y="39534"/>
                  <a:pt x="656972" y="39534"/>
                  <a:pt x="656511" y="39650"/>
                </a:cubicBezTo>
                <a:cubicBezTo>
                  <a:pt x="656165" y="39650"/>
                  <a:pt x="655704" y="39650"/>
                  <a:pt x="655358" y="39650"/>
                </a:cubicBezTo>
                <a:cubicBezTo>
                  <a:pt x="655013" y="39650"/>
                  <a:pt x="654552" y="39650"/>
                  <a:pt x="654206" y="39650"/>
                </a:cubicBezTo>
                <a:cubicBezTo>
                  <a:pt x="653860" y="39650"/>
                  <a:pt x="653399" y="39650"/>
                  <a:pt x="653053" y="39650"/>
                </a:cubicBezTo>
                <a:cubicBezTo>
                  <a:pt x="652707" y="39650"/>
                  <a:pt x="652246" y="39650"/>
                  <a:pt x="651901" y="39650"/>
                </a:cubicBezTo>
                <a:cubicBezTo>
                  <a:pt x="651555" y="39650"/>
                  <a:pt x="651209" y="39650"/>
                  <a:pt x="650748" y="39650"/>
                </a:cubicBezTo>
                <a:cubicBezTo>
                  <a:pt x="650402" y="39650"/>
                  <a:pt x="650056" y="39650"/>
                  <a:pt x="649595" y="39650"/>
                </a:cubicBezTo>
                <a:cubicBezTo>
                  <a:pt x="649250" y="39650"/>
                  <a:pt x="648789" y="39650"/>
                  <a:pt x="648328" y="39650"/>
                </a:cubicBezTo>
                <a:cubicBezTo>
                  <a:pt x="647866" y="39650"/>
                  <a:pt x="647405" y="39650"/>
                  <a:pt x="646945" y="39650"/>
                </a:cubicBezTo>
                <a:cubicBezTo>
                  <a:pt x="646483" y="39650"/>
                  <a:pt x="646022" y="39650"/>
                  <a:pt x="645446" y="39650"/>
                </a:cubicBezTo>
                <a:cubicBezTo>
                  <a:pt x="644870" y="39650"/>
                  <a:pt x="644639" y="39650"/>
                  <a:pt x="644178" y="39650"/>
                </a:cubicBezTo>
                <a:cubicBezTo>
                  <a:pt x="643717" y="39650"/>
                  <a:pt x="643371" y="39650"/>
                  <a:pt x="643026" y="39650"/>
                </a:cubicBezTo>
                <a:cubicBezTo>
                  <a:pt x="642680" y="39650"/>
                  <a:pt x="642334" y="39650"/>
                  <a:pt x="641873" y="39650"/>
                </a:cubicBezTo>
                <a:cubicBezTo>
                  <a:pt x="641527" y="39650"/>
                  <a:pt x="641182" y="39650"/>
                  <a:pt x="640836" y="39650"/>
                </a:cubicBezTo>
                <a:cubicBezTo>
                  <a:pt x="640490" y="39650"/>
                  <a:pt x="640259" y="39650"/>
                  <a:pt x="639914" y="39650"/>
                </a:cubicBezTo>
                <a:cubicBezTo>
                  <a:pt x="639683" y="39650"/>
                  <a:pt x="639337" y="39650"/>
                  <a:pt x="639107" y="39534"/>
                </a:cubicBezTo>
                <a:cubicBezTo>
                  <a:pt x="638876" y="39534"/>
                  <a:pt x="638646" y="39534"/>
                  <a:pt x="638531" y="39419"/>
                </a:cubicBezTo>
                <a:cubicBezTo>
                  <a:pt x="638300" y="39419"/>
                  <a:pt x="638185" y="39419"/>
                  <a:pt x="638070" y="39304"/>
                </a:cubicBezTo>
                <a:cubicBezTo>
                  <a:pt x="638070" y="39304"/>
                  <a:pt x="637839" y="39304"/>
                  <a:pt x="637839" y="39073"/>
                </a:cubicBezTo>
                <a:cubicBezTo>
                  <a:pt x="637839" y="39073"/>
                  <a:pt x="637839" y="38958"/>
                  <a:pt x="637839" y="38843"/>
                </a:cubicBezTo>
                <a:cubicBezTo>
                  <a:pt x="637839" y="38843"/>
                  <a:pt x="637839" y="38728"/>
                  <a:pt x="637839" y="38612"/>
                </a:cubicBezTo>
                <a:cubicBezTo>
                  <a:pt x="637839" y="38612"/>
                  <a:pt x="637839" y="38497"/>
                  <a:pt x="637954" y="38382"/>
                </a:cubicBezTo>
                <a:cubicBezTo>
                  <a:pt x="638531" y="38382"/>
                  <a:pt x="639107" y="38151"/>
                  <a:pt x="639683" y="38036"/>
                </a:cubicBezTo>
                <a:cubicBezTo>
                  <a:pt x="640605" y="37921"/>
                  <a:pt x="641412" y="37806"/>
                  <a:pt x="642334" y="37690"/>
                </a:cubicBezTo>
                <a:cubicBezTo>
                  <a:pt x="643256" y="37690"/>
                  <a:pt x="644178" y="37460"/>
                  <a:pt x="645100" y="37460"/>
                </a:cubicBezTo>
                <a:cubicBezTo>
                  <a:pt x="646022" y="37460"/>
                  <a:pt x="646945" y="37345"/>
                  <a:pt x="647866" y="37229"/>
                </a:cubicBezTo>
                <a:cubicBezTo>
                  <a:pt x="648789" y="37229"/>
                  <a:pt x="649711" y="37229"/>
                  <a:pt x="650517" y="37114"/>
                </a:cubicBezTo>
                <a:cubicBezTo>
                  <a:pt x="651439" y="37114"/>
                  <a:pt x="652246" y="37114"/>
                  <a:pt x="653053" y="37114"/>
                </a:cubicBezTo>
                <a:cubicBezTo>
                  <a:pt x="653860" y="37114"/>
                  <a:pt x="654667" y="37114"/>
                  <a:pt x="655473" y="37114"/>
                </a:cubicBezTo>
                <a:lnTo>
                  <a:pt x="658816" y="37114"/>
                </a:lnTo>
                <a:cubicBezTo>
                  <a:pt x="658816" y="37114"/>
                  <a:pt x="665962" y="35154"/>
                  <a:pt x="665962" y="35154"/>
                </a:cubicBezTo>
                <a:lnTo>
                  <a:pt x="671149" y="33771"/>
                </a:lnTo>
                <a:lnTo>
                  <a:pt x="671379" y="33771"/>
                </a:lnTo>
                <a:cubicBezTo>
                  <a:pt x="671379" y="33771"/>
                  <a:pt x="674376" y="32849"/>
                  <a:pt x="674376" y="32849"/>
                </a:cubicBezTo>
                <a:lnTo>
                  <a:pt x="679332" y="31466"/>
                </a:lnTo>
                <a:lnTo>
                  <a:pt x="672186" y="31236"/>
                </a:lnTo>
                <a:cubicBezTo>
                  <a:pt x="671033" y="31236"/>
                  <a:pt x="669766" y="31236"/>
                  <a:pt x="668498" y="31236"/>
                </a:cubicBezTo>
                <a:cubicBezTo>
                  <a:pt x="667230" y="31236"/>
                  <a:pt x="665847" y="31236"/>
                  <a:pt x="664464" y="31236"/>
                </a:cubicBezTo>
                <a:cubicBezTo>
                  <a:pt x="663081" y="31236"/>
                  <a:pt x="661582" y="31351"/>
                  <a:pt x="660084" y="31466"/>
                </a:cubicBezTo>
                <a:cubicBezTo>
                  <a:pt x="658586" y="31466"/>
                  <a:pt x="657087" y="31697"/>
                  <a:pt x="655473" y="31812"/>
                </a:cubicBezTo>
                <a:lnTo>
                  <a:pt x="683712" y="24205"/>
                </a:lnTo>
                <a:lnTo>
                  <a:pt x="683712" y="24205"/>
                </a:lnTo>
                <a:close/>
                <a:moveTo>
                  <a:pt x="361911" y="139004"/>
                </a:moveTo>
                <a:cubicBezTo>
                  <a:pt x="362372" y="139004"/>
                  <a:pt x="362833" y="139004"/>
                  <a:pt x="363294" y="138889"/>
                </a:cubicBezTo>
                <a:cubicBezTo>
                  <a:pt x="362833" y="138889"/>
                  <a:pt x="362372" y="138889"/>
                  <a:pt x="361911" y="139004"/>
                </a:cubicBezTo>
                <a:close/>
                <a:moveTo>
                  <a:pt x="359952" y="139119"/>
                </a:moveTo>
                <a:cubicBezTo>
                  <a:pt x="359606" y="139119"/>
                  <a:pt x="359375" y="139119"/>
                  <a:pt x="359029" y="139119"/>
                </a:cubicBezTo>
                <a:cubicBezTo>
                  <a:pt x="359375" y="139119"/>
                  <a:pt x="359836" y="139119"/>
                  <a:pt x="360297" y="139119"/>
                </a:cubicBezTo>
                <a:cubicBezTo>
                  <a:pt x="360297" y="139119"/>
                  <a:pt x="360067" y="139119"/>
                  <a:pt x="359952" y="139119"/>
                </a:cubicBezTo>
                <a:close/>
                <a:moveTo>
                  <a:pt x="357762" y="139350"/>
                </a:moveTo>
                <a:cubicBezTo>
                  <a:pt x="358107" y="139350"/>
                  <a:pt x="358568" y="139350"/>
                  <a:pt x="358914" y="139350"/>
                </a:cubicBezTo>
                <a:cubicBezTo>
                  <a:pt x="358568" y="139350"/>
                  <a:pt x="358107" y="139350"/>
                  <a:pt x="357762" y="139350"/>
                </a:cubicBezTo>
                <a:close/>
                <a:moveTo>
                  <a:pt x="356494" y="139465"/>
                </a:moveTo>
                <a:cubicBezTo>
                  <a:pt x="356494" y="139465"/>
                  <a:pt x="356263" y="139465"/>
                  <a:pt x="356148" y="139465"/>
                </a:cubicBezTo>
                <a:cubicBezTo>
                  <a:pt x="356148" y="139465"/>
                  <a:pt x="356148" y="139465"/>
                  <a:pt x="356148" y="139465"/>
                </a:cubicBezTo>
                <a:cubicBezTo>
                  <a:pt x="356148" y="139465"/>
                  <a:pt x="356378" y="139465"/>
                  <a:pt x="356494" y="139465"/>
                </a:cubicBezTo>
                <a:cubicBezTo>
                  <a:pt x="356494" y="139465"/>
                  <a:pt x="356494" y="139465"/>
                  <a:pt x="356494" y="139465"/>
                </a:cubicBezTo>
                <a:close/>
                <a:moveTo>
                  <a:pt x="355687" y="139465"/>
                </a:moveTo>
                <a:cubicBezTo>
                  <a:pt x="355687" y="139465"/>
                  <a:pt x="355456" y="139465"/>
                  <a:pt x="355341" y="139465"/>
                </a:cubicBezTo>
                <a:cubicBezTo>
                  <a:pt x="355341" y="139465"/>
                  <a:pt x="355341" y="139465"/>
                  <a:pt x="355341" y="139465"/>
                </a:cubicBezTo>
                <a:cubicBezTo>
                  <a:pt x="355341" y="139465"/>
                  <a:pt x="355572" y="139465"/>
                  <a:pt x="355687" y="139465"/>
                </a:cubicBezTo>
                <a:cubicBezTo>
                  <a:pt x="355687" y="139465"/>
                  <a:pt x="355687" y="139465"/>
                  <a:pt x="355687" y="139465"/>
                </a:cubicBezTo>
                <a:close/>
                <a:moveTo>
                  <a:pt x="655243" y="31927"/>
                </a:moveTo>
                <a:lnTo>
                  <a:pt x="655243" y="31927"/>
                </a:lnTo>
                <a:cubicBezTo>
                  <a:pt x="655128" y="31927"/>
                  <a:pt x="655013" y="31927"/>
                  <a:pt x="654897" y="31927"/>
                </a:cubicBezTo>
                <a:lnTo>
                  <a:pt x="761511" y="3112"/>
                </a:lnTo>
                <a:lnTo>
                  <a:pt x="761511" y="3112"/>
                </a:lnTo>
                <a:cubicBezTo>
                  <a:pt x="761511" y="3112"/>
                  <a:pt x="655243" y="31812"/>
                  <a:pt x="655243" y="31812"/>
                </a:cubicBezTo>
                <a:close/>
                <a:moveTo>
                  <a:pt x="758284" y="0"/>
                </a:moveTo>
                <a:lnTo>
                  <a:pt x="758284" y="0"/>
                </a:lnTo>
                <a:cubicBezTo>
                  <a:pt x="758284" y="0"/>
                  <a:pt x="807" y="201591"/>
                  <a:pt x="807" y="201591"/>
                </a:cubicBezTo>
                <a:lnTo>
                  <a:pt x="807" y="201591"/>
                </a:lnTo>
                <a:cubicBezTo>
                  <a:pt x="807" y="201591"/>
                  <a:pt x="758284" y="0"/>
                  <a:pt x="758284" y="0"/>
                </a:cubicBezTo>
                <a:close/>
                <a:moveTo>
                  <a:pt x="278694" y="143384"/>
                </a:moveTo>
                <a:cubicBezTo>
                  <a:pt x="278464" y="143384"/>
                  <a:pt x="278233" y="143384"/>
                  <a:pt x="278118" y="143384"/>
                </a:cubicBezTo>
                <a:cubicBezTo>
                  <a:pt x="278349" y="143384"/>
                  <a:pt x="278579" y="143384"/>
                  <a:pt x="278694" y="143384"/>
                </a:cubicBezTo>
                <a:close/>
                <a:moveTo>
                  <a:pt x="280078" y="143269"/>
                </a:moveTo>
                <a:cubicBezTo>
                  <a:pt x="280078" y="143269"/>
                  <a:pt x="280308" y="143269"/>
                  <a:pt x="280423" y="143269"/>
                </a:cubicBezTo>
                <a:cubicBezTo>
                  <a:pt x="280423" y="143269"/>
                  <a:pt x="280423" y="143269"/>
                  <a:pt x="280423" y="143269"/>
                </a:cubicBezTo>
                <a:cubicBezTo>
                  <a:pt x="280423" y="143269"/>
                  <a:pt x="280193" y="143269"/>
                  <a:pt x="280193" y="143269"/>
                </a:cubicBezTo>
                <a:close/>
                <a:moveTo>
                  <a:pt x="283881" y="143153"/>
                </a:moveTo>
                <a:cubicBezTo>
                  <a:pt x="284112" y="143153"/>
                  <a:pt x="284342" y="143153"/>
                  <a:pt x="284573" y="143153"/>
                </a:cubicBezTo>
                <a:cubicBezTo>
                  <a:pt x="284457" y="143153"/>
                  <a:pt x="284342" y="143153"/>
                  <a:pt x="284112" y="143153"/>
                </a:cubicBezTo>
                <a:cubicBezTo>
                  <a:pt x="284112" y="143153"/>
                  <a:pt x="283996" y="143153"/>
                  <a:pt x="283881" y="143153"/>
                </a:cubicBezTo>
                <a:close/>
                <a:moveTo>
                  <a:pt x="282152" y="143153"/>
                </a:moveTo>
                <a:cubicBezTo>
                  <a:pt x="282267" y="143153"/>
                  <a:pt x="282498" y="143153"/>
                  <a:pt x="282613" y="143153"/>
                </a:cubicBezTo>
                <a:cubicBezTo>
                  <a:pt x="282498" y="143153"/>
                  <a:pt x="282267" y="143153"/>
                  <a:pt x="282152" y="143153"/>
                </a:cubicBezTo>
                <a:close/>
                <a:moveTo>
                  <a:pt x="287454" y="142923"/>
                </a:moveTo>
                <a:cubicBezTo>
                  <a:pt x="287685" y="142923"/>
                  <a:pt x="287915" y="142923"/>
                  <a:pt x="288146" y="142923"/>
                </a:cubicBezTo>
                <a:cubicBezTo>
                  <a:pt x="288146" y="142923"/>
                  <a:pt x="288030" y="142923"/>
                  <a:pt x="287915" y="142923"/>
                </a:cubicBezTo>
                <a:cubicBezTo>
                  <a:pt x="287800" y="142923"/>
                  <a:pt x="287685" y="142923"/>
                  <a:pt x="287454" y="142923"/>
                </a:cubicBezTo>
                <a:close/>
                <a:moveTo>
                  <a:pt x="285725" y="143038"/>
                </a:moveTo>
                <a:cubicBezTo>
                  <a:pt x="285956" y="143038"/>
                  <a:pt x="286186" y="143038"/>
                  <a:pt x="286417" y="143038"/>
                </a:cubicBezTo>
                <a:cubicBezTo>
                  <a:pt x="286186" y="143038"/>
                  <a:pt x="285956" y="143038"/>
                  <a:pt x="285725" y="143038"/>
                </a:cubicBezTo>
                <a:close/>
                <a:moveTo>
                  <a:pt x="289298" y="142808"/>
                </a:moveTo>
                <a:cubicBezTo>
                  <a:pt x="289529" y="142808"/>
                  <a:pt x="289644" y="142808"/>
                  <a:pt x="289874" y="142808"/>
                </a:cubicBezTo>
                <a:cubicBezTo>
                  <a:pt x="289644" y="142808"/>
                  <a:pt x="289529" y="142808"/>
                  <a:pt x="289298" y="142808"/>
                </a:cubicBezTo>
                <a:close/>
                <a:moveTo>
                  <a:pt x="361680" y="139004"/>
                </a:moveTo>
                <a:cubicBezTo>
                  <a:pt x="361219" y="139004"/>
                  <a:pt x="360873" y="139004"/>
                  <a:pt x="360412" y="139004"/>
                </a:cubicBezTo>
                <a:cubicBezTo>
                  <a:pt x="360873" y="139004"/>
                  <a:pt x="361219" y="139004"/>
                  <a:pt x="361680" y="139004"/>
                </a:cubicBezTo>
                <a:close/>
                <a:moveTo>
                  <a:pt x="344507" y="139581"/>
                </a:moveTo>
                <a:lnTo>
                  <a:pt x="344507" y="139581"/>
                </a:lnTo>
                <a:cubicBezTo>
                  <a:pt x="344507" y="139581"/>
                  <a:pt x="328486" y="144076"/>
                  <a:pt x="328486" y="144076"/>
                </a:cubicBezTo>
                <a:lnTo>
                  <a:pt x="328486" y="144076"/>
                </a:lnTo>
                <a:cubicBezTo>
                  <a:pt x="328486" y="144076"/>
                  <a:pt x="344507" y="139581"/>
                  <a:pt x="344507" y="139581"/>
                </a:cubicBezTo>
                <a:close/>
                <a:moveTo>
                  <a:pt x="360182" y="142923"/>
                </a:moveTo>
                <a:lnTo>
                  <a:pt x="360182" y="142923"/>
                </a:lnTo>
                <a:cubicBezTo>
                  <a:pt x="360297" y="142923"/>
                  <a:pt x="360528" y="142923"/>
                  <a:pt x="360643" y="142923"/>
                </a:cubicBezTo>
                <a:lnTo>
                  <a:pt x="161823" y="200323"/>
                </a:lnTo>
                <a:lnTo>
                  <a:pt x="161823" y="200323"/>
                </a:lnTo>
                <a:cubicBezTo>
                  <a:pt x="161823" y="200323"/>
                  <a:pt x="360067" y="143038"/>
                  <a:pt x="360067" y="143038"/>
                </a:cubicBezTo>
                <a:close/>
              </a:path>
            </a:pathLst>
          </a:custGeom>
          <a:gradFill>
            <a:gsLst>
              <a:gs pos="100000">
                <a:schemeClr val="bg1">
                  <a:lumMod val="85000"/>
                </a:schemeClr>
              </a:gs>
              <a:gs pos="0">
                <a:schemeClr val="bg2"/>
              </a:gs>
            </a:gsLst>
            <a:lin ang="5400000" scaled="1"/>
          </a:gradFill>
          <a:ln w="1152" cap="flat">
            <a:noFill/>
            <a:prstDash val="solid"/>
            <a:miter/>
          </a:ln>
        </p:spPr>
        <p:txBody>
          <a:bodyPr rtlCol="0" anchor="ctr"/>
          <a:lstStyle/>
          <a:p>
            <a:endParaRPr lang="en-US"/>
          </a:p>
        </p:txBody>
      </p:sp>
      <p:sp>
        <p:nvSpPr>
          <p:cNvPr id="4" name="Freeform 5">
            <a:extLst>
              <a:ext uri="{FF2B5EF4-FFF2-40B4-BE49-F238E27FC236}">
                <a16:creationId xmlns:a16="http://schemas.microsoft.com/office/drawing/2014/main" id="{DA952892-6C03-614C-2089-B8D8F428ECCD}"/>
              </a:ext>
            </a:extLst>
          </p:cNvPr>
          <p:cNvSpPr/>
          <p:nvPr/>
        </p:nvSpPr>
        <p:spPr>
          <a:xfrm>
            <a:off x="3042303" y="1004986"/>
            <a:ext cx="1336986" cy="5166860"/>
          </a:xfrm>
          <a:custGeom>
            <a:avLst/>
            <a:gdLst>
              <a:gd name="connsiteX0" fmla="*/ 157673 w 186257"/>
              <a:gd name="connsiteY0" fmla="*/ 548179 h 719801"/>
              <a:gd name="connsiteX1" fmla="*/ 157904 w 186257"/>
              <a:gd name="connsiteY1" fmla="*/ 560512 h 719801"/>
              <a:gd name="connsiteX2" fmla="*/ 27777 w 186257"/>
              <a:gd name="connsiteY2" fmla="*/ 560512 h 719801"/>
              <a:gd name="connsiteX3" fmla="*/ 28008 w 186257"/>
              <a:gd name="connsiteY3" fmla="*/ 548179 h 719801"/>
              <a:gd name="connsiteX4" fmla="*/ 157673 w 186257"/>
              <a:gd name="connsiteY4" fmla="*/ 548179 h 719801"/>
              <a:gd name="connsiteX5" fmla="*/ 26394 w 186257"/>
              <a:gd name="connsiteY5" fmla="*/ 623559 h 719801"/>
              <a:gd name="connsiteX6" fmla="*/ 26048 w 186257"/>
              <a:gd name="connsiteY6" fmla="*/ 636584 h 719801"/>
              <a:gd name="connsiteX7" fmla="*/ 159633 w 186257"/>
              <a:gd name="connsiteY7" fmla="*/ 636584 h 719801"/>
              <a:gd name="connsiteX8" fmla="*/ 159287 w 186257"/>
              <a:gd name="connsiteY8" fmla="*/ 623559 h 719801"/>
              <a:gd name="connsiteX9" fmla="*/ 26279 w 186257"/>
              <a:gd name="connsiteY9" fmla="*/ 623559 h 719801"/>
              <a:gd name="connsiteX10" fmla="*/ 185911 w 186257"/>
              <a:gd name="connsiteY10" fmla="*/ 719802 h 719801"/>
              <a:gd name="connsiteX11" fmla="*/ 161938 w 186257"/>
              <a:gd name="connsiteY11" fmla="*/ 719802 h 719801"/>
              <a:gd name="connsiteX12" fmla="*/ 157212 w 186257"/>
              <a:gd name="connsiteY12" fmla="*/ 506224 h 719801"/>
              <a:gd name="connsiteX13" fmla="*/ 155253 w 186257"/>
              <a:gd name="connsiteY13" fmla="*/ 507262 h 719801"/>
              <a:gd name="connsiteX14" fmla="*/ 153409 w 186257"/>
              <a:gd name="connsiteY14" fmla="*/ 508184 h 719801"/>
              <a:gd name="connsiteX15" fmla="*/ 151565 w 186257"/>
              <a:gd name="connsiteY15" fmla="*/ 508991 h 719801"/>
              <a:gd name="connsiteX16" fmla="*/ 149605 w 186257"/>
              <a:gd name="connsiteY16" fmla="*/ 509682 h 719801"/>
              <a:gd name="connsiteX17" fmla="*/ 146263 w 186257"/>
              <a:gd name="connsiteY17" fmla="*/ 510719 h 719801"/>
              <a:gd name="connsiteX18" fmla="*/ 142690 w 186257"/>
              <a:gd name="connsiteY18" fmla="*/ 511411 h 719801"/>
              <a:gd name="connsiteX19" fmla="*/ 139001 w 186257"/>
              <a:gd name="connsiteY19" fmla="*/ 511872 h 719801"/>
              <a:gd name="connsiteX20" fmla="*/ 135198 w 186257"/>
              <a:gd name="connsiteY20" fmla="*/ 511987 h 719801"/>
              <a:gd name="connsiteX21" fmla="*/ 127130 w 186257"/>
              <a:gd name="connsiteY21" fmla="*/ 511987 h 719801"/>
              <a:gd name="connsiteX22" fmla="*/ 126899 w 186257"/>
              <a:gd name="connsiteY22" fmla="*/ 495159 h 719801"/>
              <a:gd name="connsiteX23" fmla="*/ 133700 w 186257"/>
              <a:gd name="connsiteY23" fmla="*/ 495159 h 719801"/>
              <a:gd name="connsiteX24" fmla="*/ 136696 w 186257"/>
              <a:gd name="connsiteY24" fmla="*/ 494929 h 719801"/>
              <a:gd name="connsiteX25" fmla="*/ 139578 w 186257"/>
              <a:gd name="connsiteY25" fmla="*/ 494352 h 719801"/>
              <a:gd name="connsiteX26" fmla="*/ 142229 w 186257"/>
              <a:gd name="connsiteY26" fmla="*/ 493430 h 719801"/>
              <a:gd name="connsiteX27" fmla="*/ 144764 w 186257"/>
              <a:gd name="connsiteY27" fmla="*/ 492162 h 719801"/>
              <a:gd name="connsiteX28" fmla="*/ 146954 w 186257"/>
              <a:gd name="connsiteY28" fmla="*/ 490549 h 719801"/>
              <a:gd name="connsiteX29" fmla="*/ 148453 w 186257"/>
              <a:gd name="connsiteY29" fmla="*/ 488474 h 719801"/>
              <a:gd name="connsiteX30" fmla="*/ 149375 w 186257"/>
              <a:gd name="connsiteY30" fmla="*/ 485938 h 719801"/>
              <a:gd name="connsiteX31" fmla="*/ 149605 w 186257"/>
              <a:gd name="connsiteY31" fmla="*/ 482942 h 719801"/>
              <a:gd name="connsiteX32" fmla="*/ 149490 w 186257"/>
              <a:gd name="connsiteY32" fmla="*/ 480867 h 719801"/>
              <a:gd name="connsiteX33" fmla="*/ 149144 w 186257"/>
              <a:gd name="connsiteY33" fmla="*/ 479023 h 719801"/>
              <a:gd name="connsiteX34" fmla="*/ 148568 w 186257"/>
              <a:gd name="connsiteY34" fmla="*/ 477409 h 719801"/>
              <a:gd name="connsiteX35" fmla="*/ 147876 w 186257"/>
              <a:gd name="connsiteY35" fmla="*/ 476026 h 719801"/>
              <a:gd name="connsiteX36" fmla="*/ 146954 w 186257"/>
              <a:gd name="connsiteY36" fmla="*/ 474873 h 719801"/>
              <a:gd name="connsiteX37" fmla="*/ 145802 w 186257"/>
              <a:gd name="connsiteY37" fmla="*/ 473836 h 719801"/>
              <a:gd name="connsiteX38" fmla="*/ 144534 w 186257"/>
              <a:gd name="connsiteY38" fmla="*/ 472914 h 719801"/>
              <a:gd name="connsiteX39" fmla="*/ 143035 w 186257"/>
              <a:gd name="connsiteY39" fmla="*/ 472223 h 719801"/>
              <a:gd name="connsiteX40" fmla="*/ 141422 w 186257"/>
              <a:gd name="connsiteY40" fmla="*/ 471646 h 719801"/>
              <a:gd name="connsiteX41" fmla="*/ 139693 w 186257"/>
              <a:gd name="connsiteY41" fmla="*/ 471185 h 719801"/>
              <a:gd name="connsiteX42" fmla="*/ 137734 w 186257"/>
              <a:gd name="connsiteY42" fmla="*/ 470839 h 719801"/>
              <a:gd name="connsiteX43" fmla="*/ 135659 w 186257"/>
              <a:gd name="connsiteY43" fmla="*/ 470609 h 719801"/>
              <a:gd name="connsiteX44" fmla="*/ 133469 w 186257"/>
              <a:gd name="connsiteY44" fmla="*/ 470609 h 719801"/>
              <a:gd name="connsiteX45" fmla="*/ 131164 w 186257"/>
              <a:gd name="connsiteY45" fmla="*/ 470609 h 719801"/>
              <a:gd name="connsiteX46" fmla="*/ 128743 w 186257"/>
              <a:gd name="connsiteY46" fmla="*/ 470609 h 719801"/>
              <a:gd name="connsiteX47" fmla="*/ 126208 w 186257"/>
              <a:gd name="connsiteY47" fmla="*/ 470609 h 719801"/>
              <a:gd name="connsiteX48" fmla="*/ 123326 w 186257"/>
              <a:gd name="connsiteY48" fmla="*/ 470609 h 719801"/>
              <a:gd name="connsiteX49" fmla="*/ 120675 w 186257"/>
              <a:gd name="connsiteY49" fmla="*/ 470609 h 719801"/>
              <a:gd name="connsiteX50" fmla="*/ 118370 w 186257"/>
              <a:gd name="connsiteY50" fmla="*/ 470609 h 719801"/>
              <a:gd name="connsiteX51" fmla="*/ 116296 w 186257"/>
              <a:gd name="connsiteY51" fmla="*/ 470724 h 719801"/>
              <a:gd name="connsiteX52" fmla="*/ 114451 w 186257"/>
              <a:gd name="connsiteY52" fmla="*/ 470955 h 719801"/>
              <a:gd name="connsiteX53" fmla="*/ 112722 w 186257"/>
              <a:gd name="connsiteY53" fmla="*/ 471300 h 719801"/>
              <a:gd name="connsiteX54" fmla="*/ 111224 w 186257"/>
              <a:gd name="connsiteY54" fmla="*/ 471646 h 719801"/>
              <a:gd name="connsiteX55" fmla="*/ 109956 w 186257"/>
              <a:gd name="connsiteY55" fmla="*/ 472107 h 719801"/>
              <a:gd name="connsiteX56" fmla="*/ 108804 w 186257"/>
              <a:gd name="connsiteY56" fmla="*/ 472683 h 719801"/>
              <a:gd name="connsiteX57" fmla="*/ 107766 w 186257"/>
              <a:gd name="connsiteY57" fmla="*/ 473375 h 719801"/>
              <a:gd name="connsiteX58" fmla="*/ 106844 w 186257"/>
              <a:gd name="connsiteY58" fmla="*/ 474182 h 719801"/>
              <a:gd name="connsiteX59" fmla="*/ 106038 w 186257"/>
              <a:gd name="connsiteY59" fmla="*/ 475104 h 719801"/>
              <a:gd name="connsiteX60" fmla="*/ 105231 w 186257"/>
              <a:gd name="connsiteY60" fmla="*/ 476141 h 719801"/>
              <a:gd name="connsiteX61" fmla="*/ 104424 w 186257"/>
              <a:gd name="connsiteY61" fmla="*/ 477294 h 719801"/>
              <a:gd name="connsiteX62" fmla="*/ 103617 w 186257"/>
              <a:gd name="connsiteY62" fmla="*/ 478677 h 719801"/>
              <a:gd name="connsiteX63" fmla="*/ 102810 w 186257"/>
              <a:gd name="connsiteY63" fmla="*/ 480175 h 719801"/>
              <a:gd name="connsiteX64" fmla="*/ 96356 w 186257"/>
              <a:gd name="connsiteY64" fmla="*/ 492278 h 719801"/>
              <a:gd name="connsiteX65" fmla="*/ 93244 w 186257"/>
              <a:gd name="connsiteY65" fmla="*/ 497349 h 719801"/>
              <a:gd name="connsiteX66" fmla="*/ 89556 w 186257"/>
              <a:gd name="connsiteY66" fmla="*/ 501499 h 719801"/>
              <a:gd name="connsiteX67" fmla="*/ 85406 w 186257"/>
              <a:gd name="connsiteY67" fmla="*/ 504726 h 719801"/>
              <a:gd name="connsiteX68" fmla="*/ 80796 w 186257"/>
              <a:gd name="connsiteY68" fmla="*/ 507031 h 719801"/>
              <a:gd name="connsiteX69" fmla="*/ 75609 w 186257"/>
              <a:gd name="connsiteY69" fmla="*/ 508645 h 719801"/>
              <a:gd name="connsiteX70" fmla="*/ 69846 w 186257"/>
              <a:gd name="connsiteY70" fmla="*/ 509797 h 719801"/>
              <a:gd name="connsiteX71" fmla="*/ 63392 w 186257"/>
              <a:gd name="connsiteY71" fmla="*/ 510489 h 719801"/>
              <a:gd name="connsiteX72" fmla="*/ 56361 w 186257"/>
              <a:gd name="connsiteY72" fmla="*/ 510719 h 719801"/>
              <a:gd name="connsiteX73" fmla="*/ 52097 w 186257"/>
              <a:gd name="connsiteY73" fmla="*/ 510604 h 719801"/>
              <a:gd name="connsiteX74" fmla="*/ 47947 w 186257"/>
              <a:gd name="connsiteY74" fmla="*/ 510258 h 719801"/>
              <a:gd name="connsiteX75" fmla="*/ 43913 w 186257"/>
              <a:gd name="connsiteY75" fmla="*/ 509682 h 719801"/>
              <a:gd name="connsiteX76" fmla="*/ 39995 w 186257"/>
              <a:gd name="connsiteY76" fmla="*/ 508875 h 719801"/>
              <a:gd name="connsiteX77" fmla="*/ 36998 w 186257"/>
              <a:gd name="connsiteY77" fmla="*/ 508068 h 719801"/>
              <a:gd name="connsiteX78" fmla="*/ 34232 w 186257"/>
              <a:gd name="connsiteY78" fmla="*/ 507146 h 719801"/>
              <a:gd name="connsiteX79" fmla="*/ 31581 w 186257"/>
              <a:gd name="connsiteY79" fmla="*/ 506109 h 719801"/>
              <a:gd name="connsiteX80" fmla="*/ 29160 w 186257"/>
              <a:gd name="connsiteY80" fmla="*/ 504956 h 719801"/>
              <a:gd name="connsiteX81" fmla="*/ 23974 w 186257"/>
              <a:gd name="connsiteY81" fmla="*/ 719571 h 719801"/>
              <a:gd name="connsiteX82" fmla="*/ 0 w 186257"/>
              <a:gd name="connsiteY82" fmla="*/ 719571 h 719801"/>
              <a:gd name="connsiteX83" fmla="*/ 21668 w 186257"/>
              <a:gd name="connsiteY83" fmla="*/ 0 h 719801"/>
              <a:gd name="connsiteX84" fmla="*/ 40110 w 186257"/>
              <a:gd name="connsiteY84" fmla="*/ 0 h 719801"/>
              <a:gd name="connsiteX85" fmla="*/ 39533 w 186257"/>
              <a:gd name="connsiteY85" fmla="*/ 25473 h 719801"/>
              <a:gd name="connsiteX86" fmla="*/ 146608 w 186257"/>
              <a:gd name="connsiteY86" fmla="*/ 25473 h 719801"/>
              <a:gd name="connsiteX87" fmla="*/ 146147 w 186257"/>
              <a:gd name="connsiteY87" fmla="*/ 0 h 719801"/>
              <a:gd name="connsiteX88" fmla="*/ 164589 w 186257"/>
              <a:gd name="connsiteY88" fmla="*/ 0 h 719801"/>
              <a:gd name="connsiteX89" fmla="*/ 186257 w 186257"/>
              <a:gd name="connsiteY89" fmla="*/ 719571 h 719801"/>
              <a:gd name="connsiteX90" fmla="*/ 143035 w 186257"/>
              <a:gd name="connsiteY90" fmla="*/ 213347 h 719801"/>
              <a:gd name="connsiteX91" fmla="*/ 150758 w 186257"/>
              <a:gd name="connsiteY91" fmla="*/ 213347 h 719801"/>
              <a:gd name="connsiteX92" fmla="*/ 150527 w 186257"/>
              <a:gd name="connsiteY92" fmla="*/ 202282 h 719801"/>
              <a:gd name="connsiteX93" fmla="*/ 150181 w 186257"/>
              <a:gd name="connsiteY93" fmla="*/ 202282 h 719801"/>
              <a:gd name="connsiteX94" fmla="*/ 148683 w 186257"/>
              <a:gd name="connsiteY94" fmla="*/ 203204 h 719801"/>
              <a:gd name="connsiteX95" fmla="*/ 147069 w 186257"/>
              <a:gd name="connsiteY95" fmla="*/ 203896 h 719801"/>
              <a:gd name="connsiteX96" fmla="*/ 145456 w 186257"/>
              <a:gd name="connsiteY96" fmla="*/ 204472 h 719801"/>
              <a:gd name="connsiteX97" fmla="*/ 143727 w 186257"/>
              <a:gd name="connsiteY97" fmla="*/ 205049 h 719801"/>
              <a:gd name="connsiteX98" fmla="*/ 140730 w 186257"/>
              <a:gd name="connsiteY98" fmla="*/ 205855 h 719801"/>
              <a:gd name="connsiteX99" fmla="*/ 137618 w 186257"/>
              <a:gd name="connsiteY99" fmla="*/ 206432 h 719801"/>
              <a:gd name="connsiteX100" fmla="*/ 134276 w 186257"/>
              <a:gd name="connsiteY100" fmla="*/ 206778 h 719801"/>
              <a:gd name="connsiteX101" fmla="*/ 130818 w 186257"/>
              <a:gd name="connsiteY101" fmla="*/ 206778 h 719801"/>
              <a:gd name="connsiteX102" fmla="*/ 123557 w 186257"/>
              <a:gd name="connsiteY102" fmla="*/ 206778 h 719801"/>
              <a:gd name="connsiteX103" fmla="*/ 123557 w 186257"/>
              <a:gd name="connsiteY103" fmla="*/ 193292 h 719801"/>
              <a:gd name="connsiteX104" fmla="*/ 129435 w 186257"/>
              <a:gd name="connsiteY104" fmla="*/ 193292 h 719801"/>
              <a:gd name="connsiteX105" fmla="*/ 132086 w 186257"/>
              <a:gd name="connsiteY105" fmla="*/ 193177 h 719801"/>
              <a:gd name="connsiteX106" fmla="*/ 134622 w 186257"/>
              <a:gd name="connsiteY106" fmla="*/ 192716 h 719801"/>
              <a:gd name="connsiteX107" fmla="*/ 137042 w 186257"/>
              <a:gd name="connsiteY107" fmla="*/ 192024 h 719801"/>
              <a:gd name="connsiteX108" fmla="*/ 139347 w 186257"/>
              <a:gd name="connsiteY108" fmla="*/ 191102 h 719801"/>
              <a:gd name="connsiteX109" fmla="*/ 141307 w 186257"/>
              <a:gd name="connsiteY109" fmla="*/ 189834 h 719801"/>
              <a:gd name="connsiteX110" fmla="*/ 142690 w 186257"/>
              <a:gd name="connsiteY110" fmla="*/ 188105 h 719801"/>
              <a:gd name="connsiteX111" fmla="*/ 143496 w 186257"/>
              <a:gd name="connsiteY111" fmla="*/ 186031 h 719801"/>
              <a:gd name="connsiteX112" fmla="*/ 143727 w 186257"/>
              <a:gd name="connsiteY112" fmla="*/ 183610 h 719801"/>
              <a:gd name="connsiteX113" fmla="*/ 143612 w 186257"/>
              <a:gd name="connsiteY113" fmla="*/ 181997 h 719801"/>
              <a:gd name="connsiteX114" fmla="*/ 143266 w 186257"/>
              <a:gd name="connsiteY114" fmla="*/ 180498 h 719801"/>
              <a:gd name="connsiteX115" fmla="*/ 142805 w 186257"/>
              <a:gd name="connsiteY115" fmla="*/ 179230 h 719801"/>
              <a:gd name="connsiteX116" fmla="*/ 142113 w 186257"/>
              <a:gd name="connsiteY116" fmla="*/ 178193 h 719801"/>
              <a:gd name="connsiteX117" fmla="*/ 141307 w 186257"/>
              <a:gd name="connsiteY117" fmla="*/ 177271 h 719801"/>
              <a:gd name="connsiteX118" fmla="*/ 140269 w 186257"/>
              <a:gd name="connsiteY118" fmla="*/ 176464 h 719801"/>
              <a:gd name="connsiteX119" fmla="*/ 139117 w 186257"/>
              <a:gd name="connsiteY119" fmla="*/ 175772 h 719801"/>
              <a:gd name="connsiteX120" fmla="*/ 137849 w 186257"/>
              <a:gd name="connsiteY120" fmla="*/ 175196 h 719801"/>
              <a:gd name="connsiteX121" fmla="*/ 136350 w 186257"/>
              <a:gd name="connsiteY121" fmla="*/ 174735 h 719801"/>
              <a:gd name="connsiteX122" fmla="*/ 134737 w 186257"/>
              <a:gd name="connsiteY122" fmla="*/ 174389 h 719801"/>
              <a:gd name="connsiteX123" fmla="*/ 133008 w 186257"/>
              <a:gd name="connsiteY123" fmla="*/ 174159 h 719801"/>
              <a:gd name="connsiteX124" fmla="*/ 131164 w 186257"/>
              <a:gd name="connsiteY124" fmla="*/ 174043 h 719801"/>
              <a:gd name="connsiteX125" fmla="*/ 129204 w 186257"/>
              <a:gd name="connsiteY125" fmla="*/ 174043 h 719801"/>
              <a:gd name="connsiteX126" fmla="*/ 127130 w 186257"/>
              <a:gd name="connsiteY126" fmla="*/ 174043 h 719801"/>
              <a:gd name="connsiteX127" fmla="*/ 124940 w 186257"/>
              <a:gd name="connsiteY127" fmla="*/ 174043 h 719801"/>
              <a:gd name="connsiteX128" fmla="*/ 122635 w 186257"/>
              <a:gd name="connsiteY128" fmla="*/ 174043 h 719801"/>
              <a:gd name="connsiteX129" fmla="*/ 120099 w 186257"/>
              <a:gd name="connsiteY129" fmla="*/ 174043 h 719801"/>
              <a:gd name="connsiteX130" fmla="*/ 117794 w 186257"/>
              <a:gd name="connsiteY130" fmla="*/ 174043 h 719801"/>
              <a:gd name="connsiteX131" fmla="*/ 115719 w 186257"/>
              <a:gd name="connsiteY131" fmla="*/ 174043 h 719801"/>
              <a:gd name="connsiteX132" fmla="*/ 113875 w 186257"/>
              <a:gd name="connsiteY132" fmla="*/ 174043 h 719801"/>
              <a:gd name="connsiteX133" fmla="*/ 112262 w 186257"/>
              <a:gd name="connsiteY133" fmla="*/ 174159 h 719801"/>
              <a:gd name="connsiteX134" fmla="*/ 110763 w 186257"/>
              <a:gd name="connsiteY134" fmla="*/ 174389 h 719801"/>
              <a:gd name="connsiteX135" fmla="*/ 109380 w 186257"/>
              <a:gd name="connsiteY135" fmla="*/ 174735 h 719801"/>
              <a:gd name="connsiteX136" fmla="*/ 108228 w 186257"/>
              <a:gd name="connsiteY136" fmla="*/ 175081 h 719801"/>
              <a:gd name="connsiteX137" fmla="*/ 107190 w 186257"/>
              <a:gd name="connsiteY137" fmla="*/ 175542 h 719801"/>
              <a:gd name="connsiteX138" fmla="*/ 106268 w 186257"/>
              <a:gd name="connsiteY138" fmla="*/ 176118 h 719801"/>
              <a:gd name="connsiteX139" fmla="*/ 105461 w 186257"/>
              <a:gd name="connsiteY139" fmla="*/ 176810 h 719801"/>
              <a:gd name="connsiteX140" fmla="*/ 104770 w 186257"/>
              <a:gd name="connsiteY140" fmla="*/ 177501 h 719801"/>
              <a:gd name="connsiteX141" fmla="*/ 104078 w 186257"/>
              <a:gd name="connsiteY141" fmla="*/ 178308 h 719801"/>
              <a:gd name="connsiteX142" fmla="*/ 103387 w 186257"/>
              <a:gd name="connsiteY142" fmla="*/ 179230 h 719801"/>
              <a:gd name="connsiteX143" fmla="*/ 102695 w 186257"/>
              <a:gd name="connsiteY143" fmla="*/ 180268 h 719801"/>
              <a:gd name="connsiteX144" fmla="*/ 101888 w 186257"/>
              <a:gd name="connsiteY144" fmla="*/ 181420 h 719801"/>
              <a:gd name="connsiteX145" fmla="*/ 96125 w 186257"/>
              <a:gd name="connsiteY145" fmla="*/ 191102 h 719801"/>
              <a:gd name="connsiteX146" fmla="*/ 93244 w 186257"/>
              <a:gd name="connsiteY146" fmla="*/ 195136 h 719801"/>
              <a:gd name="connsiteX147" fmla="*/ 90017 w 186257"/>
              <a:gd name="connsiteY147" fmla="*/ 198479 h 719801"/>
              <a:gd name="connsiteX148" fmla="*/ 86328 w 186257"/>
              <a:gd name="connsiteY148" fmla="*/ 201130 h 719801"/>
              <a:gd name="connsiteX149" fmla="*/ 82179 w 186257"/>
              <a:gd name="connsiteY149" fmla="*/ 202974 h 719801"/>
              <a:gd name="connsiteX150" fmla="*/ 77569 w 186257"/>
              <a:gd name="connsiteY150" fmla="*/ 204242 h 719801"/>
              <a:gd name="connsiteX151" fmla="*/ 72382 w 186257"/>
              <a:gd name="connsiteY151" fmla="*/ 205164 h 719801"/>
              <a:gd name="connsiteX152" fmla="*/ 66619 w 186257"/>
              <a:gd name="connsiteY152" fmla="*/ 205740 h 719801"/>
              <a:gd name="connsiteX153" fmla="*/ 60395 w 186257"/>
              <a:gd name="connsiteY153" fmla="*/ 205971 h 719801"/>
              <a:gd name="connsiteX154" fmla="*/ 56592 w 186257"/>
              <a:gd name="connsiteY154" fmla="*/ 205971 h 719801"/>
              <a:gd name="connsiteX155" fmla="*/ 52788 w 186257"/>
              <a:gd name="connsiteY155" fmla="*/ 205740 h 719801"/>
              <a:gd name="connsiteX156" fmla="*/ 49100 w 186257"/>
              <a:gd name="connsiteY156" fmla="*/ 205279 h 719801"/>
              <a:gd name="connsiteX157" fmla="*/ 45527 w 186257"/>
              <a:gd name="connsiteY157" fmla="*/ 204587 h 719801"/>
              <a:gd name="connsiteX158" fmla="*/ 42876 w 186257"/>
              <a:gd name="connsiteY158" fmla="*/ 204011 h 719801"/>
              <a:gd name="connsiteX159" fmla="*/ 40340 w 186257"/>
              <a:gd name="connsiteY159" fmla="*/ 203320 h 719801"/>
              <a:gd name="connsiteX160" fmla="*/ 38035 w 186257"/>
              <a:gd name="connsiteY160" fmla="*/ 202513 h 719801"/>
              <a:gd name="connsiteX161" fmla="*/ 35845 w 186257"/>
              <a:gd name="connsiteY161" fmla="*/ 201591 h 719801"/>
              <a:gd name="connsiteX162" fmla="*/ 35499 w 186257"/>
              <a:gd name="connsiteY162" fmla="*/ 201591 h 719801"/>
              <a:gd name="connsiteX163" fmla="*/ 35269 w 186257"/>
              <a:gd name="connsiteY163" fmla="*/ 213463 h 719801"/>
              <a:gd name="connsiteX164" fmla="*/ 41723 w 186257"/>
              <a:gd name="connsiteY164" fmla="*/ 213463 h 719801"/>
              <a:gd name="connsiteX165" fmla="*/ 41147 w 186257"/>
              <a:gd name="connsiteY165" fmla="*/ 241240 h 719801"/>
              <a:gd name="connsiteX166" fmla="*/ 83101 w 186257"/>
              <a:gd name="connsiteY166" fmla="*/ 241240 h 719801"/>
              <a:gd name="connsiteX167" fmla="*/ 83101 w 186257"/>
              <a:gd name="connsiteY167" fmla="*/ 217036 h 719801"/>
              <a:gd name="connsiteX168" fmla="*/ 101658 w 186257"/>
              <a:gd name="connsiteY168" fmla="*/ 217036 h 719801"/>
              <a:gd name="connsiteX169" fmla="*/ 101658 w 186257"/>
              <a:gd name="connsiteY169" fmla="*/ 241240 h 719801"/>
              <a:gd name="connsiteX170" fmla="*/ 143612 w 186257"/>
              <a:gd name="connsiteY170" fmla="*/ 241240 h 719801"/>
              <a:gd name="connsiteX171" fmla="*/ 143035 w 186257"/>
              <a:gd name="connsiteY171" fmla="*/ 213463 h 719801"/>
              <a:gd name="connsiteX172" fmla="*/ 63622 w 186257"/>
              <a:gd name="connsiteY172" fmla="*/ 160558 h 719801"/>
              <a:gd name="connsiteX173" fmla="*/ 63622 w 186257"/>
              <a:gd name="connsiteY173" fmla="*/ 173698 h 719801"/>
              <a:gd name="connsiteX174" fmla="*/ 59243 w 186257"/>
              <a:gd name="connsiteY174" fmla="*/ 173698 h 719801"/>
              <a:gd name="connsiteX175" fmla="*/ 55900 w 186257"/>
              <a:gd name="connsiteY175" fmla="*/ 173813 h 719801"/>
              <a:gd name="connsiteX176" fmla="*/ 52788 w 186257"/>
              <a:gd name="connsiteY176" fmla="*/ 174274 h 719801"/>
              <a:gd name="connsiteX177" fmla="*/ 49907 w 186257"/>
              <a:gd name="connsiteY177" fmla="*/ 174966 h 719801"/>
              <a:gd name="connsiteX178" fmla="*/ 47256 w 186257"/>
              <a:gd name="connsiteY178" fmla="*/ 175888 h 719801"/>
              <a:gd name="connsiteX179" fmla="*/ 45066 w 186257"/>
              <a:gd name="connsiteY179" fmla="*/ 177156 h 719801"/>
              <a:gd name="connsiteX180" fmla="*/ 43452 w 186257"/>
              <a:gd name="connsiteY180" fmla="*/ 178885 h 719801"/>
              <a:gd name="connsiteX181" fmla="*/ 42415 w 186257"/>
              <a:gd name="connsiteY181" fmla="*/ 180959 h 719801"/>
              <a:gd name="connsiteX182" fmla="*/ 42069 w 186257"/>
              <a:gd name="connsiteY182" fmla="*/ 183380 h 719801"/>
              <a:gd name="connsiteX183" fmla="*/ 42069 w 186257"/>
              <a:gd name="connsiteY183" fmla="*/ 184763 h 719801"/>
              <a:gd name="connsiteX184" fmla="*/ 42300 w 186257"/>
              <a:gd name="connsiteY184" fmla="*/ 186031 h 719801"/>
              <a:gd name="connsiteX185" fmla="*/ 42761 w 186257"/>
              <a:gd name="connsiteY185" fmla="*/ 187068 h 719801"/>
              <a:gd name="connsiteX186" fmla="*/ 43452 w 186257"/>
              <a:gd name="connsiteY186" fmla="*/ 187990 h 719801"/>
              <a:gd name="connsiteX187" fmla="*/ 44259 w 186257"/>
              <a:gd name="connsiteY187" fmla="*/ 188797 h 719801"/>
              <a:gd name="connsiteX188" fmla="*/ 45181 w 186257"/>
              <a:gd name="connsiteY188" fmla="*/ 189604 h 719801"/>
              <a:gd name="connsiteX189" fmla="*/ 46219 w 186257"/>
              <a:gd name="connsiteY189" fmla="*/ 190295 h 719801"/>
              <a:gd name="connsiteX190" fmla="*/ 47371 w 186257"/>
              <a:gd name="connsiteY190" fmla="*/ 190872 h 719801"/>
              <a:gd name="connsiteX191" fmla="*/ 48639 w 186257"/>
              <a:gd name="connsiteY191" fmla="*/ 191332 h 719801"/>
              <a:gd name="connsiteX192" fmla="*/ 50022 w 186257"/>
              <a:gd name="connsiteY192" fmla="*/ 191794 h 719801"/>
              <a:gd name="connsiteX193" fmla="*/ 51520 w 186257"/>
              <a:gd name="connsiteY193" fmla="*/ 192139 h 719801"/>
              <a:gd name="connsiteX194" fmla="*/ 53134 w 186257"/>
              <a:gd name="connsiteY194" fmla="*/ 192370 h 719801"/>
              <a:gd name="connsiteX195" fmla="*/ 54748 w 186257"/>
              <a:gd name="connsiteY195" fmla="*/ 192600 h 719801"/>
              <a:gd name="connsiteX196" fmla="*/ 56477 w 186257"/>
              <a:gd name="connsiteY196" fmla="*/ 192716 h 719801"/>
              <a:gd name="connsiteX197" fmla="*/ 58205 w 186257"/>
              <a:gd name="connsiteY197" fmla="*/ 192716 h 719801"/>
              <a:gd name="connsiteX198" fmla="*/ 59934 w 186257"/>
              <a:gd name="connsiteY198" fmla="*/ 192716 h 719801"/>
              <a:gd name="connsiteX199" fmla="*/ 61894 w 186257"/>
              <a:gd name="connsiteY199" fmla="*/ 192716 h 719801"/>
              <a:gd name="connsiteX200" fmla="*/ 63738 w 186257"/>
              <a:gd name="connsiteY200" fmla="*/ 192716 h 719801"/>
              <a:gd name="connsiteX201" fmla="*/ 65351 w 186257"/>
              <a:gd name="connsiteY201" fmla="*/ 192716 h 719801"/>
              <a:gd name="connsiteX202" fmla="*/ 66850 w 186257"/>
              <a:gd name="connsiteY202" fmla="*/ 192716 h 719801"/>
              <a:gd name="connsiteX203" fmla="*/ 68233 w 186257"/>
              <a:gd name="connsiteY203" fmla="*/ 192600 h 719801"/>
              <a:gd name="connsiteX204" fmla="*/ 69501 w 186257"/>
              <a:gd name="connsiteY204" fmla="*/ 192370 h 719801"/>
              <a:gd name="connsiteX205" fmla="*/ 70653 w 186257"/>
              <a:gd name="connsiteY205" fmla="*/ 192024 h 719801"/>
              <a:gd name="connsiteX206" fmla="*/ 71806 w 186257"/>
              <a:gd name="connsiteY206" fmla="*/ 191678 h 719801"/>
              <a:gd name="connsiteX207" fmla="*/ 72843 w 186257"/>
              <a:gd name="connsiteY207" fmla="*/ 191217 h 719801"/>
              <a:gd name="connsiteX208" fmla="*/ 73880 w 186257"/>
              <a:gd name="connsiteY208" fmla="*/ 190641 h 719801"/>
              <a:gd name="connsiteX209" fmla="*/ 74803 w 186257"/>
              <a:gd name="connsiteY209" fmla="*/ 189949 h 719801"/>
              <a:gd name="connsiteX210" fmla="*/ 75609 w 186257"/>
              <a:gd name="connsiteY210" fmla="*/ 189258 h 719801"/>
              <a:gd name="connsiteX211" fmla="*/ 76416 w 186257"/>
              <a:gd name="connsiteY211" fmla="*/ 188451 h 719801"/>
              <a:gd name="connsiteX212" fmla="*/ 77223 w 186257"/>
              <a:gd name="connsiteY212" fmla="*/ 187414 h 719801"/>
              <a:gd name="connsiteX213" fmla="*/ 78030 w 186257"/>
              <a:gd name="connsiteY213" fmla="*/ 186261 h 719801"/>
              <a:gd name="connsiteX214" fmla="*/ 78837 w 186257"/>
              <a:gd name="connsiteY214" fmla="*/ 184993 h 719801"/>
              <a:gd name="connsiteX215" fmla="*/ 84945 w 186257"/>
              <a:gd name="connsiteY215" fmla="*/ 174620 h 719801"/>
              <a:gd name="connsiteX216" fmla="*/ 86213 w 186257"/>
              <a:gd name="connsiteY216" fmla="*/ 172545 h 719801"/>
              <a:gd name="connsiteX217" fmla="*/ 87596 w 186257"/>
              <a:gd name="connsiteY217" fmla="*/ 170586 h 719801"/>
              <a:gd name="connsiteX218" fmla="*/ 89095 w 186257"/>
              <a:gd name="connsiteY218" fmla="*/ 168857 h 719801"/>
              <a:gd name="connsiteX219" fmla="*/ 90708 w 186257"/>
              <a:gd name="connsiteY219" fmla="*/ 167358 h 719801"/>
              <a:gd name="connsiteX220" fmla="*/ 92437 w 186257"/>
              <a:gd name="connsiteY220" fmla="*/ 166091 h 719801"/>
              <a:gd name="connsiteX221" fmla="*/ 94281 w 186257"/>
              <a:gd name="connsiteY221" fmla="*/ 164938 h 719801"/>
              <a:gd name="connsiteX222" fmla="*/ 96241 w 186257"/>
              <a:gd name="connsiteY222" fmla="*/ 163901 h 719801"/>
              <a:gd name="connsiteX223" fmla="*/ 98315 w 186257"/>
              <a:gd name="connsiteY223" fmla="*/ 163094 h 719801"/>
              <a:gd name="connsiteX224" fmla="*/ 100736 w 186257"/>
              <a:gd name="connsiteY224" fmla="*/ 162402 h 719801"/>
              <a:gd name="connsiteX225" fmla="*/ 103271 w 186257"/>
              <a:gd name="connsiteY225" fmla="*/ 161826 h 719801"/>
              <a:gd name="connsiteX226" fmla="*/ 105922 w 186257"/>
              <a:gd name="connsiteY226" fmla="*/ 161365 h 719801"/>
              <a:gd name="connsiteX227" fmla="*/ 108804 w 186257"/>
              <a:gd name="connsiteY227" fmla="*/ 161019 h 719801"/>
              <a:gd name="connsiteX228" fmla="*/ 111800 w 186257"/>
              <a:gd name="connsiteY228" fmla="*/ 160788 h 719801"/>
              <a:gd name="connsiteX229" fmla="*/ 115028 w 186257"/>
              <a:gd name="connsiteY229" fmla="*/ 160673 h 719801"/>
              <a:gd name="connsiteX230" fmla="*/ 118485 w 186257"/>
              <a:gd name="connsiteY230" fmla="*/ 160673 h 719801"/>
              <a:gd name="connsiteX231" fmla="*/ 122058 w 186257"/>
              <a:gd name="connsiteY231" fmla="*/ 160673 h 719801"/>
              <a:gd name="connsiteX232" fmla="*/ 126323 w 186257"/>
              <a:gd name="connsiteY232" fmla="*/ 160673 h 719801"/>
              <a:gd name="connsiteX233" fmla="*/ 130472 w 186257"/>
              <a:gd name="connsiteY233" fmla="*/ 160904 h 719801"/>
              <a:gd name="connsiteX234" fmla="*/ 134391 w 186257"/>
              <a:gd name="connsiteY234" fmla="*/ 161250 h 719801"/>
              <a:gd name="connsiteX235" fmla="*/ 138195 w 186257"/>
              <a:gd name="connsiteY235" fmla="*/ 161711 h 719801"/>
              <a:gd name="connsiteX236" fmla="*/ 141191 w 186257"/>
              <a:gd name="connsiteY236" fmla="*/ 162287 h 719801"/>
              <a:gd name="connsiteX237" fmla="*/ 143958 w 186257"/>
              <a:gd name="connsiteY237" fmla="*/ 162979 h 719801"/>
              <a:gd name="connsiteX238" fmla="*/ 146608 w 186257"/>
              <a:gd name="connsiteY238" fmla="*/ 163785 h 719801"/>
              <a:gd name="connsiteX239" fmla="*/ 149029 w 186257"/>
              <a:gd name="connsiteY239" fmla="*/ 164707 h 719801"/>
              <a:gd name="connsiteX240" fmla="*/ 149375 w 186257"/>
              <a:gd name="connsiteY240" fmla="*/ 164707 h 719801"/>
              <a:gd name="connsiteX241" fmla="*/ 149029 w 186257"/>
              <a:gd name="connsiteY241" fmla="*/ 148571 h 719801"/>
              <a:gd name="connsiteX242" fmla="*/ 148683 w 186257"/>
              <a:gd name="connsiteY242" fmla="*/ 148571 h 719801"/>
              <a:gd name="connsiteX243" fmla="*/ 147185 w 186257"/>
              <a:gd name="connsiteY243" fmla="*/ 149378 h 719801"/>
              <a:gd name="connsiteX244" fmla="*/ 145571 w 186257"/>
              <a:gd name="connsiteY244" fmla="*/ 150069 h 719801"/>
              <a:gd name="connsiteX245" fmla="*/ 143958 w 186257"/>
              <a:gd name="connsiteY245" fmla="*/ 150646 h 719801"/>
              <a:gd name="connsiteX246" fmla="*/ 142344 w 186257"/>
              <a:gd name="connsiteY246" fmla="*/ 151222 h 719801"/>
              <a:gd name="connsiteX247" fmla="*/ 139347 w 186257"/>
              <a:gd name="connsiteY247" fmla="*/ 152029 h 719801"/>
              <a:gd name="connsiteX248" fmla="*/ 136235 w 186257"/>
              <a:gd name="connsiteY248" fmla="*/ 152605 h 719801"/>
              <a:gd name="connsiteX249" fmla="*/ 133008 w 186257"/>
              <a:gd name="connsiteY249" fmla="*/ 152951 h 719801"/>
              <a:gd name="connsiteX250" fmla="*/ 129666 w 186257"/>
              <a:gd name="connsiteY250" fmla="*/ 152951 h 719801"/>
              <a:gd name="connsiteX251" fmla="*/ 122519 w 186257"/>
              <a:gd name="connsiteY251" fmla="*/ 152951 h 719801"/>
              <a:gd name="connsiteX252" fmla="*/ 122519 w 186257"/>
              <a:gd name="connsiteY252" fmla="*/ 140042 h 719801"/>
              <a:gd name="connsiteX253" fmla="*/ 128282 w 186257"/>
              <a:gd name="connsiteY253" fmla="*/ 140042 h 719801"/>
              <a:gd name="connsiteX254" fmla="*/ 130933 w 186257"/>
              <a:gd name="connsiteY254" fmla="*/ 139926 h 719801"/>
              <a:gd name="connsiteX255" fmla="*/ 133469 w 186257"/>
              <a:gd name="connsiteY255" fmla="*/ 139581 h 719801"/>
              <a:gd name="connsiteX256" fmla="*/ 135889 w 186257"/>
              <a:gd name="connsiteY256" fmla="*/ 138889 h 719801"/>
              <a:gd name="connsiteX257" fmla="*/ 138079 w 186257"/>
              <a:gd name="connsiteY257" fmla="*/ 137967 h 719801"/>
              <a:gd name="connsiteX258" fmla="*/ 139924 w 186257"/>
              <a:gd name="connsiteY258" fmla="*/ 136699 h 719801"/>
              <a:gd name="connsiteX259" fmla="*/ 141307 w 186257"/>
              <a:gd name="connsiteY259" fmla="*/ 135086 h 719801"/>
              <a:gd name="connsiteX260" fmla="*/ 142113 w 186257"/>
              <a:gd name="connsiteY260" fmla="*/ 133126 h 719801"/>
              <a:gd name="connsiteX261" fmla="*/ 142344 w 186257"/>
              <a:gd name="connsiteY261" fmla="*/ 130821 h 719801"/>
              <a:gd name="connsiteX262" fmla="*/ 142229 w 186257"/>
              <a:gd name="connsiteY262" fmla="*/ 129207 h 719801"/>
              <a:gd name="connsiteX263" fmla="*/ 141883 w 186257"/>
              <a:gd name="connsiteY263" fmla="*/ 127824 h 719801"/>
              <a:gd name="connsiteX264" fmla="*/ 141422 w 186257"/>
              <a:gd name="connsiteY264" fmla="*/ 126556 h 719801"/>
              <a:gd name="connsiteX265" fmla="*/ 140730 w 186257"/>
              <a:gd name="connsiteY265" fmla="*/ 125519 h 719801"/>
              <a:gd name="connsiteX266" fmla="*/ 139924 w 186257"/>
              <a:gd name="connsiteY266" fmla="*/ 124597 h 719801"/>
              <a:gd name="connsiteX267" fmla="*/ 139001 w 186257"/>
              <a:gd name="connsiteY267" fmla="*/ 123790 h 719801"/>
              <a:gd name="connsiteX268" fmla="*/ 137849 w 186257"/>
              <a:gd name="connsiteY268" fmla="*/ 123098 h 719801"/>
              <a:gd name="connsiteX269" fmla="*/ 136581 w 186257"/>
              <a:gd name="connsiteY269" fmla="*/ 122522 h 719801"/>
              <a:gd name="connsiteX270" fmla="*/ 135198 w 186257"/>
              <a:gd name="connsiteY270" fmla="*/ 122061 h 719801"/>
              <a:gd name="connsiteX271" fmla="*/ 133700 w 186257"/>
              <a:gd name="connsiteY271" fmla="*/ 121715 h 719801"/>
              <a:gd name="connsiteX272" fmla="*/ 131971 w 186257"/>
              <a:gd name="connsiteY272" fmla="*/ 121485 h 719801"/>
              <a:gd name="connsiteX273" fmla="*/ 130127 w 186257"/>
              <a:gd name="connsiteY273" fmla="*/ 121369 h 719801"/>
              <a:gd name="connsiteX274" fmla="*/ 128167 w 186257"/>
              <a:gd name="connsiteY274" fmla="*/ 121369 h 719801"/>
              <a:gd name="connsiteX275" fmla="*/ 126208 w 186257"/>
              <a:gd name="connsiteY275" fmla="*/ 121369 h 719801"/>
              <a:gd name="connsiteX276" fmla="*/ 124133 w 186257"/>
              <a:gd name="connsiteY276" fmla="*/ 121369 h 719801"/>
              <a:gd name="connsiteX277" fmla="*/ 121943 w 186257"/>
              <a:gd name="connsiteY277" fmla="*/ 121369 h 719801"/>
              <a:gd name="connsiteX278" fmla="*/ 119407 w 186257"/>
              <a:gd name="connsiteY278" fmla="*/ 121369 h 719801"/>
              <a:gd name="connsiteX279" fmla="*/ 117102 w 186257"/>
              <a:gd name="connsiteY279" fmla="*/ 121369 h 719801"/>
              <a:gd name="connsiteX280" fmla="*/ 115028 w 186257"/>
              <a:gd name="connsiteY280" fmla="*/ 121369 h 719801"/>
              <a:gd name="connsiteX281" fmla="*/ 113184 w 186257"/>
              <a:gd name="connsiteY281" fmla="*/ 121369 h 719801"/>
              <a:gd name="connsiteX282" fmla="*/ 111570 w 186257"/>
              <a:gd name="connsiteY282" fmla="*/ 121485 h 719801"/>
              <a:gd name="connsiteX283" fmla="*/ 110072 w 186257"/>
              <a:gd name="connsiteY283" fmla="*/ 121715 h 719801"/>
              <a:gd name="connsiteX284" fmla="*/ 108804 w 186257"/>
              <a:gd name="connsiteY284" fmla="*/ 122061 h 719801"/>
              <a:gd name="connsiteX285" fmla="*/ 107651 w 186257"/>
              <a:gd name="connsiteY285" fmla="*/ 122407 h 719801"/>
              <a:gd name="connsiteX286" fmla="*/ 106614 w 186257"/>
              <a:gd name="connsiteY286" fmla="*/ 122868 h 719801"/>
              <a:gd name="connsiteX287" fmla="*/ 105692 w 186257"/>
              <a:gd name="connsiteY287" fmla="*/ 123444 h 719801"/>
              <a:gd name="connsiteX288" fmla="*/ 104885 w 186257"/>
              <a:gd name="connsiteY288" fmla="*/ 124020 h 719801"/>
              <a:gd name="connsiteX289" fmla="*/ 104193 w 186257"/>
              <a:gd name="connsiteY289" fmla="*/ 124712 h 719801"/>
              <a:gd name="connsiteX290" fmla="*/ 103502 w 186257"/>
              <a:gd name="connsiteY290" fmla="*/ 125519 h 719801"/>
              <a:gd name="connsiteX291" fmla="*/ 102810 w 186257"/>
              <a:gd name="connsiteY291" fmla="*/ 126441 h 719801"/>
              <a:gd name="connsiteX292" fmla="*/ 102119 w 186257"/>
              <a:gd name="connsiteY292" fmla="*/ 127478 h 719801"/>
              <a:gd name="connsiteX293" fmla="*/ 101312 w 186257"/>
              <a:gd name="connsiteY293" fmla="*/ 128631 h 719801"/>
              <a:gd name="connsiteX294" fmla="*/ 95664 w 186257"/>
              <a:gd name="connsiteY294" fmla="*/ 137967 h 719801"/>
              <a:gd name="connsiteX295" fmla="*/ 92898 w 186257"/>
              <a:gd name="connsiteY295" fmla="*/ 141770 h 719801"/>
              <a:gd name="connsiteX296" fmla="*/ 89671 w 186257"/>
              <a:gd name="connsiteY296" fmla="*/ 144998 h 719801"/>
              <a:gd name="connsiteX297" fmla="*/ 86098 w 186257"/>
              <a:gd name="connsiteY297" fmla="*/ 147533 h 719801"/>
              <a:gd name="connsiteX298" fmla="*/ 82064 w 186257"/>
              <a:gd name="connsiteY298" fmla="*/ 149378 h 719801"/>
              <a:gd name="connsiteX299" fmla="*/ 77569 w 186257"/>
              <a:gd name="connsiteY299" fmla="*/ 150646 h 719801"/>
              <a:gd name="connsiteX300" fmla="*/ 72497 w 186257"/>
              <a:gd name="connsiteY300" fmla="*/ 151568 h 719801"/>
              <a:gd name="connsiteX301" fmla="*/ 66850 w 186257"/>
              <a:gd name="connsiteY301" fmla="*/ 152144 h 719801"/>
              <a:gd name="connsiteX302" fmla="*/ 60741 w 186257"/>
              <a:gd name="connsiteY302" fmla="*/ 152375 h 719801"/>
              <a:gd name="connsiteX303" fmla="*/ 56938 w 186257"/>
              <a:gd name="connsiteY303" fmla="*/ 152375 h 719801"/>
              <a:gd name="connsiteX304" fmla="*/ 53249 w 186257"/>
              <a:gd name="connsiteY304" fmla="*/ 152144 h 719801"/>
              <a:gd name="connsiteX305" fmla="*/ 49676 w 186257"/>
              <a:gd name="connsiteY305" fmla="*/ 151683 h 719801"/>
              <a:gd name="connsiteX306" fmla="*/ 46219 w 186257"/>
              <a:gd name="connsiteY306" fmla="*/ 151107 h 719801"/>
              <a:gd name="connsiteX307" fmla="*/ 43683 w 186257"/>
              <a:gd name="connsiteY307" fmla="*/ 150530 h 719801"/>
              <a:gd name="connsiteX308" fmla="*/ 41262 w 186257"/>
              <a:gd name="connsiteY308" fmla="*/ 149839 h 719801"/>
              <a:gd name="connsiteX309" fmla="*/ 38957 w 186257"/>
              <a:gd name="connsiteY309" fmla="*/ 149032 h 719801"/>
              <a:gd name="connsiteX310" fmla="*/ 36767 w 186257"/>
              <a:gd name="connsiteY310" fmla="*/ 148110 h 719801"/>
              <a:gd name="connsiteX311" fmla="*/ 36422 w 186257"/>
              <a:gd name="connsiteY311" fmla="*/ 148110 h 719801"/>
              <a:gd name="connsiteX312" fmla="*/ 36076 w 186257"/>
              <a:gd name="connsiteY312" fmla="*/ 164938 h 719801"/>
              <a:gd name="connsiteX313" fmla="*/ 36422 w 186257"/>
              <a:gd name="connsiteY313" fmla="*/ 164938 h 719801"/>
              <a:gd name="connsiteX314" fmla="*/ 40571 w 186257"/>
              <a:gd name="connsiteY314" fmla="*/ 163094 h 719801"/>
              <a:gd name="connsiteX315" fmla="*/ 44951 w 186257"/>
              <a:gd name="connsiteY315" fmla="*/ 161826 h 719801"/>
              <a:gd name="connsiteX316" fmla="*/ 49446 w 186257"/>
              <a:gd name="connsiteY316" fmla="*/ 161019 h 719801"/>
              <a:gd name="connsiteX317" fmla="*/ 54171 w 186257"/>
              <a:gd name="connsiteY317" fmla="*/ 160788 h 719801"/>
              <a:gd name="connsiteX318" fmla="*/ 63622 w 186257"/>
              <a:gd name="connsiteY318" fmla="*/ 160788 h 719801"/>
              <a:gd name="connsiteX319" fmla="*/ 147531 w 186257"/>
              <a:gd name="connsiteY319" fmla="*/ 84832 h 719801"/>
              <a:gd name="connsiteX320" fmla="*/ 37920 w 186257"/>
              <a:gd name="connsiteY320" fmla="*/ 84832 h 719801"/>
              <a:gd name="connsiteX321" fmla="*/ 37344 w 186257"/>
              <a:gd name="connsiteY321" fmla="*/ 112725 h 719801"/>
              <a:gd name="connsiteX322" fmla="*/ 41493 w 186257"/>
              <a:gd name="connsiteY322" fmla="*/ 110996 h 719801"/>
              <a:gd name="connsiteX323" fmla="*/ 45873 w 186257"/>
              <a:gd name="connsiteY323" fmla="*/ 109728 h 719801"/>
              <a:gd name="connsiteX324" fmla="*/ 50368 w 186257"/>
              <a:gd name="connsiteY324" fmla="*/ 109037 h 719801"/>
              <a:gd name="connsiteX325" fmla="*/ 54978 w 186257"/>
              <a:gd name="connsiteY325" fmla="*/ 108806 h 719801"/>
              <a:gd name="connsiteX326" fmla="*/ 64199 w 186257"/>
              <a:gd name="connsiteY326" fmla="*/ 108806 h 719801"/>
              <a:gd name="connsiteX327" fmla="*/ 64199 w 186257"/>
              <a:gd name="connsiteY327" fmla="*/ 121369 h 719801"/>
              <a:gd name="connsiteX328" fmla="*/ 59934 w 186257"/>
              <a:gd name="connsiteY328" fmla="*/ 121369 h 719801"/>
              <a:gd name="connsiteX329" fmla="*/ 56707 w 186257"/>
              <a:gd name="connsiteY329" fmla="*/ 121485 h 719801"/>
              <a:gd name="connsiteX330" fmla="*/ 53710 w 186257"/>
              <a:gd name="connsiteY330" fmla="*/ 121831 h 719801"/>
              <a:gd name="connsiteX331" fmla="*/ 50944 w 186257"/>
              <a:gd name="connsiteY331" fmla="*/ 122522 h 719801"/>
              <a:gd name="connsiteX332" fmla="*/ 48408 w 186257"/>
              <a:gd name="connsiteY332" fmla="*/ 123444 h 719801"/>
              <a:gd name="connsiteX333" fmla="*/ 46219 w 186257"/>
              <a:gd name="connsiteY333" fmla="*/ 124712 h 719801"/>
              <a:gd name="connsiteX334" fmla="*/ 44605 w 186257"/>
              <a:gd name="connsiteY334" fmla="*/ 126326 h 719801"/>
              <a:gd name="connsiteX335" fmla="*/ 43683 w 186257"/>
              <a:gd name="connsiteY335" fmla="*/ 128285 h 719801"/>
              <a:gd name="connsiteX336" fmla="*/ 43337 w 186257"/>
              <a:gd name="connsiteY336" fmla="*/ 130590 h 719801"/>
              <a:gd name="connsiteX337" fmla="*/ 43337 w 186257"/>
              <a:gd name="connsiteY337" fmla="*/ 131858 h 719801"/>
              <a:gd name="connsiteX338" fmla="*/ 43568 w 186257"/>
              <a:gd name="connsiteY338" fmla="*/ 133011 h 719801"/>
              <a:gd name="connsiteX339" fmla="*/ 44029 w 186257"/>
              <a:gd name="connsiteY339" fmla="*/ 134048 h 719801"/>
              <a:gd name="connsiteX340" fmla="*/ 44720 w 186257"/>
              <a:gd name="connsiteY340" fmla="*/ 134970 h 719801"/>
              <a:gd name="connsiteX341" fmla="*/ 45527 w 186257"/>
              <a:gd name="connsiteY341" fmla="*/ 135777 h 719801"/>
              <a:gd name="connsiteX342" fmla="*/ 46449 w 186257"/>
              <a:gd name="connsiteY342" fmla="*/ 136469 h 719801"/>
              <a:gd name="connsiteX343" fmla="*/ 47486 w 186257"/>
              <a:gd name="connsiteY343" fmla="*/ 137160 h 719801"/>
              <a:gd name="connsiteX344" fmla="*/ 48639 w 186257"/>
              <a:gd name="connsiteY344" fmla="*/ 137736 h 719801"/>
              <a:gd name="connsiteX345" fmla="*/ 49907 w 186257"/>
              <a:gd name="connsiteY345" fmla="*/ 138198 h 719801"/>
              <a:gd name="connsiteX346" fmla="*/ 51290 w 186257"/>
              <a:gd name="connsiteY346" fmla="*/ 138543 h 719801"/>
              <a:gd name="connsiteX347" fmla="*/ 52788 w 186257"/>
              <a:gd name="connsiteY347" fmla="*/ 138889 h 719801"/>
              <a:gd name="connsiteX348" fmla="*/ 54287 w 186257"/>
              <a:gd name="connsiteY348" fmla="*/ 139120 h 719801"/>
              <a:gd name="connsiteX349" fmla="*/ 55900 w 186257"/>
              <a:gd name="connsiteY349" fmla="*/ 139235 h 719801"/>
              <a:gd name="connsiteX350" fmla="*/ 57514 w 186257"/>
              <a:gd name="connsiteY350" fmla="*/ 139350 h 719801"/>
              <a:gd name="connsiteX351" fmla="*/ 59243 w 186257"/>
              <a:gd name="connsiteY351" fmla="*/ 139350 h 719801"/>
              <a:gd name="connsiteX352" fmla="*/ 60972 w 186257"/>
              <a:gd name="connsiteY352" fmla="*/ 139350 h 719801"/>
              <a:gd name="connsiteX353" fmla="*/ 62931 w 186257"/>
              <a:gd name="connsiteY353" fmla="*/ 139350 h 719801"/>
              <a:gd name="connsiteX354" fmla="*/ 64660 w 186257"/>
              <a:gd name="connsiteY354" fmla="*/ 139350 h 719801"/>
              <a:gd name="connsiteX355" fmla="*/ 66273 w 186257"/>
              <a:gd name="connsiteY355" fmla="*/ 139350 h 719801"/>
              <a:gd name="connsiteX356" fmla="*/ 67657 w 186257"/>
              <a:gd name="connsiteY356" fmla="*/ 139350 h 719801"/>
              <a:gd name="connsiteX357" fmla="*/ 68924 w 186257"/>
              <a:gd name="connsiteY357" fmla="*/ 139235 h 719801"/>
              <a:gd name="connsiteX358" fmla="*/ 70192 w 186257"/>
              <a:gd name="connsiteY358" fmla="*/ 139004 h 719801"/>
              <a:gd name="connsiteX359" fmla="*/ 71345 w 186257"/>
              <a:gd name="connsiteY359" fmla="*/ 138774 h 719801"/>
              <a:gd name="connsiteX360" fmla="*/ 72497 w 186257"/>
              <a:gd name="connsiteY360" fmla="*/ 138428 h 719801"/>
              <a:gd name="connsiteX361" fmla="*/ 73535 w 186257"/>
              <a:gd name="connsiteY361" fmla="*/ 137967 h 719801"/>
              <a:gd name="connsiteX362" fmla="*/ 74457 w 186257"/>
              <a:gd name="connsiteY362" fmla="*/ 137391 h 719801"/>
              <a:gd name="connsiteX363" fmla="*/ 75379 w 186257"/>
              <a:gd name="connsiteY363" fmla="*/ 136814 h 719801"/>
              <a:gd name="connsiteX364" fmla="*/ 76186 w 186257"/>
              <a:gd name="connsiteY364" fmla="*/ 136123 h 719801"/>
              <a:gd name="connsiteX365" fmla="*/ 76992 w 186257"/>
              <a:gd name="connsiteY365" fmla="*/ 135316 h 719801"/>
              <a:gd name="connsiteX366" fmla="*/ 77799 w 186257"/>
              <a:gd name="connsiteY366" fmla="*/ 134394 h 719801"/>
              <a:gd name="connsiteX367" fmla="*/ 78606 w 186257"/>
              <a:gd name="connsiteY367" fmla="*/ 133357 h 719801"/>
              <a:gd name="connsiteX368" fmla="*/ 79413 w 186257"/>
              <a:gd name="connsiteY368" fmla="*/ 132089 h 719801"/>
              <a:gd name="connsiteX369" fmla="*/ 85291 w 186257"/>
              <a:gd name="connsiteY369" fmla="*/ 122176 h 719801"/>
              <a:gd name="connsiteX370" fmla="*/ 86559 w 186257"/>
              <a:gd name="connsiteY370" fmla="*/ 120102 h 719801"/>
              <a:gd name="connsiteX371" fmla="*/ 87942 w 186257"/>
              <a:gd name="connsiteY371" fmla="*/ 118257 h 719801"/>
              <a:gd name="connsiteX372" fmla="*/ 89440 w 186257"/>
              <a:gd name="connsiteY372" fmla="*/ 116644 h 719801"/>
              <a:gd name="connsiteX373" fmla="*/ 91054 w 186257"/>
              <a:gd name="connsiteY373" fmla="*/ 115261 h 719801"/>
              <a:gd name="connsiteX374" fmla="*/ 92783 w 186257"/>
              <a:gd name="connsiteY374" fmla="*/ 113993 h 719801"/>
              <a:gd name="connsiteX375" fmla="*/ 94627 w 186257"/>
              <a:gd name="connsiteY375" fmla="*/ 112840 h 719801"/>
              <a:gd name="connsiteX376" fmla="*/ 96586 w 186257"/>
              <a:gd name="connsiteY376" fmla="*/ 111918 h 719801"/>
              <a:gd name="connsiteX377" fmla="*/ 98661 w 186257"/>
              <a:gd name="connsiteY377" fmla="*/ 111111 h 719801"/>
              <a:gd name="connsiteX378" fmla="*/ 100966 w 186257"/>
              <a:gd name="connsiteY378" fmla="*/ 110535 h 719801"/>
              <a:gd name="connsiteX379" fmla="*/ 103502 w 186257"/>
              <a:gd name="connsiteY379" fmla="*/ 109959 h 719801"/>
              <a:gd name="connsiteX380" fmla="*/ 106153 w 186257"/>
              <a:gd name="connsiteY380" fmla="*/ 109497 h 719801"/>
              <a:gd name="connsiteX381" fmla="*/ 108919 w 186257"/>
              <a:gd name="connsiteY381" fmla="*/ 109152 h 719801"/>
              <a:gd name="connsiteX382" fmla="*/ 111916 w 186257"/>
              <a:gd name="connsiteY382" fmla="*/ 108921 h 719801"/>
              <a:gd name="connsiteX383" fmla="*/ 115143 w 186257"/>
              <a:gd name="connsiteY383" fmla="*/ 108806 h 719801"/>
              <a:gd name="connsiteX384" fmla="*/ 118485 w 186257"/>
              <a:gd name="connsiteY384" fmla="*/ 108806 h 719801"/>
              <a:gd name="connsiteX385" fmla="*/ 122058 w 186257"/>
              <a:gd name="connsiteY385" fmla="*/ 108806 h 719801"/>
              <a:gd name="connsiteX386" fmla="*/ 126208 w 186257"/>
              <a:gd name="connsiteY386" fmla="*/ 108806 h 719801"/>
              <a:gd name="connsiteX387" fmla="*/ 130242 w 186257"/>
              <a:gd name="connsiteY387" fmla="*/ 109037 h 719801"/>
              <a:gd name="connsiteX388" fmla="*/ 134161 w 186257"/>
              <a:gd name="connsiteY388" fmla="*/ 109382 h 719801"/>
              <a:gd name="connsiteX389" fmla="*/ 137849 w 186257"/>
              <a:gd name="connsiteY389" fmla="*/ 109843 h 719801"/>
              <a:gd name="connsiteX390" fmla="*/ 140730 w 186257"/>
              <a:gd name="connsiteY390" fmla="*/ 110420 h 719801"/>
              <a:gd name="connsiteX391" fmla="*/ 143496 w 186257"/>
              <a:gd name="connsiteY391" fmla="*/ 111111 h 719801"/>
              <a:gd name="connsiteX392" fmla="*/ 146032 w 186257"/>
              <a:gd name="connsiteY392" fmla="*/ 111918 h 719801"/>
              <a:gd name="connsiteX393" fmla="*/ 148453 w 186257"/>
              <a:gd name="connsiteY393" fmla="*/ 112840 h 719801"/>
              <a:gd name="connsiteX394" fmla="*/ 147876 w 186257"/>
              <a:gd name="connsiteY394" fmla="*/ 84947 h 719801"/>
              <a:gd name="connsiteX395" fmla="*/ 39073 w 186257"/>
              <a:gd name="connsiteY395" fmla="*/ 33887 h 719801"/>
              <a:gd name="connsiteX396" fmla="*/ 38150 w 186257"/>
              <a:gd name="connsiteY396" fmla="*/ 76187 h 719801"/>
              <a:gd name="connsiteX397" fmla="*/ 147415 w 186257"/>
              <a:gd name="connsiteY397" fmla="*/ 76187 h 719801"/>
              <a:gd name="connsiteX398" fmla="*/ 146608 w 186257"/>
              <a:gd name="connsiteY398" fmla="*/ 33887 h 719801"/>
              <a:gd name="connsiteX399" fmla="*/ 39188 w 186257"/>
              <a:gd name="connsiteY399" fmla="*/ 33887 h 719801"/>
              <a:gd name="connsiteX400" fmla="*/ 33771 w 186257"/>
              <a:gd name="connsiteY400" fmla="*/ 271323 h 719801"/>
              <a:gd name="connsiteX401" fmla="*/ 34116 w 186257"/>
              <a:gd name="connsiteY401" fmla="*/ 271323 h 719801"/>
              <a:gd name="connsiteX402" fmla="*/ 35615 w 186257"/>
              <a:gd name="connsiteY402" fmla="*/ 270517 h 719801"/>
              <a:gd name="connsiteX403" fmla="*/ 37228 w 186257"/>
              <a:gd name="connsiteY403" fmla="*/ 269940 h 719801"/>
              <a:gd name="connsiteX404" fmla="*/ 38842 w 186257"/>
              <a:gd name="connsiteY404" fmla="*/ 269364 h 719801"/>
              <a:gd name="connsiteX405" fmla="*/ 40571 w 186257"/>
              <a:gd name="connsiteY405" fmla="*/ 268903 h 719801"/>
              <a:gd name="connsiteX406" fmla="*/ 43798 w 186257"/>
              <a:gd name="connsiteY406" fmla="*/ 268096 h 719801"/>
              <a:gd name="connsiteX407" fmla="*/ 47141 w 186257"/>
              <a:gd name="connsiteY407" fmla="*/ 267520 h 719801"/>
              <a:gd name="connsiteX408" fmla="*/ 50598 w 186257"/>
              <a:gd name="connsiteY408" fmla="*/ 267174 h 719801"/>
              <a:gd name="connsiteX409" fmla="*/ 54171 w 186257"/>
              <a:gd name="connsiteY409" fmla="*/ 267174 h 719801"/>
              <a:gd name="connsiteX410" fmla="*/ 62009 w 186257"/>
              <a:gd name="connsiteY410" fmla="*/ 267174 h 719801"/>
              <a:gd name="connsiteX411" fmla="*/ 62009 w 186257"/>
              <a:gd name="connsiteY411" fmla="*/ 281351 h 719801"/>
              <a:gd name="connsiteX412" fmla="*/ 55209 w 186257"/>
              <a:gd name="connsiteY412" fmla="*/ 281351 h 719801"/>
              <a:gd name="connsiteX413" fmla="*/ 52212 w 186257"/>
              <a:gd name="connsiteY413" fmla="*/ 281466 h 719801"/>
              <a:gd name="connsiteX414" fmla="*/ 49446 w 186257"/>
              <a:gd name="connsiteY414" fmla="*/ 281927 h 719801"/>
              <a:gd name="connsiteX415" fmla="*/ 46910 w 186257"/>
              <a:gd name="connsiteY415" fmla="*/ 282734 h 719801"/>
              <a:gd name="connsiteX416" fmla="*/ 44490 w 186257"/>
              <a:gd name="connsiteY416" fmla="*/ 283772 h 719801"/>
              <a:gd name="connsiteX417" fmla="*/ 42530 w 186257"/>
              <a:gd name="connsiteY417" fmla="*/ 285155 h 719801"/>
              <a:gd name="connsiteX418" fmla="*/ 41032 w 186257"/>
              <a:gd name="connsiteY418" fmla="*/ 286768 h 719801"/>
              <a:gd name="connsiteX419" fmla="*/ 40110 w 186257"/>
              <a:gd name="connsiteY419" fmla="*/ 288612 h 719801"/>
              <a:gd name="connsiteX420" fmla="*/ 39764 w 186257"/>
              <a:gd name="connsiteY420" fmla="*/ 290572 h 719801"/>
              <a:gd name="connsiteX421" fmla="*/ 39995 w 186257"/>
              <a:gd name="connsiteY421" fmla="*/ 293108 h 719801"/>
              <a:gd name="connsiteX422" fmla="*/ 40917 w 186257"/>
              <a:gd name="connsiteY422" fmla="*/ 295182 h 719801"/>
              <a:gd name="connsiteX423" fmla="*/ 42415 w 186257"/>
              <a:gd name="connsiteY423" fmla="*/ 296796 h 719801"/>
              <a:gd name="connsiteX424" fmla="*/ 44490 w 186257"/>
              <a:gd name="connsiteY424" fmla="*/ 297948 h 719801"/>
              <a:gd name="connsiteX425" fmla="*/ 47025 w 186257"/>
              <a:gd name="connsiteY425" fmla="*/ 298755 h 719801"/>
              <a:gd name="connsiteX426" fmla="*/ 49907 w 186257"/>
              <a:gd name="connsiteY426" fmla="*/ 299332 h 719801"/>
              <a:gd name="connsiteX427" fmla="*/ 53134 w 186257"/>
              <a:gd name="connsiteY427" fmla="*/ 299677 h 719801"/>
              <a:gd name="connsiteX428" fmla="*/ 56592 w 186257"/>
              <a:gd name="connsiteY428" fmla="*/ 299677 h 719801"/>
              <a:gd name="connsiteX429" fmla="*/ 130472 w 186257"/>
              <a:gd name="connsiteY429" fmla="*/ 299677 h 719801"/>
              <a:gd name="connsiteX430" fmla="*/ 133469 w 186257"/>
              <a:gd name="connsiteY430" fmla="*/ 299562 h 719801"/>
              <a:gd name="connsiteX431" fmla="*/ 136235 w 186257"/>
              <a:gd name="connsiteY431" fmla="*/ 299216 h 719801"/>
              <a:gd name="connsiteX432" fmla="*/ 138771 w 186257"/>
              <a:gd name="connsiteY432" fmla="*/ 298640 h 719801"/>
              <a:gd name="connsiteX433" fmla="*/ 141076 w 186257"/>
              <a:gd name="connsiteY433" fmla="*/ 297718 h 719801"/>
              <a:gd name="connsiteX434" fmla="*/ 142920 w 186257"/>
              <a:gd name="connsiteY434" fmla="*/ 296565 h 719801"/>
              <a:gd name="connsiteX435" fmla="*/ 144303 w 186257"/>
              <a:gd name="connsiteY435" fmla="*/ 294952 h 719801"/>
              <a:gd name="connsiteX436" fmla="*/ 145110 w 186257"/>
              <a:gd name="connsiteY436" fmla="*/ 292992 h 719801"/>
              <a:gd name="connsiteX437" fmla="*/ 145341 w 186257"/>
              <a:gd name="connsiteY437" fmla="*/ 290572 h 719801"/>
              <a:gd name="connsiteX438" fmla="*/ 145341 w 186257"/>
              <a:gd name="connsiteY438" fmla="*/ 289880 h 719801"/>
              <a:gd name="connsiteX439" fmla="*/ 145225 w 186257"/>
              <a:gd name="connsiteY439" fmla="*/ 289073 h 719801"/>
              <a:gd name="connsiteX440" fmla="*/ 144995 w 186257"/>
              <a:gd name="connsiteY440" fmla="*/ 288267 h 719801"/>
              <a:gd name="connsiteX441" fmla="*/ 144649 w 186257"/>
              <a:gd name="connsiteY441" fmla="*/ 287460 h 719801"/>
              <a:gd name="connsiteX442" fmla="*/ 144188 w 186257"/>
              <a:gd name="connsiteY442" fmla="*/ 286653 h 719801"/>
              <a:gd name="connsiteX443" fmla="*/ 143612 w 186257"/>
              <a:gd name="connsiteY443" fmla="*/ 285846 h 719801"/>
              <a:gd name="connsiteX444" fmla="*/ 142920 w 186257"/>
              <a:gd name="connsiteY444" fmla="*/ 285039 h 719801"/>
              <a:gd name="connsiteX445" fmla="*/ 142113 w 186257"/>
              <a:gd name="connsiteY445" fmla="*/ 284348 h 719801"/>
              <a:gd name="connsiteX446" fmla="*/ 141191 w 186257"/>
              <a:gd name="connsiteY446" fmla="*/ 283772 h 719801"/>
              <a:gd name="connsiteX447" fmla="*/ 140154 w 186257"/>
              <a:gd name="connsiteY447" fmla="*/ 283195 h 719801"/>
              <a:gd name="connsiteX448" fmla="*/ 138886 w 186257"/>
              <a:gd name="connsiteY448" fmla="*/ 282619 h 719801"/>
              <a:gd name="connsiteX449" fmla="*/ 137503 w 186257"/>
              <a:gd name="connsiteY449" fmla="*/ 282158 h 719801"/>
              <a:gd name="connsiteX450" fmla="*/ 136005 w 186257"/>
              <a:gd name="connsiteY450" fmla="*/ 281812 h 719801"/>
              <a:gd name="connsiteX451" fmla="*/ 134276 w 186257"/>
              <a:gd name="connsiteY451" fmla="*/ 281581 h 719801"/>
              <a:gd name="connsiteX452" fmla="*/ 132432 w 186257"/>
              <a:gd name="connsiteY452" fmla="*/ 281466 h 719801"/>
              <a:gd name="connsiteX453" fmla="*/ 130357 w 186257"/>
              <a:gd name="connsiteY453" fmla="*/ 281466 h 719801"/>
              <a:gd name="connsiteX454" fmla="*/ 123557 w 186257"/>
              <a:gd name="connsiteY454" fmla="*/ 281466 h 719801"/>
              <a:gd name="connsiteX455" fmla="*/ 123557 w 186257"/>
              <a:gd name="connsiteY455" fmla="*/ 267289 h 719801"/>
              <a:gd name="connsiteX456" fmla="*/ 131971 w 186257"/>
              <a:gd name="connsiteY456" fmla="*/ 267289 h 719801"/>
              <a:gd name="connsiteX457" fmla="*/ 135198 w 186257"/>
              <a:gd name="connsiteY457" fmla="*/ 267289 h 719801"/>
              <a:gd name="connsiteX458" fmla="*/ 138425 w 186257"/>
              <a:gd name="connsiteY458" fmla="*/ 267635 h 719801"/>
              <a:gd name="connsiteX459" fmla="*/ 141537 w 186257"/>
              <a:gd name="connsiteY459" fmla="*/ 268211 h 719801"/>
              <a:gd name="connsiteX460" fmla="*/ 144534 w 186257"/>
              <a:gd name="connsiteY460" fmla="*/ 269018 h 719801"/>
              <a:gd name="connsiteX461" fmla="*/ 146263 w 186257"/>
              <a:gd name="connsiteY461" fmla="*/ 269595 h 719801"/>
              <a:gd name="connsiteX462" fmla="*/ 147992 w 186257"/>
              <a:gd name="connsiteY462" fmla="*/ 270171 h 719801"/>
              <a:gd name="connsiteX463" fmla="*/ 149605 w 186257"/>
              <a:gd name="connsiteY463" fmla="*/ 270862 h 719801"/>
              <a:gd name="connsiteX464" fmla="*/ 151219 w 186257"/>
              <a:gd name="connsiteY464" fmla="*/ 271669 h 719801"/>
              <a:gd name="connsiteX465" fmla="*/ 151565 w 186257"/>
              <a:gd name="connsiteY465" fmla="*/ 271669 h 719801"/>
              <a:gd name="connsiteX466" fmla="*/ 151219 w 186257"/>
              <a:gd name="connsiteY466" fmla="*/ 255302 h 719801"/>
              <a:gd name="connsiteX467" fmla="*/ 33771 w 186257"/>
              <a:gd name="connsiteY467" fmla="*/ 255302 h 719801"/>
              <a:gd name="connsiteX468" fmla="*/ 33425 w 186257"/>
              <a:gd name="connsiteY468" fmla="*/ 271669 h 719801"/>
              <a:gd name="connsiteX469" fmla="*/ 32503 w 186257"/>
              <a:gd name="connsiteY469" fmla="*/ 330567 h 719801"/>
              <a:gd name="connsiteX470" fmla="*/ 32849 w 186257"/>
              <a:gd name="connsiteY470" fmla="*/ 330567 h 719801"/>
              <a:gd name="connsiteX471" fmla="*/ 34462 w 186257"/>
              <a:gd name="connsiteY471" fmla="*/ 329760 h 719801"/>
              <a:gd name="connsiteX472" fmla="*/ 36076 w 186257"/>
              <a:gd name="connsiteY472" fmla="*/ 329069 h 719801"/>
              <a:gd name="connsiteX473" fmla="*/ 37805 w 186257"/>
              <a:gd name="connsiteY473" fmla="*/ 328492 h 719801"/>
              <a:gd name="connsiteX474" fmla="*/ 39533 w 186257"/>
              <a:gd name="connsiteY474" fmla="*/ 327916 h 719801"/>
              <a:gd name="connsiteX475" fmla="*/ 42876 w 186257"/>
              <a:gd name="connsiteY475" fmla="*/ 327109 h 719801"/>
              <a:gd name="connsiteX476" fmla="*/ 46334 w 186257"/>
              <a:gd name="connsiteY476" fmla="*/ 326533 h 719801"/>
              <a:gd name="connsiteX477" fmla="*/ 49907 w 186257"/>
              <a:gd name="connsiteY477" fmla="*/ 326187 h 719801"/>
              <a:gd name="connsiteX478" fmla="*/ 53595 w 186257"/>
              <a:gd name="connsiteY478" fmla="*/ 326072 h 719801"/>
              <a:gd name="connsiteX479" fmla="*/ 61548 w 186257"/>
              <a:gd name="connsiteY479" fmla="*/ 326072 h 719801"/>
              <a:gd name="connsiteX480" fmla="*/ 61317 w 186257"/>
              <a:gd name="connsiteY480" fmla="*/ 340941 h 719801"/>
              <a:gd name="connsiteX481" fmla="*/ 54517 w 186257"/>
              <a:gd name="connsiteY481" fmla="*/ 340941 h 719801"/>
              <a:gd name="connsiteX482" fmla="*/ 51520 w 186257"/>
              <a:gd name="connsiteY482" fmla="*/ 341056 h 719801"/>
              <a:gd name="connsiteX483" fmla="*/ 48639 w 186257"/>
              <a:gd name="connsiteY483" fmla="*/ 341517 h 719801"/>
              <a:gd name="connsiteX484" fmla="*/ 45988 w 186257"/>
              <a:gd name="connsiteY484" fmla="*/ 342324 h 719801"/>
              <a:gd name="connsiteX485" fmla="*/ 43568 w 186257"/>
              <a:gd name="connsiteY485" fmla="*/ 343476 h 719801"/>
              <a:gd name="connsiteX486" fmla="*/ 41493 w 186257"/>
              <a:gd name="connsiteY486" fmla="*/ 344860 h 719801"/>
              <a:gd name="connsiteX487" fmla="*/ 39995 w 186257"/>
              <a:gd name="connsiteY487" fmla="*/ 346473 h 719801"/>
              <a:gd name="connsiteX488" fmla="*/ 39073 w 186257"/>
              <a:gd name="connsiteY488" fmla="*/ 348317 h 719801"/>
              <a:gd name="connsiteX489" fmla="*/ 38727 w 186257"/>
              <a:gd name="connsiteY489" fmla="*/ 350392 h 719801"/>
              <a:gd name="connsiteX490" fmla="*/ 38957 w 186257"/>
              <a:gd name="connsiteY490" fmla="*/ 353043 h 719801"/>
              <a:gd name="connsiteX491" fmla="*/ 39879 w 186257"/>
              <a:gd name="connsiteY491" fmla="*/ 355233 h 719801"/>
              <a:gd name="connsiteX492" fmla="*/ 41378 w 186257"/>
              <a:gd name="connsiteY492" fmla="*/ 356962 h 719801"/>
              <a:gd name="connsiteX493" fmla="*/ 43568 w 186257"/>
              <a:gd name="connsiteY493" fmla="*/ 358230 h 719801"/>
              <a:gd name="connsiteX494" fmla="*/ 46219 w 186257"/>
              <a:gd name="connsiteY494" fmla="*/ 359036 h 719801"/>
              <a:gd name="connsiteX495" fmla="*/ 49215 w 186257"/>
              <a:gd name="connsiteY495" fmla="*/ 359613 h 719801"/>
              <a:gd name="connsiteX496" fmla="*/ 52442 w 186257"/>
              <a:gd name="connsiteY496" fmla="*/ 359959 h 719801"/>
              <a:gd name="connsiteX497" fmla="*/ 56015 w 186257"/>
              <a:gd name="connsiteY497" fmla="*/ 360074 h 719801"/>
              <a:gd name="connsiteX498" fmla="*/ 131625 w 186257"/>
              <a:gd name="connsiteY498" fmla="*/ 360074 h 719801"/>
              <a:gd name="connsiteX499" fmla="*/ 134737 w 186257"/>
              <a:gd name="connsiteY499" fmla="*/ 359959 h 719801"/>
              <a:gd name="connsiteX500" fmla="*/ 137618 w 186257"/>
              <a:gd name="connsiteY500" fmla="*/ 359613 h 719801"/>
              <a:gd name="connsiteX501" fmla="*/ 140154 w 186257"/>
              <a:gd name="connsiteY501" fmla="*/ 358921 h 719801"/>
              <a:gd name="connsiteX502" fmla="*/ 142459 w 186257"/>
              <a:gd name="connsiteY502" fmla="*/ 357999 h 719801"/>
              <a:gd name="connsiteX503" fmla="*/ 144418 w 186257"/>
              <a:gd name="connsiteY503" fmla="*/ 356731 h 719801"/>
              <a:gd name="connsiteX504" fmla="*/ 145802 w 186257"/>
              <a:gd name="connsiteY504" fmla="*/ 355118 h 719801"/>
              <a:gd name="connsiteX505" fmla="*/ 146608 w 186257"/>
              <a:gd name="connsiteY505" fmla="*/ 353043 h 719801"/>
              <a:gd name="connsiteX506" fmla="*/ 146839 w 186257"/>
              <a:gd name="connsiteY506" fmla="*/ 350623 h 719801"/>
              <a:gd name="connsiteX507" fmla="*/ 146839 w 186257"/>
              <a:gd name="connsiteY507" fmla="*/ 349816 h 719801"/>
              <a:gd name="connsiteX508" fmla="*/ 146724 w 186257"/>
              <a:gd name="connsiteY508" fmla="*/ 349009 h 719801"/>
              <a:gd name="connsiteX509" fmla="*/ 146493 w 186257"/>
              <a:gd name="connsiteY509" fmla="*/ 348202 h 719801"/>
              <a:gd name="connsiteX510" fmla="*/ 146147 w 186257"/>
              <a:gd name="connsiteY510" fmla="*/ 347395 h 719801"/>
              <a:gd name="connsiteX511" fmla="*/ 145686 w 186257"/>
              <a:gd name="connsiteY511" fmla="*/ 346589 h 719801"/>
              <a:gd name="connsiteX512" fmla="*/ 145110 w 186257"/>
              <a:gd name="connsiteY512" fmla="*/ 345782 h 719801"/>
              <a:gd name="connsiteX513" fmla="*/ 144418 w 186257"/>
              <a:gd name="connsiteY513" fmla="*/ 344975 h 719801"/>
              <a:gd name="connsiteX514" fmla="*/ 143612 w 186257"/>
              <a:gd name="connsiteY514" fmla="*/ 344168 h 719801"/>
              <a:gd name="connsiteX515" fmla="*/ 142690 w 186257"/>
              <a:gd name="connsiteY515" fmla="*/ 343476 h 719801"/>
              <a:gd name="connsiteX516" fmla="*/ 141652 w 186257"/>
              <a:gd name="connsiteY516" fmla="*/ 342900 h 719801"/>
              <a:gd name="connsiteX517" fmla="*/ 140384 w 186257"/>
              <a:gd name="connsiteY517" fmla="*/ 342324 h 719801"/>
              <a:gd name="connsiteX518" fmla="*/ 139001 w 186257"/>
              <a:gd name="connsiteY518" fmla="*/ 341863 h 719801"/>
              <a:gd name="connsiteX519" fmla="*/ 137388 w 186257"/>
              <a:gd name="connsiteY519" fmla="*/ 341517 h 719801"/>
              <a:gd name="connsiteX520" fmla="*/ 135659 w 186257"/>
              <a:gd name="connsiteY520" fmla="*/ 341286 h 719801"/>
              <a:gd name="connsiteX521" fmla="*/ 133700 w 186257"/>
              <a:gd name="connsiteY521" fmla="*/ 341171 h 719801"/>
              <a:gd name="connsiteX522" fmla="*/ 131625 w 186257"/>
              <a:gd name="connsiteY522" fmla="*/ 341171 h 719801"/>
              <a:gd name="connsiteX523" fmla="*/ 124594 w 186257"/>
              <a:gd name="connsiteY523" fmla="*/ 341171 h 719801"/>
              <a:gd name="connsiteX524" fmla="*/ 124364 w 186257"/>
              <a:gd name="connsiteY524" fmla="*/ 326303 h 719801"/>
              <a:gd name="connsiteX525" fmla="*/ 133123 w 186257"/>
              <a:gd name="connsiteY525" fmla="*/ 326303 h 719801"/>
              <a:gd name="connsiteX526" fmla="*/ 136466 w 186257"/>
              <a:gd name="connsiteY526" fmla="*/ 326418 h 719801"/>
              <a:gd name="connsiteX527" fmla="*/ 139693 w 186257"/>
              <a:gd name="connsiteY527" fmla="*/ 326764 h 719801"/>
              <a:gd name="connsiteX528" fmla="*/ 142805 w 186257"/>
              <a:gd name="connsiteY528" fmla="*/ 327340 h 719801"/>
              <a:gd name="connsiteX529" fmla="*/ 145917 w 186257"/>
              <a:gd name="connsiteY529" fmla="*/ 328147 h 719801"/>
              <a:gd name="connsiteX530" fmla="*/ 147761 w 186257"/>
              <a:gd name="connsiteY530" fmla="*/ 328723 h 719801"/>
              <a:gd name="connsiteX531" fmla="*/ 149490 w 186257"/>
              <a:gd name="connsiteY531" fmla="*/ 329415 h 719801"/>
              <a:gd name="connsiteX532" fmla="*/ 151219 w 186257"/>
              <a:gd name="connsiteY532" fmla="*/ 330106 h 719801"/>
              <a:gd name="connsiteX533" fmla="*/ 152832 w 186257"/>
              <a:gd name="connsiteY533" fmla="*/ 330913 h 719801"/>
              <a:gd name="connsiteX534" fmla="*/ 153178 w 186257"/>
              <a:gd name="connsiteY534" fmla="*/ 330913 h 719801"/>
              <a:gd name="connsiteX535" fmla="*/ 152717 w 186257"/>
              <a:gd name="connsiteY535" fmla="*/ 310742 h 719801"/>
              <a:gd name="connsiteX536" fmla="*/ 152371 w 186257"/>
              <a:gd name="connsiteY536" fmla="*/ 310742 h 719801"/>
              <a:gd name="connsiteX537" fmla="*/ 151449 w 186257"/>
              <a:gd name="connsiteY537" fmla="*/ 311319 h 719801"/>
              <a:gd name="connsiteX538" fmla="*/ 150527 w 186257"/>
              <a:gd name="connsiteY538" fmla="*/ 311665 h 719801"/>
              <a:gd name="connsiteX539" fmla="*/ 149605 w 186257"/>
              <a:gd name="connsiteY539" fmla="*/ 312010 h 719801"/>
              <a:gd name="connsiteX540" fmla="*/ 148683 w 186257"/>
              <a:gd name="connsiteY540" fmla="*/ 312356 h 719801"/>
              <a:gd name="connsiteX541" fmla="*/ 145341 w 186257"/>
              <a:gd name="connsiteY541" fmla="*/ 313393 h 719801"/>
              <a:gd name="connsiteX542" fmla="*/ 141537 w 186257"/>
              <a:gd name="connsiteY542" fmla="*/ 314085 h 719801"/>
              <a:gd name="connsiteX543" fmla="*/ 137273 w 186257"/>
              <a:gd name="connsiteY543" fmla="*/ 314546 h 719801"/>
              <a:gd name="connsiteX544" fmla="*/ 132547 w 186257"/>
              <a:gd name="connsiteY544" fmla="*/ 314661 h 719801"/>
              <a:gd name="connsiteX545" fmla="*/ 52442 w 186257"/>
              <a:gd name="connsiteY545" fmla="*/ 314661 h 719801"/>
              <a:gd name="connsiteX546" fmla="*/ 48985 w 186257"/>
              <a:gd name="connsiteY546" fmla="*/ 314661 h 719801"/>
              <a:gd name="connsiteX547" fmla="*/ 45642 w 186257"/>
              <a:gd name="connsiteY547" fmla="*/ 314316 h 719801"/>
              <a:gd name="connsiteX548" fmla="*/ 42415 w 186257"/>
              <a:gd name="connsiteY548" fmla="*/ 313739 h 719801"/>
              <a:gd name="connsiteX549" fmla="*/ 39303 w 186257"/>
              <a:gd name="connsiteY549" fmla="*/ 312932 h 719801"/>
              <a:gd name="connsiteX550" fmla="*/ 37689 w 186257"/>
              <a:gd name="connsiteY550" fmla="*/ 312471 h 719801"/>
              <a:gd name="connsiteX551" fmla="*/ 36191 w 186257"/>
              <a:gd name="connsiteY551" fmla="*/ 311895 h 719801"/>
              <a:gd name="connsiteX552" fmla="*/ 34693 w 186257"/>
              <a:gd name="connsiteY552" fmla="*/ 311319 h 719801"/>
              <a:gd name="connsiteX553" fmla="*/ 33310 w 186257"/>
              <a:gd name="connsiteY553" fmla="*/ 310627 h 719801"/>
              <a:gd name="connsiteX554" fmla="*/ 32964 w 186257"/>
              <a:gd name="connsiteY554" fmla="*/ 310627 h 719801"/>
              <a:gd name="connsiteX555" fmla="*/ 32503 w 186257"/>
              <a:gd name="connsiteY555" fmla="*/ 330798 h 719801"/>
              <a:gd name="connsiteX556" fmla="*/ 31120 w 186257"/>
              <a:gd name="connsiteY556" fmla="*/ 389696 h 719801"/>
              <a:gd name="connsiteX557" fmla="*/ 133930 w 186257"/>
              <a:gd name="connsiteY557" fmla="*/ 389696 h 719801"/>
              <a:gd name="connsiteX558" fmla="*/ 137503 w 186257"/>
              <a:gd name="connsiteY558" fmla="*/ 389811 h 719801"/>
              <a:gd name="connsiteX559" fmla="*/ 140961 w 186257"/>
              <a:gd name="connsiteY559" fmla="*/ 390157 h 719801"/>
              <a:gd name="connsiteX560" fmla="*/ 144303 w 186257"/>
              <a:gd name="connsiteY560" fmla="*/ 390733 h 719801"/>
              <a:gd name="connsiteX561" fmla="*/ 147415 w 186257"/>
              <a:gd name="connsiteY561" fmla="*/ 391540 h 719801"/>
              <a:gd name="connsiteX562" fmla="*/ 149144 w 186257"/>
              <a:gd name="connsiteY562" fmla="*/ 392116 h 719801"/>
              <a:gd name="connsiteX563" fmla="*/ 150873 w 186257"/>
              <a:gd name="connsiteY563" fmla="*/ 392808 h 719801"/>
              <a:gd name="connsiteX564" fmla="*/ 152602 w 186257"/>
              <a:gd name="connsiteY564" fmla="*/ 393615 h 719801"/>
              <a:gd name="connsiteX565" fmla="*/ 154215 w 186257"/>
              <a:gd name="connsiteY565" fmla="*/ 394422 h 719801"/>
              <a:gd name="connsiteX566" fmla="*/ 154561 w 186257"/>
              <a:gd name="connsiteY566" fmla="*/ 394652 h 719801"/>
              <a:gd name="connsiteX567" fmla="*/ 153985 w 186257"/>
              <a:gd name="connsiteY567" fmla="*/ 371370 h 719801"/>
              <a:gd name="connsiteX568" fmla="*/ 153639 w 186257"/>
              <a:gd name="connsiteY568" fmla="*/ 371370 h 719801"/>
              <a:gd name="connsiteX569" fmla="*/ 152717 w 186257"/>
              <a:gd name="connsiteY569" fmla="*/ 371946 h 719801"/>
              <a:gd name="connsiteX570" fmla="*/ 151795 w 186257"/>
              <a:gd name="connsiteY570" fmla="*/ 372407 h 719801"/>
              <a:gd name="connsiteX571" fmla="*/ 150873 w 186257"/>
              <a:gd name="connsiteY571" fmla="*/ 372753 h 719801"/>
              <a:gd name="connsiteX572" fmla="*/ 149951 w 186257"/>
              <a:gd name="connsiteY572" fmla="*/ 373098 h 719801"/>
              <a:gd name="connsiteX573" fmla="*/ 146493 w 186257"/>
              <a:gd name="connsiteY573" fmla="*/ 374136 h 719801"/>
              <a:gd name="connsiteX574" fmla="*/ 142574 w 186257"/>
              <a:gd name="connsiteY574" fmla="*/ 374827 h 719801"/>
              <a:gd name="connsiteX575" fmla="*/ 138195 w 186257"/>
              <a:gd name="connsiteY575" fmla="*/ 375288 h 719801"/>
              <a:gd name="connsiteX576" fmla="*/ 133354 w 186257"/>
              <a:gd name="connsiteY576" fmla="*/ 375404 h 719801"/>
              <a:gd name="connsiteX577" fmla="*/ 51520 w 186257"/>
              <a:gd name="connsiteY577" fmla="*/ 375404 h 719801"/>
              <a:gd name="connsiteX578" fmla="*/ 47947 w 186257"/>
              <a:gd name="connsiteY578" fmla="*/ 375288 h 719801"/>
              <a:gd name="connsiteX579" fmla="*/ 44490 w 186257"/>
              <a:gd name="connsiteY579" fmla="*/ 374942 h 719801"/>
              <a:gd name="connsiteX580" fmla="*/ 41147 w 186257"/>
              <a:gd name="connsiteY580" fmla="*/ 374366 h 719801"/>
              <a:gd name="connsiteX581" fmla="*/ 38035 w 186257"/>
              <a:gd name="connsiteY581" fmla="*/ 373559 h 719801"/>
              <a:gd name="connsiteX582" fmla="*/ 36422 w 186257"/>
              <a:gd name="connsiteY582" fmla="*/ 373098 h 719801"/>
              <a:gd name="connsiteX583" fmla="*/ 34808 w 186257"/>
              <a:gd name="connsiteY583" fmla="*/ 372522 h 719801"/>
              <a:gd name="connsiteX584" fmla="*/ 33310 w 186257"/>
              <a:gd name="connsiteY584" fmla="*/ 371831 h 719801"/>
              <a:gd name="connsiteX585" fmla="*/ 31811 w 186257"/>
              <a:gd name="connsiteY585" fmla="*/ 371139 h 719801"/>
              <a:gd name="connsiteX586" fmla="*/ 31465 w 186257"/>
              <a:gd name="connsiteY586" fmla="*/ 371139 h 719801"/>
              <a:gd name="connsiteX587" fmla="*/ 31004 w 186257"/>
              <a:gd name="connsiteY587" fmla="*/ 389581 h 719801"/>
              <a:gd name="connsiteX588" fmla="*/ 30313 w 186257"/>
              <a:gd name="connsiteY588" fmla="*/ 425542 h 719801"/>
              <a:gd name="connsiteX589" fmla="*/ 132432 w 186257"/>
              <a:gd name="connsiteY589" fmla="*/ 425542 h 719801"/>
              <a:gd name="connsiteX590" fmla="*/ 136235 w 186257"/>
              <a:gd name="connsiteY590" fmla="*/ 425311 h 719801"/>
              <a:gd name="connsiteX591" fmla="*/ 139462 w 186257"/>
              <a:gd name="connsiteY591" fmla="*/ 424735 h 719801"/>
              <a:gd name="connsiteX592" fmla="*/ 142229 w 186257"/>
              <a:gd name="connsiteY592" fmla="*/ 423813 h 719801"/>
              <a:gd name="connsiteX593" fmla="*/ 144418 w 186257"/>
              <a:gd name="connsiteY593" fmla="*/ 422545 h 719801"/>
              <a:gd name="connsiteX594" fmla="*/ 146032 w 186257"/>
              <a:gd name="connsiteY594" fmla="*/ 421047 h 719801"/>
              <a:gd name="connsiteX595" fmla="*/ 147185 w 186257"/>
              <a:gd name="connsiteY595" fmla="*/ 419318 h 719801"/>
              <a:gd name="connsiteX596" fmla="*/ 147876 w 186257"/>
              <a:gd name="connsiteY596" fmla="*/ 417358 h 719801"/>
              <a:gd name="connsiteX597" fmla="*/ 148107 w 186257"/>
              <a:gd name="connsiteY597" fmla="*/ 415284 h 719801"/>
              <a:gd name="connsiteX598" fmla="*/ 147876 w 186257"/>
              <a:gd name="connsiteY598" fmla="*/ 413209 h 719801"/>
              <a:gd name="connsiteX599" fmla="*/ 147069 w 186257"/>
              <a:gd name="connsiteY599" fmla="*/ 411365 h 719801"/>
              <a:gd name="connsiteX600" fmla="*/ 145802 w 186257"/>
              <a:gd name="connsiteY600" fmla="*/ 409636 h 719801"/>
              <a:gd name="connsiteX601" fmla="*/ 144073 w 186257"/>
              <a:gd name="connsiteY601" fmla="*/ 408138 h 719801"/>
              <a:gd name="connsiteX602" fmla="*/ 141883 w 186257"/>
              <a:gd name="connsiteY602" fmla="*/ 406870 h 719801"/>
              <a:gd name="connsiteX603" fmla="*/ 139117 w 186257"/>
              <a:gd name="connsiteY603" fmla="*/ 405948 h 719801"/>
              <a:gd name="connsiteX604" fmla="*/ 135889 w 186257"/>
              <a:gd name="connsiteY604" fmla="*/ 405371 h 719801"/>
              <a:gd name="connsiteX605" fmla="*/ 132086 w 186257"/>
              <a:gd name="connsiteY605" fmla="*/ 405141 h 719801"/>
              <a:gd name="connsiteX606" fmla="*/ 30774 w 186257"/>
              <a:gd name="connsiteY606" fmla="*/ 405141 h 719801"/>
              <a:gd name="connsiteX607" fmla="*/ 30313 w 186257"/>
              <a:gd name="connsiteY607" fmla="*/ 425427 h 719801"/>
              <a:gd name="connsiteX608" fmla="*/ 156175 w 186257"/>
              <a:gd name="connsiteY608" fmla="*/ 459544 h 719801"/>
              <a:gd name="connsiteX609" fmla="*/ 155599 w 186257"/>
              <a:gd name="connsiteY609" fmla="*/ 436261 h 719801"/>
              <a:gd name="connsiteX610" fmla="*/ 155253 w 186257"/>
              <a:gd name="connsiteY610" fmla="*/ 436492 h 719801"/>
              <a:gd name="connsiteX611" fmla="*/ 153639 w 186257"/>
              <a:gd name="connsiteY611" fmla="*/ 437299 h 719801"/>
              <a:gd name="connsiteX612" fmla="*/ 151910 w 186257"/>
              <a:gd name="connsiteY612" fmla="*/ 438105 h 719801"/>
              <a:gd name="connsiteX613" fmla="*/ 150181 w 186257"/>
              <a:gd name="connsiteY613" fmla="*/ 438797 h 719801"/>
              <a:gd name="connsiteX614" fmla="*/ 148337 w 186257"/>
              <a:gd name="connsiteY614" fmla="*/ 439488 h 719801"/>
              <a:gd name="connsiteX615" fmla="*/ 145110 w 186257"/>
              <a:gd name="connsiteY615" fmla="*/ 440411 h 719801"/>
              <a:gd name="connsiteX616" fmla="*/ 141768 w 186257"/>
              <a:gd name="connsiteY616" fmla="*/ 441102 h 719801"/>
              <a:gd name="connsiteX617" fmla="*/ 138310 w 186257"/>
              <a:gd name="connsiteY617" fmla="*/ 441448 h 719801"/>
              <a:gd name="connsiteX618" fmla="*/ 134622 w 186257"/>
              <a:gd name="connsiteY618" fmla="*/ 441563 h 719801"/>
              <a:gd name="connsiteX619" fmla="*/ 29852 w 186257"/>
              <a:gd name="connsiteY619" fmla="*/ 441563 h 719801"/>
              <a:gd name="connsiteX620" fmla="*/ 29506 w 186257"/>
              <a:gd name="connsiteY620" fmla="*/ 459313 h 719801"/>
              <a:gd name="connsiteX621" fmla="*/ 29852 w 186257"/>
              <a:gd name="connsiteY621" fmla="*/ 459083 h 719801"/>
              <a:gd name="connsiteX622" fmla="*/ 34462 w 186257"/>
              <a:gd name="connsiteY622" fmla="*/ 456893 h 719801"/>
              <a:gd name="connsiteX623" fmla="*/ 39303 w 186257"/>
              <a:gd name="connsiteY623" fmla="*/ 455394 h 719801"/>
              <a:gd name="connsiteX624" fmla="*/ 44374 w 186257"/>
              <a:gd name="connsiteY624" fmla="*/ 454472 h 719801"/>
              <a:gd name="connsiteX625" fmla="*/ 49676 w 186257"/>
              <a:gd name="connsiteY625" fmla="*/ 454126 h 719801"/>
              <a:gd name="connsiteX626" fmla="*/ 60165 w 186257"/>
              <a:gd name="connsiteY626" fmla="*/ 454126 h 719801"/>
              <a:gd name="connsiteX627" fmla="*/ 59934 w 186257"/>
              <a:gd name="connsiteY627" fmla="*/ 470494 h 719801"/>
              <a:gd name="connsiteX628" fmla="*/ 55209 w 186257"/>
              <a:gd name="connsiteY628" fmla="*/ 470494 h 719801"/>
              <a:gd name="connsiteX629" fmla="*/ 51520 w 186257"/>
              <a:gd name="connsiteY629" fmla="*/ 470609 h 719801"/>
              <a:gd name="connsiteX630" fmla="*/ 48063 w 186257"/>
              <a:gd name="connsiteY630" fmla="*/ 471070 h 719801"/>
              <a:gd name="connsiteX631" fmla="*/ 44835 w 186257"/>
              <a:gd name="connsiteY631" fmla="*/ 471877 h 719801"/>
              <a:gd name="connsiteX632" fmla="*/ 41954 w 186257"/>
              <a:gd name="connsiteY632" fmla="*/ 473029 h 719801"/>
              <a:gd name="connsiteX633" fmla="*/ 39418 w 186257"/>
              <a:gd name="connsiteY633" fmla="*/ 474643 h 719801"/>
              <a:gd name="connsiteX634" fmla="*/ 37574 w 186257"/>
              <a:gd name="connsiteY634" fmla="*/ 476718 h 719801"/>
              <a:gd name="connsiteX635" fmla="*/ 36422 w 186257"/>
              <a:gd name="connsiteY635" fmla="*/ 479253 h 719801"/>
              <a:gd name="connsiteX636" fmla="*/ 35961 w 186257"/>
              <a:gd name="connsiteY636" fmla="*/ 482250 h 719801"/>
              <a:gd name="connsiteX637" fmla="*/ 35961 w 186257"/>
              <a:gd name="connsiteY637" fmla="*/ 483979 h 719801"/>
              <a:gd name="connsiteX638" fmla="*/ 36306 w 186257"/>
              <a:gd name="connsiteY638" fmla="*/ 485477 h 719801"/>
              <a:gd name="connsiteX639" fmla="*/ 36883 w 186257"/>
              <a:gd name="connsiteY639" fmla="*/ 486861 h 719801"/>
              <a:gd name="connsiteX640" fmla="*/ 37689 w 186257"/>
              <a:gd name="connsiteY640" fmla="*/ 488013 h 719801"/>
              <a:gd name="connsiteX641" fmla="*/ 38612 w 186257"/>
              <a:gd name="connsiteY641" fmla="*/ 489050 h 719801"/>
              <a:gd name="connsiteX642" fmla="*/ 39649 w 186257"/>
              <a:gd name="connsiteY642" fmla="*/ 489973 h 719801"/>
              <a:gd name="connsiteX643" fmla="*/ 40801 w 186257"/>
              <a:gd name="connsiteY643" fmla="*/ 490779 h 719801"/>
              <a:gd name="connsiteX644" fmla="*/ 42069 w 186257"/>
              <a:gd name="connsiteY644" fmla="*/ 491471 h 719801"/>
              <a:gd name="connsiteX645" fmla="*/ 43568 w 186257"/>
              <a:gd name="connsiteY645" fmla="*/ 492047 h 719801"/>
              <a:gd name="connsiteX646" fmla="*/ 45181 w 186257"/>
              <a:gd name="connsiteY646" fmla="*/ 492508 h 719801"/>
              <a:gd name="connsiteX647" fmla="*/ 46795 w 186257"/>
              <a:gd name="connsiteY647" fmla="*/ 492969 h 719801"/>
              <a:gd name="connsiteX648" fmla="*/ 48524 w 186257"/>
              <a:gd name="connsiteY648" fmla="*/ 493315 h 719801"/>
              <a:gd name="connsiteX649" fmla="*/ 50368 w 186257"/>
              <a:gd name="connsiteY649" fmla="*/ 493546 h 719801"/>
              <a:gd name="connsiteX650" fmla="*/ 52212 w 186257"/>
              <a:gd name="connsiteY650" fmla="*/ 493661 h 719801"/>
              <a:gd name="connsiteX651" fmla="*/ 54171 w 186257"/>
              <a:gd name="connsiteY651" fmla="*/ 493661 h 719801"/>
              <a:gd name="connsiteX652" fmla="*/ 56131 w 186257"/>
              <a:gd name="connsiteY652" fmla="*/ 493661 h 719801"/>
              <a:gd name="connsiteX653" fmla="*/ 58321 w 186257"/>
              <a:gd name="connsiteY653" fmla="*/ 493661 h 719801"/>
              <a:gd name="connsiteX654" fmla="*/ 60280 w 186257"/>
              <a:gd name="connsiteY654" fmla="*/ 493661 h 719801"/>
              <a:gd name="connsiteX655" fmla="*/ 62124 w 186257"/>
              <a:gd name="connsiteY655" fmla="*/ 493661 h 719801"/>
              <a:gd name="connsiteX656" fmla="*/ 63738 w 186257"/>
              <a:gd name="connsiteY656" fmla="*/ 493661 h 719801"/>
              <a:gd name="connsiteX657" fmla="*/ 65236 w 186257"/>
              <a:gd name="connsiteY657" fmla="*/ 493430 h 719801"/>
              <a:gd name="connsiteX658" fmla="*/ 66619 w 186257"/>
              <a:gd name="connsiteY658" fmla="*/ 493200 h 719801"/>
              <a:gd name="connsiteX659" fmla="*/ 68002 w 186257"/>
              <a:gd name="connsiteY659" fmla="*/ 492854 h 719801"/>
              <a:gd name="connsiteX660" fmla="*/ 69270 w 186257"/>
              <a:gd name="connsiteY660" fmla="*/ 492393 h 719801"/>
              <a:gd name="connsiteX661" fmla="*/ 70423 w 186257"/>
              <a:gd name="connsiteY661" fmla="*/ 491817 h 719801"/>
              <a:gd name="connsiteX662" fmla="*/ 71575 w 186257"/>
              <a:gd name="connsiteY662" fmla="*/ 491125 h 719801"/>
              <a:gd name="connsiteX663" fmla="*/ 72613 w 186257"/>
              <a:gd name="connsiteY663" fmla="*/ 490318 h 719801"/>
              <a:gd name="connsiteX664" fmla="*/ 73535 w 186257"/>
              <a:gd name="connsiteY664" fmla="*/ 489396 h 719801"/>
              <a:gd name="connsiteX665" fmla="*/ 74457 w 186257"/>
              <a:gd name="connsiteY665" fmla="*/ 488359 h 719801"/>
              <a:gd name="connsiteX666" fmla="*/ 75379 w 186257"/>
              <a:gd name="connsiteY666" fmla="*/ 487091 h 719801"/>
              <a:gd name="connsiteX667" fmla="*/ 76301 w 186257"/>
              <a:gd name="connsiteY667" fmla="*/ 485708 h 719801"/>
              <a:gd name="connsiteX668" fmla="*/ 77223 w 186257"/>
              <a:gd name="connsiteY668" fmla="*/ 484094 h 719801"/>
              <a:gd name="connsiteX669" fmla="*/ 84023 w 186257"/>
              <a:gd name="connsiteY669" fmla="*/ 471185 h 719801"/>
              <a:gd name="connsiteX670" fmla="*/ 85522 w 186257"/>
              <a:gd name="connsiteY670" fmla="*/ 468534 h 719801"/>
              <a:gd name="connsiteX671" fmla="*/ 87135 w 186257"/>
              <a:gd name="connsiteY671" fmla="*/ 466114 h 719801"/>
              <a:gd name="connsiteX672" fmla="*/ 88864 w 186257"/>
              <a:gd name="connsiteY672" fmla="*/ 464039 h 719801"/>
              <a:gd name="connsiteX673" fmla="*/ 90708 w 186257"/>
              <a:gd name="connsiteY673" fmla="*/ 462195 h 719801"/>
              <a:gd name="connsiteX674" fmla="*/ 92668 w 186257"/>
              <a:gd name="connsiteY674" fmla="*/ 460581 h 719801"/>
              <a:gd name="connsiteX675" fmla="*/ 94742 w 186257"/>
              <a:gd name="connsiteY675" fmla="*/ 459198 h 719801"/>
              <a:gd name="connsiteX676" fmla="*/ 96932 w 186257"/>
              <a:gd name="connsiteY676" fmla="*/ 457930 h 719801"/>
              <a:gd name="connsiteX677" fmla="*/ 99353 w 186257"/>
              <a:gd name="connsiteY677" fmla="*/ 456893 h 719801"/>
              <a:gd name="connsiteX678" fmla="*/ 102004 w 186257"/>
              <a:gd name="connsiteY678" fmla="*/ 456086 h 719801"/>
              <a:gd name="connsiteX679" fmla="*/ 104885 w 186257"/>
              <a:gd name="connsiteY679" fmla="*/ 455394 h 719801"/>
              <a:gd name="connsiteX680" fmla="*/ 107882 w 186257"/>
              <a:gd name="connsiteY680" fmla="*/ 454818 h 719801"/>
              <a:gd name="connsiteX681" fmla="*/ 110994 w 186257"/>
              <a:gd name="connsiteY681" fmla="*/ 454472 h 719801"/>
              <a:gd name="connsiteX682" fmla="*/ 114336 w 186257"/>
              <a:gd name="connsiteY682" fmla="*/ 454242 h 719801"/>
              <a:gd name="connsiteX683" fmla="*/ 117909 w 186257"/>
              <a:gd name="connsiteY683" fmla="*/ 454011 h 719801"/>
              <a:gd name="connsiteX684" fmla="*/ 121713 w 186257"/>
              <a:gd name="connsiteY684" fmla="*/ 453896 h 719801"/>
              <a:gd name="connsiteX685" fmla="*/ 125747 w 186257"/>
              <a:gd name="connsiteY685" fmla="*/ 453896 h 719801"/>
              <a:gd name="connsiteX686" fmla="*/ 130472 w 186257"/>
              <a:gd name="connsiteY686" fmla="*/ 453896 h 719801"/>
              <a:gd name="connsiteX687" fmla="*/ 135083 w 186257"/>
              <a:gd name="connsiteY687" fmla="*/ 454126 h 719801"/>
              <a:gd name="connsiteX688" fmla="*/ 139462 w 186257"/>
              <a:gd name="connsiteY688" fmla="*/ 454588 h 719801"/>
              <a:gd name="connsiteX689" fmla="*/ 143727 w 186257"/>
              <a:gd name="connsiteY689" fmla="*/ 455279 h 719801"/>
              <a:gd name="connsiteX690" fmla="*/ 147069 w 186257"/>
              <a:gd name="connsiteY690" fmla="*/ 455971 h 719801"/>
              <a:gd name="connsiteX691" fmla="*/ 150181 w 186257"/>
              <a:gd name="connsiteY691" fmla="*/ 456777 h 719801"/>
              <a:gd name="connsiteX692" fmla="*/ 153178 w 186257"/>
              <a:gd name="connsiteY692" fmla="*/ 457815 h 719801"/>
              <a:gd name="connsiteX693" fmla="*/ 155944 w 186257"/>
              <a:gd name="connsiteY693" fmla="*/ 458968 h 719801"/>
              <a:gd name="connsiteX694" fmla="*/ 156290 w 186257"/>
              <a:gd name="connsiteY694" fmla="*/ 458968 h 71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Lst>
            <a:rect l="l" t="t" r="r" b="b"/>
            <a:pathLst>
              <a:path w="186257" h="719801">
                <a:moveTo>
                  <a:pt x="157673" y="548179"/>
                </a:moveTo>
                <a:lnTo>
                  <a:pt x="157904" y="560512"/>
                </a:lnTo>
                <a:lnTo>
                  <a:pt x="27777" y="560512"/>
                </a:lnTo>
                <a:lnTo>
                  <a:pt x="28008" y="548179"/>
                </a:lnTo>
                <a:lnTo>
                  <a:pt x="157673" y="548179"/>
                </a:lnTo>
                <a:close/>
                <a:moveTo>
                  <a:pt x="26394" y="623559"/>
                </a:moveTo>
                <a:lnTo>
                  <a:pt x="26048" y="636584"/>
                </a:lnTo>
                <a:lnTo>
                  <a:pt x="159633" y="636584"/>
                </a:lnTo>
                <a:lnTo>
                  <a:pt x="159287" y="623559"/>
                </a:lnTo>
                <a:lnTo>
                  <a:pt x="26279" y="623559"/>
                </a:lnTo>
                <a:close/>
                <a:moveTo>
                  <a:pt x="185911" y="719802"/>
                </a:moveTo>
                <a:lnTo>
                  <a:pt x="161938" y="719802"/>
                </a:lnTo>
                <a:lnTo>
                  <a:pt x="157212" y="506224"/>
                </a:lnTo>
                <a:cubicBezTo>
                  <a:pt x="156521" y="506570"/>
                  <a:pt x="155944" y="506916"/>
                  <a:pt x="155253" y="507262"/>
                </a:cubicBezTo>
                <a:cubicBezTo>
                  <a:pt x="154676" y="507607"/>
                  <a:pt x="153985" y="507838"/>
                  <a:pt x="153409" y="508184"/>
                </a:cubicBezTo>
                <a:cubicBezTo>
                  <a:pt x="152832" y="508414"/>
                  <a:pt x="152141" y="508760"/>
                  <a:pt x="151565" y="508991"/>
                </a:cubicBezTo>
                <a:cubicBezTo>
                  <a:pt x="150988" y="509221"/>
                  <a:pt x="150297" y="509451"/>
                  <a:pt x="149605" y="509682"/>
                </a:cubicBezTo>
                <a:cubicBezTo>
                  <a:pt x="148568" y="510028"/>
                  <a:pt x="147415" y="510374"/>
                  <a:pt x="146263" y="510719"/>
                </a:cubicBezTo>
                <a:cubicBezTo>
                  <a:pt x="145110" y="510950"/>
                  <a:pt x="143958" y="511296"/>
                  <a:pt x="142690" y="511411"/>
                </a:cubicBezTo>
                <a:cubicBezTo>
                  <a:pt x="141537" y="511642"/>
                  <a:pt x="140269" y="511757"/>
                  <a:pt x="139001" y="511872"/>
                </a:cubicBezTo>
                <a:cubicBezTo>
                  <a:pt x="137734" y="511872"/>
                  <a:pt x="136466" y="511987"/>
                  <a:pt x="135198" y="511987"/>
                </a:cubicBezTo>
                <a:lnTo>
                  <a:pt x="127130" y="511987"/>
                </a:lnTo>
                <a:lnTo>
                  <a:pt x="126899" y="495159"/>
                </a:lnTo>
                <a:lnTo>
                  <a:pt x="133700" y="495159"/>
                </a:lnTo>
                <a:cubicBezTo>
                  <a:pt x="134737" y="495159"/>
                  <a:pt x="135774" y="495159"/>
                  <a:pt x="136696" y="494929"/>
                </a:cubicBezTo>
                <a:cubicBezTo>
                  <a:pt x="137618" y="494813"/>
                  <a:pt x="138656" y="494583"/>
                  <a:pt x="139578" y="494352"/>
                </a:cubicBezTo>
                <a:cubicBezTo>
                  <a:pt x="140500" y="494122"/>
                  <a:pt x="141422" y="493776"/>
                  <a:pt x="142229" y="493430"/>
                </a:cubicBezTo>
                <a:cubicBezTo>
                  <a:pt x="143151" y="493085"/>
                  <a:pt x="143958" y="492624"/>
                  <a:pt x="144764" y="492162"/>
                </a:cubicBezTo>
                <a:cubicBezTo>
                  <a:pt x="145571" y="491701"/>
                  <a:pt x="146263" y="491125"/>
                  <a:pt x="146954" y="490549"/>
                </a:cubicBezTo>
                <a:cubicBezTo>
                  <a:pt x="147531" y="489973"/>
                  <a:pt x="148107" y="489166"/>
                  <a:pt x="148453" y="488474"/>
                </a:cubicBezTo>
                <a:cubicBezTo>
                  <a:pt x="148798" y="487667"/>
                  <a:pt x="149144" y="486861"/>
                  <a:pt x="149375" y="485938"/>
                </a:cubicBezTo>
                <a:cubicBezTo>
                  <a:pt x="149605" y="485016"/>
                  <a:pt x="149605" y="483979"/>
                  <a:pt x="149605" y="482942"/>
                </a:cubicBezTo>
                <a:cubicBezTo>
                  <a:pt x="149605" y="482250"/>
                  <a:pt x="149605" y="481558"/>
                  <a:pt x="149490" y="480867"/>
                </a:cubicBezTo>
                <a:cubicBezTo>
                  <a:pt x="149490" y="480175"/>
                  <a:pt x="149259" y="479599"/>
                  <a:pt x="149144" y="479023"/>
                </a:cubicBezTo>
                <a:cubicBezTo>
                  <a:pt x="149029" y="478446"/>
                  <a:pt x="148798" y="477986"/>
                  <a:pt x="148568" y="477409"/>
                </a:cubicBezTo>
                <a:cubicBezTo>
                  <a:pt x="148337" y="476948"/>
                  <a:pt x="148107" y="476487"/>
                  <a:pt x="147876" y="476026"/>
                </a:cubicBezTo>
                <a:cubicBezTo>
                  <a:pt x="147646" y="475565"/>
                  <a:pt x="147300" y="475219"/>
                  <a:pt x="146954" y="474873"/>
                </a:cubicBezTo>
                <a:cubicBezTo>
                  <a:pt x="146608" y="474528"/>
                  <a:pt x="146263" y="474182"/>
                  <a:pt x="145802" y="473836"/>
                </a:cubicBezTo>
                <a:cubicBezTo>
                  <a:pt x="145456" y="473490"/>
                  <a:pt x="144995" y="473260"/>
                  <a:pt x="144534" y="472914"/>
                </a:cubicBezTo>
                <a:cubicBezTo>
                  <a:pt x="144073" y="472683"/>
                  <a:pt x="143612" y="472453"/>
                  <a:pt x="143035" y="472223"/>
                </a:cubicBezTo>
                <a:cubicBezTo>
                  <a:pt x="142574" y="471992"/>
                  <a:pt x="141998" y="471761"/>
                  <a:pt x="141422" y="471646"/>
                </a:cubicBezTo>
                <a:cubicBezTo>
                  <a:pt x="140846" y="471415"/>
                  <a:pt x="140269" y="471300"/>
                  <a:pt x="139693" y="471185"/>
                </a:cubicBezTo>
                <a:cubicBezTo>
                  <a:pt x="139117" y="471070"/>
                  <a:pt x="138425" y="470955"/>
                  <a:pt x="137734" y="470839"/>
                </a:cubicBezTo>
                <a:cubicBezTo>
                  <a:pt x="137042" y="470839"/>
                  <a:pt x="136350" y="470724"/>
                  <a:pt x="135659" y="470609"/>
                </a:cubicBezTo>
                <a:cubicBezTo>
                  <a:pt x="134967" y="470609"/>
                  <a:pt x="134276" y="470609"/>
                  <a:pt x="133469" y="470609"/>
                </a:cubicBezTo>
                <a:cubicBezTo>
                  <a:pt x="132777" y="470609"/>
                  <a:pt x="131971" y="470609"/>
                  <a:pt x="131164" y="470609"/>
                </a:cubicBezTo>
                <a:cubicBezTo>
                  <a:pt x="130357" y="470609"/>
                  <a:pt x="129550" y="470609"/>
                  <a:pt x="128743" y="470609"/>
                </a:cubicBezTo>
                <a:cubicBezTo>
                  <a:pt x="127937" y="470609"/>
                  <a:pt x="127130" y="470609"/>
                  <a:pt x="126208" y="470609"/>
                </a:cubicBezTo>
                <a:cubicBezTo>
                  <a:pt x="125286" y="470609"/>
                  <a:pt x="124248" y="470609"/>
                  <a:pt x="123326" y="470609"/>
                </a:cubicBezTo>
                <a:cubicBezTo>
                  <a:pt x="122404" y="470609"/>
                  <a:pt x="121482" y="470609"/>
                  <a:pt x="120675" y="470609"/>
                </a:cubicBezTo>
                <a:cubicBezTo>
                  <a:pt x="119869" y="470609"/>
                  <a:pt x="119062" y="470609"/>
                  <a:pt x="118370" y="470609"/>
                </a:cubicBezTo>
                <a:cubicBezTo>
                  <a:pt x="117679" y="470609"/>
                  <a:pt x="116987" y="470609"/>
                  <a:pt x="116296" y="470724"/>
                </a:cubicBezTo>
                <a:cubicBezTo>
                  <a:pt x="115604" y="470724"/>
                  <a:pt x="115028" y="470839"/>
                  <a:pt x="114451" y="470955"/>
                </a:cubicBezTo>
                <a:cubicBezTo>
                  <a:pt x="113875" y="470955"/>
                  <a:pt x="113299" y="471185"/>
                  <a:pt x="112722" y="471300"/>
                </a:cubicBezTo>
                <a:cubicBezTo>
                  <a:pt x="112146" y="471300"/>
                  <a:pt x="111685" y="471531"/>
                  <a:pt x="111224" y="471646"/>
                </a:cubicBezTo>
                <a:cubicBezTo>
                  <a:pt x="110763" y="471761"/>
                  <a:pt x="110302" y="471992"/>
                  <a:pt x="109956" y="472107"/>
                </a:cubicBezTo>
                <a:cubicBezTo>
                  <a:pt x="109611" y="472338"/>
                  <a:pt x="109149" y="472568"/>
                  <a:pt x="108804" y="472683"/>
                </a:cubicBezTo>
                <a:cubicBezTo>
                  <a:pt x="108458" y="472914"/>
                  <a:pt x="108112" y="473144"/>
                  <a:pt x="107766" y="473375"/>
                </a:cubicBezTo>
                <a:cubicBezTo>
                  <a:pt x="107421" y="473606"/>
                  <a:pt x="107075" y="473951"/>
                  <a:pt x="106844" y="474182"/>
                </a:cubicBezTo>
                <a:cubicBezTo>
                  <a:pt x="106499" y="474528"/>
                  <a:pt x="106268" y="474758"/>
                  <a:pt x="106038" y="475104"/>
                </a:cubicBezTo>
                <a:cubicBezTo>
                  <a:pt x="105807" y="475450"/>
                  <a:pt x="105577" y="475795"/>
                  <a:pt x="105231" y="476141"/>
                </a:cubicBezTo>
                <a:cubicBezTo>
                  <a:pt x="105000" y="476487"/>
                  <a:pt x="104654" y="476948"/>
                  <a:pt x="104424" y="477294"/>
                </a:cubicBezTo>
                <a:cubicBezTo>
                  <a:pt x="104193" y="477755"/>
                  <a:pt x="103848" y="478216"/>
                  <a:pt x="103617" y="478677"/>
                </a:cubicBezTo>
                <a:cubicBezTo>
                  <a:pt x="103387" y="479138"/>
                  <a:pt x="103041" y="479599"/>
                  <a:pt x="102810" y="480175"/>
                </a:cubicBezTo>
                <a:lnTo>
                  <a:pt x="96356" y="492278"/>
                </a:lnTo>
                <a:cubicBezTo>
                  <a:pt x="95434" y="494122"/>
                  <a:pt x="94281" y="495736"/>
                  <a:pt x="93244" y="497349"/>
                </a:cubicBezTo>
                <a:cubicBezTo>
                  <a:pt x="92091" y="498848"/>
                  <a:pt x="90939" y="500231"/>
                  <a:pt x="89556" y="501499"/>
                </a:cubicBezTo>
                <a:cubicBezTo>
                  <a:pt x="88288" y="502767"/>
                  <a:pt x="86905" y="503804"/>
                  <a:pt x="85406" y="504726"/>
                </a:cubicBezTo>
                <a:cubicBezTo>
                  <a:pt x="83908" y="505648"/>
                  <a:pt x="82410" y="506455"/>
                  <a:pt x="80796" y="507031"/>
                </a:cubicBezTo>
                <a:cubicBezTo>
                  <a:pt x="79182" y="507607"/>
                  <a:pt x="77453" y="508184"/>
                  <a:pt x="75609" y="508645"/>
                </a:cubicBezTo>
                <a:cubicBezTo>
                  <a:pt x="73765" y="509106"/>
                  <a:pt x="71806" y="509567"/>
                  <a:pt x="69846" y="509797"/>
                </a:cubicBezTo>
                <a:cubicBezTo>
                  <a:pt x="67772" y="510143"/>
                  <a:pt x="65697" y="510374"/>
                  <a:pt x="63392" y="510489"/>
                </a:cubicBezTo>
                <a:cubicBezTo>
                  <a:pt x="61202" y="510604"/>
                  <a:pt x="58782" y="510719"/>
                  <a:pt x="56361" y="510719"/>
                </a:cubicBezTo>
                <a:cubicBezTo>
                  <a:pt x="53941" y="510719"/>
                  <a:pt x="53480" y="510719"/>
                  <a:pt x="52097" y="510604"/>
                </a:cubicBezTo>
                <a:cubicBezTo>
                  <a:pt x="50714" y="510604"/>
                  <a:pt x="49330" y="510374"/>
                  <a:pt x="47947" y="510258"/>
                </a:cubicBezTo>
                <a:cubicBezTo>
                  <a:pt x="46564" y="510143"/>
                  <a:pt x="45181" y="509913"/>
                  <a:pt x="43913" y="509682"/>
                </a:cubicBezTo>
                <a:cubicBezTo>
                  <a:pt x="42530" y="509451"/>
                  <a:pt x="41262" y="509221"/>
                  <a:pt x="39995" y="508875"/>
                </a:cubicBezTo>
                <a:cubicBezTo>
                  <a:pt x="38957" y="508645"/>
                  <a:pt x="38035" y="508414"/>
                  <a:pt x="36998" y="508068"/>
                </a:cubicBezTo>
                <a:cubicBezTo>
                  <a:pt x="36076" y="507838"/>
                  <a:pt x="35154" y="507492"/>
                  <a:pt x="34232" y="507146"/>
                </a:cubicBezTo>
                <a:cubicBezTo>
                  <a:pt x="33310" y="506801"/>
                  <a:pt x="32503" y="506455"/>
                  <a:pt x="31581" y="506109"/>
                </a:cubicBezTo>
                <a:cubicBezTo>
                  <a:pt x="30774" y="505763"/>
                  <a:pt x="29967" y="505302"/>
                  <a:pt x="29160" y="504956"/>
                </a:cubicBezTo>
                <a:lnTo>
                  <a:pt x="23974" y="719571"/>
                </a:lnTo>
                <a:lnTo>
                  <a:pt x="0" y="719571"/>
                </a:lnTo>
                <a:lnTo>
                  <a:pt x="21668" y="0"/>
                </a:lnTo>
                <a:lnTo>
                  <a:pt x="40110" y="0"/>
                </a:lnTo>
                <a:lnTo>
                  <a:pt x="39533" y="25473"/>
                </a:lnTo>
                <a:lnTo>
                  <a:pt x="146608" y="25473"/>
                </a:lnTo>
                <a:lnTo>
                  <a:pt x="146147" y="0"/>
                </a:lnTo>
                <a:lnTo>
                  <a:pt x="164589" y="0"/>
                </a:lnTo>
                <a:lnTo>
                  <a:pt x="186257" y="719571"/>
                </a:lnTo>
                <a:close/>
                <a:moveTo>
                  <a:pt x="143035" y="213347"/>
                </a:moveTo>
                <a:lnTo>
                  <a:pt x="150758" y="213347"/>
                </a:lnTo>
                <a:lnTo>
                  <a:pt x="150527" y="202282"/>
                </a:lnTo>
                <a:lnTo>
                  <a:pt x="150181" y="202282"/>
                </a:lnTo>
                <a:cubicBezTo>
                  <a:pt x="149720" y="202743"/>
                  <a:pt x="149144" y="202974"/>
                  <a:pt x="148683" y="203204"/>
                </a:cubicBezTo>
                <a:cubicBezTo>
                  <a:pt x="148107" y="203435"/>
                  <a:pt x="147646" y="203666"/>
                  <a:pt x="147069" y="203896"/>
                </a:cubicBezTo>
                <a:cubicBezTo>
                  <a:pt x="146493" y="204126"/>
                  <a:pt x="146032" y="204357"/>
                  <a:pt x="145456" y="204472"/>
                </a:cubicBezTo>
                <a:cubicBezTo>
                  <a:pt x="144880" y="204703"/>
                  <a:pt x="144303" y="204818"/>
                  <a:pt x="143727" y="205049"/>
                </a:cubicBezTo>
                <a:cubicBezTo>
                  <a:pt x="142805" y="205394"/>
                  <a:pt x="141768" y="205625"/>
                  <a:pt x="140730" y="205855"/>
                </a:cubicBezTo>
                <a:cubicBezTo>
                  <a:pt x="139693" y="206086"/>
                  <a:pt x="138656" y="206316"/>
                  <a:pt x="137618" y="206432"/>
                </a:cubicBezTo>
                <a:cubicBezTo>
                  <a:pt x="136581" y="206547"/>
                  <a:pt x="135428" y="206662"/>
                  <a:pt x="134276" y="206778"/>
                </a:cubicBezTo>
                <a:cubicBezTo>
                  <a:pt x="133123" y="206778"/>
                  <a:pt x="131971" y="206778"/>
                  <a:pt x="130818" y="206778"/>
                </a:cubicBezTo>
                <a:lnTo>
                  <a:pt x="123557" y="206778"/>
                </a:lnTo>
                <a:lnTo>
                  <a:pt x="123557" y="193292"/>
                </a:lnTo>
                <a:cubicBezTo>
                  <a:pt x="123442" y="193292"/>
                  <a:pt x="129435" y="193292"/>
                  <a:pt x="129435" y="193292"/>
                </a:cubicBezTo>
                <a:cubicBezTo>
                  <a:pt x="130357" y="193292"/>
                  <a:pt x="131279" y="193292"/>
                  <a:pt x="132086" y="193177"/>
                </a:cubicBezTo>
                <a:cubicBezTo>
                  <a:pt x="133008" y="193177"/>
                  <a:pt x="133815" y="192946"/>
                  <a:pt x="134622" y="192716"/>
                </a:cubicBezTo>
                <a:cubicBezTo>
                  <a:pt x="135428" y="192485"/>
                  <a:pt x="136235" y="192255"/>
                  <a:pt x="137042" y="192024"/>
                </a:cubicBezTo>
                <a:cubicBezTo>
                  <a:pt x="137849" y="191794"/>
                  <a:pt x="138540" y="191448"/>
                  <a:pt x="139347" y="191102"/>
                </a:cubicBezTo>
                <a:cubicBezTo>
                  <a:pt x="140039" y="190756"/>
                  <a:pt x="140730" y="190295"/>
                  <a:pt x="141307" y="189834"/>
                </a:cubicBezTo>
                <a:cubicBezTo>
                  <a:pt x="141883" y="189373"/>
                  <a:pt x="142344" y="188797"/>
                  <a:pt x="142690" y="188105"/>
                </a:cubicBezTo>
                <a:cubicBezTo>
                  <a:pt x="143035" y="187529"/>
                  <a:pt x="143266" y="186837"/>
                  <a:pt x="143496" y="186031"/>
                </a:cubicBezTo>
                <a:cubicBezTo>
                  <a:pt x="143612" y="185224"/>
                  <a:pt x="143727" y="184417"/>
                  <a:pt x="143727" y="183610"/>
                </a:cubicBezTo>
                <a:cubicBezTo>
                  <a:pt x="143727" y="183034"/>
                  <a:pt x="143727" y="182457"/>
                  <a:pt x="143612" y="181997"/>
                </a:cubicBezTo>
                <a:cubicBezTo>
                  <a:pt x="143612" y="181535"/>
                  <a:pt x="143381" y="180959"/>
                  <a:pt x="143266" y="180498"/>
                </a:cubicBezTo>
                <a:cubicBezTo>
                  <a:pt x="143151" y="180037"/>
                  <a:pt x="142920" y="179576"/>
                  <a:pt x="142805" y="179230"/>
                </a:cubicBezTo>
                <a:cubicBezTo>
                  <a:pt x="142574" y="178885"/>
                  <a:pt x="142344" y="178539"/>
                  <a:pt x="142113" y="178193"/>
                </a:cubicBezTo>
                <a:cubicBezTo>
                  <a:pt x="141883" y="177847"/>
                  <a:pt x="141537" y="177617"/>
                  <a:pt x="141307" y="177271"/>
                </a:cubicBezTo>
                <a:cubicBezTo>
                  <a:pt x="140961" y="176925"/>
                  <a:pt x="140615" y="176694"/>
                  <a:pt x="140269" y="176464"/>
                </a:cubicBezTo>
                <a:cubicBezTo>
                  <a:pt x="139924" y="176233"/>
                  <a:pt x="139578" y="176003"/>
                  <a:pt x="139117" y="175772"/>
                </a:cubicBezTo>
                <a:cubicBezTo>
                  <a:pt x="138656" y="175542"/>
                  <a:pt x="138310" y="175311"/>
                  <a:pt x="137849" y="175196"/>
                </a:cubicBezTo>
                <a:cubicBezTo>
                  <a:pt x="137388" y="174966"/>
                  <a:pt x="136927" y="174850"/>
                  <a:pt x="136350" y="174735"/>
                </a:cubicBezTo>
                <a:cubicBezTo>
                  <a:pt x="135889" y="174620"/>
                  <a:pt x="135313" y="174505"/>
                  <a:pt x="134737" y="174389"/>
                </a:cubicBezTo>
                <a:cubicBezTo>
                  <a:pt x="134161" y="174389"/>
                  <a:pt x="133584" y="174159"/>
                  <a:pt x="133008" y="174159"/>
                </a:cubicBezTo>
                <a:cubicBezTo>
                  <a:pt x="132432" y="174159"/>
                  <a:pt x="131855" y="174043"/>
                  <a:pt x="131164" y="174043"/>
                </a:cubicBezTo>
                <a:cubicBezTo>
                  <a:pt x="130587" y="174043"/>
                  <a:pt x="129896" y="174043"/>
                  <a:pt x="129204" y="174043"/>
                </a:cubicBezTo>
                <a:cubicBezTo>
                  <a:pt x="128513" y="174043"/>
                  <a:pt x="127821" y="174043"/>
                  <a:pt x="127130" y="174043"/>
                </a:cubicBezTo>
                <a:cubicBezTo>
                  <a:pt x="126438" y="174043"/>
                  <a:pt x="125747" y="174043"/>
                  <a:pt x="124940" y="174043"/>
                </a:cubicBezTo>
                <a:cubicBezTo>
                  <a:pt x="124248" y="174043"/>
                  <a:pt x="123442" y="174043"/>
                  <a:pt x="122635" y="174043"/>
                </a:cubicBezTo>
                <a:cubicBezTo>
                  <a:pt x="121828" y="174043"/>
                  <a:pt x="120906" y="174043"/>
                  <a:pt x="120099" y="174043"/>
                </a:cubicBezTo>
                <a:cubicBezTo>
                  <a:pt x="119292" y="174043"/>
                  <a:pt x="118485" y="174043"/>
                  <a:pt x="117794" y="174043"/>
                </a:cubicBezTo>
                <a:cubicBezTo>
                  <a:pt x="117102" y="174043"/>
                  <a:pt x="116296" y="174043"/>
                  <a:pt x="115719" y="174043"/>
                </a:cubicBezTo>
                <a:cubicBezTo>
                  <a:pt x="115028" y="174043"/>
                  <a:pt x="114451" y="174043"/>
                  <a:pt x="113875" y="174043"/>
                </a:cubicBezTo>
                <a:cubicBezTo>
                  <a:pt x="113299" y="174043"/>
                  <a:pt x="112722" y="174043"/>
                  <a:pt x="112262" y="174159"/>
                </a:cubicBezTo>
                <a:cubicBezTo>
                  <a:pt x="111800" y="174274"/>
                  <a:pt x="111224" y="174274"/>
                  <a:pt x="110763" y="174389"/>
                </a:cubicBezTo>
                <a:cubicBezTo>
                  <a:pt x="110302" y="174389"/>
                  <a:pt x="109841" y="174620"/>
                  <a:pt x="109380" y="174735"/>
                </a:cubicBezTo>
                <a:cubicBezTo>
                  <a:pt x="108919" y="174735"/>
                  <a:pt x="108573" y="174966"/>
                  <a:pt x="108228" y="175081"/>
                </a:cubicBezTo>
                <a:cubicBezTo>
                  <a:pt x="107882" y="175196"/>
                  <a:pt x="107536" y="175427"/>
                  <a:pt x="107190" y="175542"/>
                </a:cubicBezTo>
                <a:cubicBezTo>
                  <a:pt x="106844" y="175772"/>
                  <a:pt x="106499" y="175888"/>
                  <a:pt x="106268" y="176118"/>
                </a:cubicBezTo>
                <a:cubicBezTo>
                  <a:pt x="105922" y="176349"/>
                  <a:pt x="105692" y="176579"/>
                  <a:pt x="105461" y="176810"/>
                </a:cubicBezTo>
                <a:cubicBezTo>
                  <a:pt x="105231" y="177040"/>
                  <a:pt x="105000" y="177271"/>
                  <a:pt x="104770" y="177501"/>
                </a:cubicBezTo>
                <a:cubicBezTo>
                  <a:pt x="104539" y="177732"/>
                  <a:pt x="104309" y="178077"/>
                  <a:pt x="104078" y="178308"/>
                </a:cubicBezTo>
                <a:cubicBezTo>
                  <a:pt x="103848" y="178654"/>
                  <a:pt x="103617" y="178885"/>
                  <a:pt x="103387" y="179230"/>
                </a:cubicBezTo>
                <a:cubicBezTo>
                  <a:pt x="103156" y="179576"/>
                  <a:pt x="102926" y="179922"/>
                  <a:pt x="102695" y="180268"/>
                </a:cubicBezTo>
                <a:cubicBezTo>
                  <a:pt x="102465" y="180613"/>
                  <a:pt x="102234" y="181074"/>
                  <a:pt x="101888" y="181420"/>
                </a:cubicBezTo>
                <a:lnTo>
                  <a:pt x="96125" y="191102"/>
                </a:lnTo>
                <a:cubicBezTo>
                  <a:pt x="95203" y="192600"/>
                  <a:pt x="94281" y="193868"/>
                  <a:pt x="93244" y="195136"/>
                </a:cubicBezTo>
                <a:cubicBezTo>
                  <a:pt x="92207" y="196404"/>
                  <a:pt x="91169" y="197441"/>
                  <a:pt x="90017" y="198479"/>
                </a:cubicBezTo>
                <a:cubicBezTo>
                  <a:pt x="88864" y="199516"/>
                  <a:pt x="87596" y="200323"/>
                  <a:pt x="86328" y="201130"/>
                </a:cubicBezTo>
                <a:cubicBezTo>
                  <a:pt x="85060" y="201821"/>
                  <a:pt x="83677" y="202513"/>
                  <a:pt x="82179" y="202974"/>
                </a:cubicBezTo>
                <a:cubicBezTo>
                  <a:pt x="80796" y="203435"/>
                  <a:pt x="79182" y="203896"/>
                  <a:pt x="77569" y="204242"/>
                </a:cubicBezTo>
                <a:cubicBezTo>
                  <a:pt x="75955" y="204587"/>
                  <a:pt x="74226" y="204933"/>
                  <a:pt x="72382" y="205164"/>
                </a:cubicBezTo>
                <a:cubicBezTo>
                  <a:pt x="70538" y="205394"/>
                  <a:pt x="68694" y="205625"/>
                  <a:pt x="66619" y="205740"/>
                </a:cubicBezTo>
                <a:cubicBezTo>
                  <a:pt x="64660" y="205855"/>
                  <a:pt x="62585" y="205971"/>
                  <a:pt x="60395" y="205971"/>
                </a:cubicBezTo>
                <a:cubicBezTo>
                  <a:pt x="58205" y="205971"/>
                  <a:pt x="57860" y="205971"/>
                  <a:pt x="56592" y="205971"/>
                </a:cubicBezTo>
                <a:cubicBezTo>
                  <a:pt x="55324" y="205971"/>
                  <a:pt x="54056" y="205855"/>
                  <a:pt x="52788" y="205740"/>
                </a:cubicBezTo>
                <a:cubicBezTo>
                  <a:pt x="51520" y="205625"/>
                  <a:pt x="50368" y="205510"/>
                  <a:pt x="49100" y="205279"/>
                </a:cubicBezTo>
                <a:cubicBezTo>
                  <a:pt x="47947" y="205049"/>
                  <a:pt x="46680" y="204933"/>
                  <a:pt x="45527" y="204587"/>
                </a:cubicBezTo>
                <a:cubicBezTo>
                  <a:pt x="44605" y="204357"/>
                  <a:pt x="43798" y="204242"/>
                  <a:pt x="42876" y="204011"/>
                </a:cubicBezTo>
                <a:cubicBezTo>
                  <a:pt x="42069" y="203781"/>
                  <a:pt x="41147" y="203550"/>
                  <a:pt x="40340" y="203320"/>
                </a:cubicBezTo>
                <a:cubicBezTo>
                  <a:pt x="39533" y="203089"/>
                  <a:pt x="38727" y="202743"/>
                  <a:pt x="38035" y="202513"/>
                </a:cubicBezTo>
                <a:cubicBezTo>
                  <a:pt x="37228" y="202167"/>
                  <a:pt x="36537" y="201937"/>
                  <a:pt x="35845" y="201591"/>
                </a:cubicBezTo>
                <a:lnTo>
                  <a:pt x="35499" y="201591"/>
                </a:lnTo>
                <a:cubicBezTo>
                  <a:pt x="35499" y="201475"/>
                  <a:pt x="35269" y="213463"/>
                  <a:pt x="35269" y="213463"/>
                </a:cubicBezTo>
                <a:lnTo>
                  <a:pt x="41723" y="213463"/>
                </a:lnTo>
                <a:lnTo>
                  <a:pt x="41147" y="241240"/>
                </a:lnTo>
                <a:lnTo>
                  <a:pt x="83101" y="241240"/>
                </a:lnTo>
                <a:lnTo>
                  <a:pt x="83101" y="217036"/>
                </a:lnTo>
                <a:lnTo>
                  <a:pt x="101658" y="217036"/>
                </a:lnTo>
                <a:lnTo>
                  <a:pt x="101658" y="241240"/>
                </a:lnTo>
                <a:lnTo>
                  <a:pt x="143612" y="241240"/>
                </a:lnTo>
                <a:lnTo>
                  <a:pt x="143035" y="213463"/>
                </a:lnTo>
                <a:close/>
                <a:moveTo>
                  <a:pt x="63622" y="160558"/>
                </a:moveTo>
                <a:lnTo>
                  <a:pt x="63622" y="173698"/>
                </a:lnTo>
                <a:lnTo>
                  <a:pt x="59243" y="173698"/>
                </a:lnTo>
                <a:cubicBezTo>
                  <a:pt x="58090" y="173698"/>
                  <a:pt x="57053" y="173698"/>
                  <a:pt x="55900" y="173813"/>
                </a:cubicBezTo>
                <a:cubicBezTo>
                  <a:pt x="54863" y="173813"/>
                  <a:pt x="53826" y="174043"/>
                  <a:pt x="52788" y="174274"/>
                </a:cubicBezTo>
                <a:cubicBezTo>
                  <a:pt x="51751" y="174505"/>
                  <a:pt x="50829" y="174735"/>
                  <a:pt x="49907" y="174966"/>
                </a:cubicBezTo>
                <a:cubicBezTo>
                  <a:pt x="48985" y="175196"/>
                  <a:pt x="48063" y="175542"/>
                  <a:pt x="47256" y="175888"/>
                </a:cubicBezTo>
                <a:cubicBezTo>
                  <a:pt x="46449" y="176233"/>
                  <a:pt x="45642" y="176694"/>
                  <a:pt x="45066" y="177156"/>
                </a:cubicBezTo>
                <a:cubicBezTo>
                  <a:pt x="44374" y="177617"/>
                  <a:pt x="43913" y="178193"/>
                  <a:pt x="43452" y="178885"/>
                </a:cubicBezTo>
                <a:cubicBezTo>
                  <a:pt x="42991" y="179461"/>
                  <a:pt x="42646" y="180152"/>
                  <a:pt x="42415" y="180959"/>
                </a:cubicBezTo>
                <a:cubicBezTo>
                  <a:pt x="42184" y="181651"/>
                  <a:pt x="42069" y="182573"/>
                  <a:pt x="42069" y="183380"/>
                </a:cubicBezTo>
                <a:cubicBezTo>
                  <a:pt x="42069" y="183841"/>
                  <a:pt x="42069" y="184302"/>
                  <a:pt x="42069" y="184763"/>
                </a:cubicBezTo>
                <a:cubicBezTo>
                  <a:pt x="42069" y="185224"/>
                  <a:pt x="42184" y="185569"/>
                  <a:pt x="42300" y="186031"/>
                </a:cubicBezTo>
                <a:cubicBezTo>
                  <a:pt x="42415" y="186376"/>
                  <a:pt x="42530" y="186722"/>
                  <a:pt x="42761" y="187068"/>
                </a:cubicBezTo>
                <a:cubicBezTo>
                  <a:pt x="42991" y="187414"/>
                  <a:pt x="43222" y="187760"/>
                  <a:pt x="43452" y="187990"/>
                </a:cubicBezTo>
                <a:cubicBezTo>
                  <a:pt x="43683" y="188336"/>
                  <a:pt x="44029" y="188566"/>
                  <a:pt x="44259" y="188797"/>
                </a:cubicBezTo>
                <a:cubicBezTo>
                  <a:pt x="44605" y="189027"/>
                  <a:pt x="44835" y="189258"/>
                  <a:pt x="45181" y="189604"/>
                </a:cubicBezTo>
                <a:cubicBezTo>
                  <a:pt x="45527" y="189834"/>
                  <a:pt x="45873" y="190065"/>
                  <a:pt x="46219" y="190295"/>
                </a:cubicBezTo>
                <a:cubicBezTo>
                  <a:pt x="46564" y="190526"/>
                  <a:pt x="46910" y="190756"/>
                  <a:pt x="47371" y="190872"/>
                </a:cubicBezTo>
                <a:cubicBezTo>
                  <a:pt x="47832" y="191102"/>
                  <a:pt x="48178" y="191217"/>
                  <a:pt x="48639" y="191332"/>
                </a:cubicBezTo>
                <a:cubicBezTo>
                  <a:pt x="49100" y="191448"/>
                  <a:pt x="49561" y="191678"/>
                  <a:pt x="50022" y="191794"/>
                </a:cubicBezTo>
                <a:cubicBezTo>
                  <a:pt x="50483" y="191909"/>
                  <a:pt x="51059" y="192024"/>
                  <a:pt x="51520" y="192139"/>
                </a:cubicBezTo>
                <a:cubicBezTo>
                  <a:pt x="51981" y="192139"/>
                  <a:pt x="52558" y="192370"/>
                  <a:pt x="53134" y="192370"/>
                </a:cubicBezTo>
                <a:cubicBezTo>
                  <a:pt x="53710" y="192370"/>
                  <a:pt x="54171" y="192485"/>
                  <a:pt x="54748" y="192600"/>
                </a:cubicBezTo>
                <a:cubicBezTo>
                  <a:pt x="55324" y="192600"/>
                  <a:pt x="55900" y="192600"/>
                  <a:pt x="56477" y="192716"/>
                </a:cubicBezTo>
                <a:cubicBezTo>
                  <a:pt x="57053" y="192716"/>
                  <a:pt x="57629" y="192716"/>
                  <a:pt x="58205" y="192716"/>
                </a:cubicBezTo>
                <a:cubicBezTo>
                  <a:pt x="58782" y="192716"/>
                  <a:pt x="59358" y="192716"/>
                  <a:pt x="59934" y="192716"/>
                </a:cubicBezTo>
                <a:cubicBezTo>
                  <a:pt x="60511" y="192716"/>
                  <a:pt x="61317" y="192716"/>
                  <a:pt x="61894" y="192716"/>
                </a:cubicBezTo>
                <a:cubicBezTo>
                  <a:pt x="62470" y="192716"/>
                  <a:pt x="63161" y="192716"/>
                  <a:pt x="63738" y="192716"/>
                </a:cubicBezTo>
                <a:cubicBezTo>
                  <a:pt x="64314" y="192716"/>
                  <a:pt x="64890" y="192716"/>
                  <a:pt x="65351" y="192716"/>
                </a:cubicBezTo>
                <a:cubicBezTo>
                  <a:pt x="65812" y="192716"/>
                  <a:pt x="66389" y="192716"/>
                  <a:pt x="66850" y="192716"/>
                </a:cubicBezTo>
                <a:cubicBezTo>
                  <a:pt x="67311" y="192716"/>
                  <a:pt x="67772" y="192716"/>
                  <a:pt x="68233" y="192600"/>
                </a:cubicBezTo>
                <a:cubicBezTo>
                  <a:pt x="68694" y="192485"/>
                  <a:pt x="69040" y="192485"/>
                  <a:pt x="69501" y="192370"/>
                </a:cubicBezTo>
                <a:cubicBezTo>
                  <a:pt x="69962" y="192370"/>
                  <a:pt x="70308" y="192139"/>
                  <a:pt x="70653" y="192024"/>
                </a:cubicBezTo>
                <a:cubicBezTo>
                  <a:pt x="70999" y="192024"/>
                  <a:pt x="71460" y="191794"/>
                  <a:pt x="71806" y="191678"/>
                </a:cubicBezTo>
                <a:cubicBezTo>
                  <a:pt x="72152" y="191563"/>
                  <a:pt x="72497" y="191448"/>
                  <a:pt x="72843" y="191217"/>
                </a:cubicBezTo>
                <a:cubicBezTo>
                  <a:pt x="73189" y="191102"/>
                  <a:pt x="73535" y="190872"/>
                  <a:pt x="73880" y="190641"/>
                </a:cubicBezTo>
                <a:cubicBezTo>
                  <a:pt x="74226" y="190411"/>
                  <a:pt x="74457" y="190180"/>
                  <a:pt x="74803" y="189949"/>
                </a:cubicBezTo>
                <a:cubicBezTo>
                  <a:pt x="75148" y="189719"/>
                  <a:pt x="75379" y="189488"/>
                  <a:pt x="75609" y="189258"/>
                </a:cubicBezTo>
                <a:cubicBezTo>
                  <a:pt x="75840" y="189027"/>
                  <a:pt x="76186" y="188682"/>
                  <a:pt x="76416" y="188451"/>
                </a:cubicBezTo>
                <a:cubicBezTo>
                  <a:pt x="76647" y="188105"/>
                  <a:pt x="76992" y="187760"/>
                  <a:pt x="77223" y="187414"/>
                </a:cubicBezTo>
                <a:cubicBezTo>
                  <a:pt x="77453" y="187068"/>
                  <a:pt x="77799" y="186722"/>
                  <a:pt x="78030" y="186261"/>
                </a:cubicBezTo>
                <a:cubicBezTo>
                  <a:pt x="78260" y="185915"/>
                  <a:pt x="78606" y="185454"/>
                  <a:pt x="78837" y="184993"/>
                </a:cubicBezTo>
                <a:lnTo>
                  <a:pt x="84945" y="174620"/>
                </a:lnTo>
                <a:cubicBezTo>
                  <a:pt x="85406" y="173928"/>
                  <a:pt x="85752" y="173122"/>
                  <a:pt x="86213" y="172545"/>
                </a:cubicBezTo>
                <a:cubicBezTo>
                  <a:pt x="86674" y="171854"/>
                  <a:pt x="87135" y="171277"/>
                  <a:pt x="87596" y="170586"/>
                </a:cubicBezTo>
                <a:cubicBezTo>
                  <a:pt x="88057" y="170009"/>
                  <a:pt x="88634" y="169433"/>
                  <a:pt x="89095" y="168857"/>
                </a:cubicBezTo>
                <a:cubicBezTo>
                  <a:pt x="89671" y="168280"/>
                  <a:pt x="90132" y="167819"/>
                  <a:pt x="90708" y="167358"/>
                </a:cubicBezTo>
                <a:cubicBezTo>
                  <a:pt x="91284" y="166897"/>
                  <a:pt x="91861" y="166436"/>
                  <a:pt x="92437" y="166091"/>
                </a:cubicBezTo>
                <a:cubicBezTo>
                  <a:pt x="93013" y="165630"/>
                  <a:pt x="93705" y="165284"/>
                  <a:pt x="94281" y="164938"/>
                </a:cubicBezTo>
                <a:cubicBezTo>
                  <a:pt x="94973" y="164592"/>
                  <a:pt x="95549" y="164246"/>
                  <a:pt x="96241" y="163901"/>
                </a:cubicBezTo>
                <a:cubicBezTo>
                  <a:pt x="96932" y="163555"/>
                  <a:pt x="97624" y="163324"/>
                  <a:pt x="98315" y="163094"/>
                </a:cubicBezTo>
                <a:cubicBezTo>
                  <a:pt x="99122" y="162863"/>
                  <a:pt x="99814" y="162633"/>
                  <a:pt x="100736" y="162402"/>
                </a:cubicBezTo>
                <a:cubicBezTo>
                  <a:pt x="101542" y="162172"/>
                  <a:pt x="102349" y="162056"/>
                  <a:pt x="103271" y="161826"/>
                </a:cubicBezTo>
                <a:cubicBezTo>
                  <a:pt x="104193" y="161711"/>
                  <a:pt x="105000" y="161480"/>
                  <a:pt x="105922" y="161365"/>
                </a:cubicBezTo>
                <a:cubicBezTo>
                  <a:pt x="106844" y="161250"/>
                  <a:pt x="107766" y="161134"/>
                  <a:pt x="108804" y="161019"/>
                </a:cubicBezTo>
                <a:cubicBezTo>
                  <a:pt x="109726" y="161019"/>
                  <a:pt x="110763" y="160904"/>
                  <a:pt x="111800" y="160788"/>
                </a:cubicBezTo>
                <a:cubicBezTo>
                  <a:pt x="112838" y="160788"/>
                  <a:pt x="113875" y="160673"/>
                  <a:pt x="115028" y="160673"/>
                </a:cubicBezTo>
                <a:cubicBezTo>
                  <a:pt x="116180" y="160673"/>
                  <a:pt x="117333" y="160673"/>
                  <a:pt x="118485" y="160673"/>
                </a:cubicBezTo>
                <a:cubicBezTo>
                  <a:pt x="119638" y="160673"/>
                  <a:pt x="120906" y="160673"/>
                  <a:pt x="122058" y="160673"/>
                </a:cubicBezTo>
                <a:cubicBezTo>
                  <a:pt x="123211" y="160673"/>
                  <a:pt x="124940" y="160673"/>
                  <a:pt x="126323" y="160673"/>
                </a:cubicBezTo>
                <a:cubicBezTo>
                  <a:pt x="127706" y="160673"/>
                  <a:pt x="129089" y="160788"/>
                  <a:pt x="130472" y="160904"/>
                </a:cubicBezTo>
                <a:cubicBezTo>
                  <a:pt x="131855" y="160904"/>
                  <a:pt x="133123" y="161134"/>
                  <a:pt x="134391" y="161250"/>
                </a:cubicBezTo>
                <a:cubicBezTo>
                  <a:pt x="135659" y="161365"/>
                  <a:pt x="136927" y="161595"/>
                  <a:pt x="138195" y="161711"/>
                </a:cubicBezTo>
                <a:cubicBezTo>
                  <a:pt x="139232" y="161826"/>
                  <a:pt x="140269" y="162056"/>
                  <a:pt x="141191" y="162287"/>
                </a:cubicBezTo>
                <a:cubicBezTo>
                  <a:pt x="142113" y="162517"/>
                  <a:pt x="143151" y="162748"/>
                  <a:pt x="143958" y="162979"/>
                </a:cubicBezTo>
                <a:cubicBezTo>
                  <a:pt x="144880" y="163209"/>
                  <a:pt x="145802" y="163439"/>
                  <a:pt x="146608" y="163785"/>
                </a:cubicBezTo>
                <a:cubicBezTo>
                  <a:pt x="147415" y="164131"/>
                  <a:pt x="148222" y="164362"/>
                  <a:pt x="149029" y="164707"/>
                </a:cubicBezTo>
                <a:lnTo>
                  <a:pt x="149375" y="164707"/>
                </a:lnTo>
                <a:cubicBezTo>
                  <a:pt x="149375" y="164823"/>
                  <a:pt x="149029" y="148571"/>
                  <a:pt x="149029" y="148571"/>
                </a:cubicBezTo>
                <a:lnTo>
                  <a:pt x="148683" y="148571"/>
                </a:lnTo>
                <a:cubicBezTo>
                  <a:pt x="148222" y="148917"/>
                  <a:pt x="147646" y="149147"/>
                  <a:pt x="147185" y="149378"/>
                </a:cubicBezTo>
                <a:cubicBezTo>
                  <a:pt x="146724" y="149608"/>
                  <a:pt x="146147" y="149839"/>
                  <a:pt x="145571" y="150069"/>
                </a:cubicBezTo>
                <a:cubicBezTo>
                  <a:pt x="144995" y="150300"/>
                  <a:pt x="144534" y="150530"/>
                  <a:pt x="143958" y="150646"/>
                </a:cubicBezTo>
                <a:cubicBezTo>
                  <a:pt x="143381" y="150876"/>
                  <a:pt x="142805" y="150991"/>
                  <a:pt x="142344" y="151222"/>
                </a:cubicBezTo>
                <a:cubicBezTo>
                  <a:pt x="141422" y="151568"/>
                  <a:pt x="140384" y="151798"/>
                  <a:pt x="139347" y="152029"/>
                </a:cubicBezTo>
                <a:cubicBezTo>
                  <a:pt x="138310" y="152259"/>
                  <a:pt x="137273" y="152375"/>
                  <a:pt x="136235" y="152605"/>
                </a:cubicBezTo>
                <a:cubicBezTo>
                  <a:pt x="135198" y="152720"/>
                  <a:pt x="134045" y="152836"/>
                  <a:pt x="133008" y="152951"/>
                </a:cubicBezTo>
                <a:cubicBezTo>
                  <a:pt x="131855" y="152951"/>
                  <a:pt x="130818" y="152951"/>
                  <a:pt x="129666" y="152951"/>
                </a:cubicBezTo>
                <a:lnTo>
                  <a:pt x="122519" y="152951"/>
                </a:lnTo>
                <a:lnTo>
                  <a:pt x="122519" y="140042"/>
                </a:lnTo>
                <a:cubicBezTo>
                  <a:pt x="122404" y="140042"/>
                  <a:pt x="128282" y="140042"/>
                  <a:pt x="128282" y="140042"/>
                </a:cubicBezTo>
                <a:cubicBezTo>
                  <a:pt x="129204" y="140042"/>
                  <a:pt x="130011" y="140042"/>
                  <a:pt x="130933" y="139926"/>
                </a:cubicBezTo>
                <a:cubicBezTo>
                  <a:pt x="131740" y="139926"/>
                  <a:pt x="132662" y="139696"/>
                  <a:pt x="133469" y="139581"/>
                </a:cubicBezTo>
                <a:cubicBezTo>
                  <a:pt x="134276" y="139350"/>
                  <a:pt x="135083" y="139235"/>
                  <a:pt x="135889" y="138889"/>
                </a:cubicBezTo>
                <a:cubicBezTo>
                  <a:pt x="136696" y="138658"/>
                  <a:pt x="137388" y="138313"/>
                  <a:pt x="138079" y="137967"/>
                </a:cubicBezTo>
                <a:cubicBezTo>
                  <a:pt x="138771" y="137621"/>
                  <a:pt x="139462" y="137160"/>
                  <a:pt x="139924" y="136699"/>
                </a:cubicBezTo>
                <a:cubicBezTo>
                  <a:pt x="140500" y="136238"/>
                  <a:pt x="140961" y="135662"/>
                  <a:pt x="141307" y="135086"/>
                </a:cubicBezTo>
                <a:cubicBezTo>
                  <a:pt x="141652" y="134509"/>
                  <a:pt x="141883" y="133818"/>
                  <a:pt x="142113" y="133126"/>
                </a:cubicBezTo>
                <a:cubicBezTo>
                  <a:pt x="142229" y="132434"/>
                  <a:pt x="142344" y="131628"/>
                  <a:pt x="142344" y="130821"/>
                </a:cubicBezTo>
                <a:cubicBezTo>
                  <a:pt x="142344" y="130244"/>
                  <a:pt x="142344" y="129783"/>
                  <a:pt x="142229" y="129207"/>
                </a:cubicBezTo>
                <a:cubicBezTo>
                  <a:pt x="142229" y="128746"/>
                  <a:pt x="142113" y="128285"/>
                  <a:pt x="141883" y="127824"/>
                </a:cubicBezTo>
                <a:cubicBezTo>
                  <a:pt x="141768" y="127363"/>
                  <a:pt x="141652" y="127017"/>
                  <a:pt x="141422" y="126556"/>
                </a:cubicBezTo>
                <a:cubicBezTo>
                  <a:pt x="141191" y="126210"/>
                  <a:pt x="140961" y="125865"/>
                  <a:pt x="140730" y="125519"/>
                </a:cubicBezTo>
                <a:cubicBezTo>
                  <a:pt x="140500" y="125173"/>
                  <a:pt x="140154" y="124943"/>
                  <a:pt x="139924" y="124597"/>
                </a:cubicBezTo>
                <a:cubicBezTo>
                  <a:pt x="139578" y="124366"/>
                  <a:pt x="139347" y="124020"/>
                  <a:pt x="139001" y="123790"/>
                </a:cubicBezTo>
                <a:cubicBezTo>
                  <a:pt x="138656" y="123559"/>
                  <a:pt x="138310" y="123329"/>
                  <a:pt x="137849" y="123098"/>
                </a:cubicBezTo>
                <a:cubicBezTo>
                  <a:pt x="137503" y="122868"/>
                  <a:pt x="137042" y="122752"/>
                  <a:pt x="136581" y="122522"/>
                </a:cubicBezTo>
                <a:cubicBezTo>
                  <a:pt x="136120" y="122407"/>
                  <a:pt x="135659" y="122176"/>
                  <a:pt x="135198" y="122061"/>
                </a:cubicBezTo>
                <a:cubicBezTo>
                  <a:pt x="134737" y="121946"/>
                  <a:pt x="134161" y="121831"/>
                  <a:pt x="133700" y="121715"/>
                </a:cubicBezTo>
                <a:cubicBezTo>
                  <a:pt x="133123" y="121715"/>
                  <a:pt x="132547" y="121485"/>
                  <a:pt x="131971" y="121485"/>
                </a:cubicBezTo>
                <a:cubicBezTo>
                  <a:pt x="131394" y="121485"/>
                  <a:pt x="130818" y="121369"/>
                  <a:pt x="130127" y="121369"/>
                </a:cubicBezTo>
                <a:cubicBezTo>
                  <a:pt x="129550" y="121369"/>
                  <a:pt x="128859" y="121369"/>
                  <a:pt x="128167" y="121369"/>
                </a:cubicBezTo>
                <a:cubicBezTo>
                  <a:pt x="127476" y="121369"/>
                  <a:pt x="126784" y="121369"/>
                  <a:pt x="126208" y="121369"/>
                </a:cubicBezTo>
                <a:cubicBezTo>
                  <a:pt x="125516" y="121369"/>
                  <a:pt x="124825" y="121369"/>
                  <a:pt x="124133" y="121369"/>
                </a:cubicBezTo>
                <a:cubicBezTo>
                  <a:pt x="123442" y="121369"/>
                  <a:pt x="122635" y="121369"/>
                  <a:pt x="121943" y="121369"/>
                </a:cubicBezTo>
                <a:cubicBezTo>
                  <a:pt x="121252" y="121369"/>
                  <a:pt x="120214" y="121369"/>
                  <a:pt x="119407" y="121369"/>
                </a:cubicBezTo>
                <a:cubicBezTo>
                  <a:pt x="118601" y="121369"/>
                  <a:pt x="117794" y="121369"/>
                  <a:pt x="117102" y="121369"/>
                </a:cubicBezTo>
                <a:cubicBezTo>
                  <a:pt x="116411" y="121369"/>
                  <a:pt x="115719" y="121369"/>
                  <a:pt x="115028" y="121369"/>
                </a:cubicBezTo>
                <a:cubicBezTo>
                  <a:pt x="114336" y="121369"/>
                  <a:pt x="113760" y="121369"/>
                  <a:pt x="113184" y="121369"/>
                </a:cubicBezTo>
                <a:cubicBezTo>
                  <a:pt x="112607" y="121369"/>
                  <a:pt x="112031" y="121369"/>
                  <a:pt x="111570" y="121485"/>
                </a:cubicBezTo>
                <a:cubicBezTo>
                  <a:pt x="110994" y="121485"/>
                  <a:pt x="110533" y="121600"/>
                  <a:pt x="110072" y="121715"/>
                </a:cubicBezTo>
                <a:cubicBezTo>
                  <a:pt x="109611" y="121831"/>
                  <a:pt x="109149" y="121946"/>
                  <a:pt x="108804" y="122061"/>
                </a:cubicBezTo>
                <a:cubicBezTo>
                  <a:pt x="108458" y="122176"/>
                  <a:pt x="107997" y="122292"/>
                  <a:pt x="107651" y="122407"/>
                </a:cubicBezTo>
                <a:cubicBezTo>
                  <a:pt x="107305" y="122522"/>
                  <a:pt x="106960" y="122752"/>
                  <a:pt x="106614" y="122868"/>
                </a:cubicBezTo>
                <a:cubicBezTo>
                  <a:pt x="106268" y="123098"/>
                  <a:pt x="106038" y="123214"/>
                  <a:pt x="105692" y="123444"/>
                </a:cubicBezTo>
                <a:cubicBezTo>
                  <a:pt x="105346" y="123675"/>
                  <a:pt x="105115" y="123905"/>
                  <a:pt x="104885" y="124020"/>
                </a:cubicBezTo>
                <a:cubicBezTo>
                  <a:pt x="104654" y="124251"/>
                  <a:pt x="104424" y="124481"/>
                  <a:pt x="104193" y="124712"/>
                </a:cubicBezTo>
                <a:cubicBezTo>
                  <a:pt x="103963" y="124943"/>
                  <a:pt x="103732" y="125173"/>
                  <a:pt x="103502" y="125519"/>
                </a:cubicBezTo>
                <a:cubicBezTo>
                  <a:pt x="103271" y="125749"/>
                  <a:pt x="103041" y="126095"/>
                  <a:pt x="102810" y="126441"/>
                </a:cubicBezTo>
                <a:cubicBezTo>
                  <a:pt x="102580" y="126787"/>
                  <a:pt x="102349" y="127132"/>
                  <a:pt x="102119" y="127478"/>
                </a:cubicBezTo>
                <a:cubicBezTo>
                  <a:pt x="101888" y="127824"/>
                  <a:pt x="101658" y="128170"/>
                  <a:pt x="101312" y="128631"/>
                </a:cubicBezTo>
                <a:lnTo>
                  <a:pt x="95664" y="137967"/>
                </a:lnTo>
                <a:cubicBezTo>
                  <a:pt x="94857" y="139350"/>
                  <a:pt x="93935" y="140618"/>
                  <a:pt x="92898" y="141770"/>
                </a:cubicBezTo>
                <a:cubicBezTo>
                  <a:pt x="91861" y="142923"/>
                  <a:pt x="90823" y="143961"/>
                  <a:pt x="89671" y="144998"/>
                </a:cubicBezTo>
                <a:cubicBezTo>
                  <a:pt x="88518" y="145920"/>
                  <a:pt x="87366" y="146727"/>
                  <a:pt x="86098" y="147533"/>
                </a:cubicBezTo>
                <a:cubicBezTo>
                  <a:pt x="84830" y="148225"/>
                  <a:pt x="83447" y="148801"/>
                  <a:pt x="82064" y="149378"/>
                </a:cubicBezTo>
                <a:cubicBezTo>
                  <a:pt x="80681" y="149839"/>
                  <a:pt x="79182" y="150300"/>
                  <a:pt x="77569" y="150646"/>
                </a:cubicBezTo>
                <a:cubicBezTo>
                  <a:pt x="75955" y="150991"/>
                  <a:pt x="74226" y="151337"/>
                  <a:pt x="72497" y="151568"/>
                </a:cubicBezTo>
                <a:cubicBezTo>
                  <a:pt x="70769" y="151798"/>
                  <a:pt x="68809" y="152029"/>
                  <a:pt x="66850" y="152144"/>
                </a:cubicBezTo>
                <a:cubicBezTo>
                  <a:pt x="64890" y="152259"/>
                  <a:pt x="62816" y="152375"/>
                  <a:pt x="60741" y="152375"/>
                </a:cubicBezTo>
                <a:cubicBezTo>
                  <a:pt x="58666" y="152375"/>
                  <a:pt x="58205" y="152375"/>
                  <a:pt x="56938" y="152375"/>
                </a:cubicBezTo>
                <a:cubicBezTo>
                  <a:pt x="55670" y="152375"/>
                  <a:pt x="54517" y="152259"/>
                  <a:pt x="53249" y="152144"/>
                </a:cubicBezTo>
                <a:cubicBezTo>
                  <a:pt x="51981" y="152029"/>
                  <a:pt x="50829" y="151913"/>
                  <a:pt x="49676" y="151683"/>
                </a:cubicBezTo>
                <a:cubicBezTo>
                  <a:pt x="48524" y="151452"/>
                  <a:pt x="47371" y="151337"/>
                  <a:pt x="46219" y="151107"/>
                </a:cubicBezTo>
                <a:cubicBezTo>
                  <a:pt x="45296" y="150876"/>
                  <a:pt x="44490" y="150761"/>
                  <a:pt x="43683" y="150530"/>
                </a:cubicBezTo>
                <a:cubicBezTo>
                  <a:pt x="42876" y="150300"/>
                  <a:pt x="42069" y="150069"/>
                  <a:pt x="41262" y="149839"/>
                </a:cubicBezTo>
                <a:cubicBezTo>
                  <a:pt x="40456" y="149608"/>
                  <a:pt x="39649" y="149262"/>
                  <a:pt x="38957" y="149032"/>
                </a:cubicBezTo>
                <a:cubicBezTo>
                  <a:pt x="38266" y="148686"/>
                  <a:pt x="37459" y="148456"/>
                  <a:pt x="36767" y="148110"/>
                </a:cubicBezTo>
                <a:lnTo>
                  <a:pt x="36422" y="148110"/>
                </a:lnTo>
                <a:cubicBezTo>
                  <a:pt x="36422" y="147995"/>
                  <a:pt x="36076" y="164938"/>
                  <a:pt x="36076" y="164938"/>
                </a:cubicBezTo>
                <a:lnTo>
                  <a:pt x="36422" y="164938"/>
                </a:lnTo>
                <a:cubicBezTo>
                  <a:pt x="37805" y="164131"/>
                  <a:pt x="39073" y="163555"/>
                  <a:pt x="40571" y="163094"/>
                </a:cubicBezTo>
                <a:cubicBezTo>
                  <a:pt x="41954" y="162633"/>
                  <a:pt x="43452" y="162172"/>
                  <a:pt x="44951" y="161826"/>
                </a:cubicBezTo>
                <a:cubicBezTo>
                  <a:pt x="46449" y="161480"/>
                  <a:pt x="47947" y="161250"/>
                  <a:pt x="49446" y="161019"/>
                </a:cubicBezTo>
                <a:cubicBezTo>
                  <a:pt x="50944" y="160904"/>
                  <a:pt x="52558" y="160788"/>
                  <a:pt x="54171" y="160788"/>
                </a:cubicBezTo>
                <a:lnTo>
                  <a:pt x="63622" y="160788"/>
                </a:lnTo>
                <a:close/>
                <a:moveTo>
                  <a:pt x="147531" y="84832"/>
                </a:moveTo>
                <a:lnTo>
                  <a:pt x="37920" y="84832"/>
                </a:lnTo>
                <a:lnTo>
                  <a:pt x="37344" y="112725"/>
                </a:lnTo>
                <a:cubicBezTo>
                  <a:pt x="38727" y="112033"/>
                  <a:pt x="40110" y="111457"/>
                  <a:pt x="41493" y="110996"/>
                </a:cubicBezTo>
                <a:cubicBezTo>
                  <a:pt x="42876" y="110535"/>
                  <a:pt x="44374" y="110074"/>
                  <a:pt x="45873" y="109728"/>
                </a:cubicBezTo>
                <a:cubicBezTo>
                  <a:pt x="47371" y="109382"/>
                  <a:pt x="48870" y="109152"/>
                  <a:pt x="50368" y="109037"/>
                </a:cubicBezTo>
                <a:cubicBezTo>
                  <a:pt x="51866" y="108921"/>
                  <a:pt x="53480" y="108806"/>
                  <a:pt x="54978" y="108806"/>
                </a:cubicBezTo>
                <a:lnTo>
                  <a:pt x="64199" y="108806"/>
                </a:lnTo>
                <a:lnTo>
                  <a:pt x="64199" y="121369"/>
                </a:lnTo>
                <a:lnTo>
                  <a:pt x="59934" y="121369"/>
                </a:lnTo>
                <a:cubicBezTo>
                  <a:pt x="58782" y="121369"/>
                  <a:pt x="57744" y="121369"/>
                  <a:pt x="56707" y="121485"/>
                </a:cubicBezTo>
                <a:cubicBezTo>
                  <a:pt x="55670" y="121485"/>
                  <a:pt x="54632" y="121715"/>
                  <a:pt x="53710" y="121831"/>
                </a:cubicBezTo>
                <a:cubicBezTo>
                  <a:pt x="52788" y="122061"/>
                  <a:pt x="51751" y="122176"/>
                  <a:pt x="50944" y="122522"/>
                </a:cubicBezTo>
                <a:cubicBezTo>
                  <a:pt x="50022" y="122752"/>
                  <a:pt x="49215" y="123098"/>
                  <a:pt x="48408" y="123444"/>
                </a:cubicBezTo>
                <a:cubicBezTo>
                  <a:pt x="47602" y="123790"/>
                  <a:pt x="46910" y="124251"/>
                  <a:pt x="46219" y="124712"/>
                </a:cubicBezTo>
                <a:cubicBezTo>
                  <a:pt x="45642" y="125173"/>
                  <a:pt x="45066" y="125749"/>
                  <a:pt x="44605" y="126326"/>
                </a:cubicBezTo>
                <a:cubicBezTo>
                  <a:pt x="44144" y="126902"/>
                  <a:pt x="43913" y="127594"/>
                  <a:pt x="43683" y="128285"/>
                </a:cubicBezTo>
                <a:cubicBezTo>
                  <a:pt x="43452" y="128977"/>
                  <a:pt x="43337" y="129783"/>
                  <a:pt x="43337" y="130590"/>
                </a:cubicBezTo>
                <a:cubicBezTo>
                  <a:pt x="43337" y="131051"/>
                  <a:pt x="43337" y="131512"/>
                  <a:pt x="43337" y="131858"/>
                </a:cubicBezTo>
                <a:cubicBezTo>
                  <a:pt x="43337" y="132319"/>
                  <a:pt x="43452" y="132665"/>
                  <a:pt x="43568" y="133011"/>
                </a:cubicBezTo>
                <a:cubicBezTo>
                  <a:pt x="43683" y="133357"/>
                  <a:pt x="43798" y="133702"/>
                  <a:pt x="44029" y="134048"/>
                </a:cubicBezTo>
                <a:cubicBezTo>
                  <a:pt x="44259" y="134394"/>
                  <a:pt x="44490" y="134624"/>
                  <a:pt x="44720" y="134970"/>
                </a:cubicBezTo>
                <a:cubicBezTo>
                  <a:pt x="44951" y="135201"/>
                  <a:pt x="45296" y="135546"/>
                  <a:pt x="45527" y="135777"/>
                </a:cubicBezTo>
                <a:cubicBezTo>
                  <a:pt x="45757" y="136007"/>
                  <a:pt x="46103" y="136238"/>
                  <a:pt x="46449" y="136469"/>
                </a:cubicBezTo>
                <a:cubicBezTo>
                  <a:pt x="46795" y="136699"/>
                  <a:pt x="47141" y="136930"/>
                  <a:pt x="47486" y="137160"/>
                </a:cubicBezTo>
                <a:cubicBezTo>
                  <a:pt x="47832" y="137391"/>
                  <a:pt x="48178" y="137506"/>
                  <a:pt x="48639" y="137736"/>
                </a:cubicBezTo>
                <a:cubicBezTo>
                  <a:pt x="49100" y="137852"/>
                  <a:pt x="49446" y="138082"/>
                  <a:pt x="49907" y="138198"/>
                </a:cubicBezTo>
                <a:cubicBezTo>
                  <a:pt x="50368" y="138313"/>
                  <a:pt x="50829" y="138428"/>
                  <a:pt x="51290" y="138543"/>
                </a:cubicBezTo>
                <a:cubicBezTo>
                  <a:pt x="51751" y="138658"/>
                  <a:pt x="52212" y="138774"/>
                  <a:pt x="52788" y="138889"/>
                </a:cubicBezTo>
                <a:cubicBezTo>
                  <a:pt x="53249" y="138889"/>
                  <a:pt x="53826" y="139004"/>
                  <a:pt x="54287" y="139120"/>
                </a:cubicBezTo>
                <a:cubicBezTo>
                  <a:pt x="54863" y="139120"/>
                  <a:pt x="55324" y="139235"/>
                  <a:pt x="55900" y="139235"/>
                </a:cubicBezTo>
                <a:cubicBezTo>
                  <a:pt x="56477" y="139235"/>
                  <a:pt x="56938" y="139235"/>
                  <a:pt x="57514" y="139350"/>
                </a:cubicBezTo>
                <a:cubicBezTo>
                  <a:pt x="58090" y="139350"/>
                  <a:pt x="58666" y="139350"/>
                  <a:pt x="59243" y="139350"/>
                </a:cubicBezTo>
                <a:cubicBezTo>
                  <a:pt x="59819" y="139350"/>
                  <a:pt x="60395" y="139350"/>
                  <a:pt x="60972" y="139350"/>
                </a:cubicBezTo>
                <a:cubicBezTo>
                  <a:pt x="61548" y="139350"/>
                  <a:pt x="62239" y="139350"/>
                  <a:pt x="62931" y="139350"/>
                </a:cubicBezTo>
                <a:cubicBezTo>
                  <a:pt x="63622" y="139350"/>
                  <a:pt x="64084" y="139350"/>
                  <a:pt x="64660" y="139350"/>
                </a:cubicBezTo>
                <a:cubicBezTo>
                  <a:pt x="65236" y="139350"/>
                  <a:pt x="65697" y="139350"/>
                  <a:pt x="66273" y="139350"/>
                </a:cubicBezTo>
                <a:cubicBezTo>
                  <a:pt x="66850" y="139350"/>
                  <a:pt x="67195" y="139350"/>
                  <a:pt x="67657" y="139350"/>
                </a:cubicBezTo>
                <a:cubicBezTo>
                  <a:pt x="68118" y="139350"/>
                  <a:pt x="68579" y="139350"/>
                  <a:pt x="68924" y="139235"/>
                </a:cubicBezTo>
                <a:cubicBezTo>
                  <a:pt x="69385" y="139235"/>
                  <a:pt x="69731" y="139120"/>
                  <a:pt x="70192" y="139004"/>
                </a:cubicBezTo>
                <a:cubicBezTo>
                  <a:pt x="70653" y="139004"/>
                  <a:pt x="70999" y="138774"/>
                  <a:pt x="71345" y="138774"/>
                </a:cubicBezTo>
                <a:cubicBezTo>
                  <a:pt x="71691" y="138774"/>
                  <a:pt x="72036" y="138543"/>
                  <a:pt x="72497" y="138428"/>
                </a:cubicBezTo>
                <a:cubicBezTo>
                  <a:pt x="72843" y="138313"/>
                  <a:pt x="73189" y="138198"/>
                  <a:pt x="73535" y="137967"/>
                </a:cubicBezTo>
                <a:cubicBezTo>
                  <a:pt x="73880" y="137852"/>
                  <a:pt x="74226" y="137621"/>
                  <a:pt x="74457" y="137391"/>
                </a:cubicBezTo>
                <a:cubicBezTo>
                  <a:pt x="74803" y="137160"/>
                  <a:pt x="75033" y="137045"/>
                  <a:pt x="75379" y="136814"/>
                </a:cubicBezTo>
                <a:cubicBezTo>
                  <a:pt x="75609" y="136584"/>
                  <a:pt x="75955" y="136353"/>
                  <a:pt x="76186" y="136123"/>
                </a:cubicBezTo>
                <a:cubicBezTo>
                  <a:pt x="76416" y="135892"/>
                  <a:pt x="76647" y="135662"/>
                  <a:pt x="76992" y="135316"/>
                </a:cubicBezTo>
                <a:cubicBezTo>
                  <a:pt x="77223" y="134970"/>
                  <a:pt x="77453" y="134740"/>
                  <a:pt x="77799" y="134394"/>
                </a:cubicBezTo>
                <a:cubicBezTo>
                  <a:pt x="78030" y="134048"/>
                  <a:pt x="78260" y="133702"/>
                  <a:pt x="78606" y="133357"/>
                </a:cubicBezTo>
                <a:cubicBezTo>
                  <a:pt x="78837" y="133011"/>
                  <a:pt x="79067" y="132550"/>
                  <a:pt x="79413" y="132089"/>
                </a:cubicBezTo>
                <a:lnTo>
                  <a:pt x="85291" y="122176"/>
                </a:lnTo>
                <a:cubicBezTo>
                  <a:pt x="85752" y="121485"/>
                  <a:pt x="86098" y="120793"/>
                  <a:pt x="86559" y="120102"/>
                </a:cubicBezTo>
                <a:cubicBezTo>
                  <a:pt x="87020" y="119410"/>
                  <a:pt x="87481" y="118834"/>
                  <a:pt x="87942" y="118257"/>
                </a:cubicBezTo>
                <a:cubicBezTo>
                  <a:pt x="88403" y="117681"/>
                  <a:pt x="88864" y="117105"/>
                  <a:pt x="89440" y="116644"/>
                </a:cubicBezTo>
                <a:cubicBezTo>
                  <a:pt x="89901" y="116183"/>
                  <a:pt x="90478" y="115722"/>
                  <a:pt x="91054" y="115261"/>
                </a:cubicBezTo>
                <a:cubicBezTo>
                  <a:pt x="91630" y="114800"/>
                  <a:pt x="92207" y="114454"/>
                  <a:pt x="92783" y="113993"/>
                </a:cubicBezTo>
                <a:cubicBezTo>
                  <a:pt x="93359" y="113647"/>
                  <a:pt x="93935" y="113186"/>
                  <a:pt x="94627" y="112840"/>
                </a:cubicBezTo>
                <a:cubicBezTo>
                  <a:pt x="95203" y="112494"/>
                  <a:pt x="95895" y="112149"/>
                  <a:pt x="96586" y="111918"/>
                </a:cubicBezTo>
                <a:cubicBezTo>
                  <a:pt x="97278" y="111572"/>
                  <a:pt x="97969" y="111342"/>
                  <a:pt x="98661" y="111111"/>
                </a:cubicBezTo>
                <a:cubicBezTo>
                  <a:pt x="99353" y="110881"/>
                  <a:pt x="100159" y="110650"/>
                  <a:pt x="100966" y="110535"/>
                </a:cubicBezTo>
                <a:cubicBezTo>
                  <a:pt x="101773" y="110305"/>
                  <a:pt x="102580" y="110189"/>
                  <a:pt x="103502" y="109959"/>
                </a:cubicBezTo>
                <a:cubicBezTo>
                  <a:pt x="104309" y="109843"/>
                  <a:pt x="105231" y="109613"/>
                  <a:pt x="106153" y="109497"/>
                </a:cubicBezTo>
                <a:cubicBezTo>
                  <a:pt x="107075" y="109382"/>
                  <a:pt x="107997" y="109267"/>
                  <a:pt x="108919" y="109152"/>
                </a:cubicBezTo>
                <a:cubicBezTo>
                  <a:pt x="109841" y="109152"/>
                  <a:pt x="110878" y="109037"/>
                  <a:pt x="111916" y="108921"/>
                </a:cubicBezTo>
                <a:cubicBezTo>
                  <a:pt x="112953" y="108921"/>
                  <a:pt x="113990" y="108921"/>
                  <a:pt x="115143" y="108806"/>
                </a:cubicBezTo>
                <a:cubicBezTo>
                  <a:pt x="116180" y="108806"/>
                  <a:pt x="117333" y="108806"/>
                  <a:pt x="118485" y="108806"/>
                </a:cubicBezTo>
                <a:cubicBezTo>
                  <a:pt x="119638" y="108806"/>
                  <a:pt x="120791" y="108806"/>
                  <a:pt x="122058" y="108806"/>
                </a:cubicBezTo>
                <a:cubicBezTo>
                  <a:pt x="123326" y="108806"/>
                  <a:pt x="124825" y="108806"/>
                  <a:pt x="126208" y="108806"/>
                </a:cubicBezTo>
                <a:cubicBezTo>
                  <a:pt x="127591" y="108806"/>
                  <a:pt x="128859" y="108921"/>
                  <a:pt x="130242" y="109037"/>
                </a:cubicBezTo>
                <a:cubicBezTo>
                  <a:pt x="131510" y="109037"/>
                  <a:pt x="132893" y="109267"/>
                  <a:pt x="134161" y="109382"/>
                </a:cubicBezTo>
                <a:cubicBezTo>
                  <a:pt x="135428" y="109497"/>
                  <a:pt x="136696" y="109728"/>
                  <a:pt x="137849" y="109843"/>
                </a:cubicBezTo>
                <a:cubicBezTo>
                  <a:pt x="138886" y="109959"/>
                  <a:pt x="139808" y="110189"/>
                  <a:pt x="140730" y="110420"/>
                </a:cubicBezTo>
                <a:cubicBezTo>
                  <a:pt x="141652" y="110650"/>
                  <a:pt x="142574" y="110881"/>
                  <a:pt x="143496" y="111111"/>
                </a:cubicBezTo>
                <a:cubicBezTo>
                  <a:pt x="144418" y="111342"/>
                  <a:pt x="145225" y="111572"/>
                  <a:pt x="146032" y="111918"/>
                </a:cubicBezTo>
                <a:cubicBezTo>
                  <a:pt x="146839" y="112149"/>
                  <a:pt x="147646" y="112494"/>
                  <a:pt x="148453" y="112840"/>
                </a:cubicBezTo>
                <a:lnTo>
                  <a:pt x="147876" y="84947"/>
                </a:lnTo>
                <a:close/>
                <a:moveTo>
                  <a:pt x="39073" y="33887"/>
                </a:moveTo>
                <a:lnTo>
                  <a:pt x="38150" y="76187"/>
                </a:lnTo>
                <a:lnTo>
                  <a:pt x="147415" y="76187"/>
                </a:lnTo>
                <a:lnTo>
                  <a:pt x="146608" y="33887"/>
                </a:lnTo>
                <a:lnTo>
                  <a:pt x="39188" y="33887"/>
                </a:lnTo>
                <a:close/>
                <a:moveTo>
                  <a:pt x="33771" y="271323"/>
                </a:moveTo>
                <a:lnTo>
                  <a:pt x="34116" y="271323"/>
                </a:lnTo>
                <a:cubicBezTo>
                  <a:pt x="34577" y="270978"/>
                  <a:pt x="35154" y="270747"/>
                  <a:pt x="35615" y="270517"/>
                </a:cubicBezTo>
                <a:cubicBezTo>
                  <a:pt x="36191" y="270286"/>
                  <a:pt x="36652" y="270055"/>
                  <a:pt x="37228" y="269940"/>
                </a:cubicBezTo>
                <a:cubicBezTo>
                  <a:pt x="37805" y="269710"/>
                  <a:pt x="38381" y="269595"/>
                  <a:pt x="38842" y="269364"/>
                </a:cubicBezTo>
                <a:cubicBezTo>
                  <a:pt x="39418" y="269133"/>
                  <a:pt x="39995" y="269018"/>
                  <a:pt x="40571" y="268903"/>
                </a:cubicBezTo>
                <a:cubicBezTo>
                  <a:pt x="41608" y="268557"/>
                  <a:pt x="42646" y="268327"/>
                  <a:pt x="43798" y="268096"/>
                </a:cubicBezTo>
                <a:cubicBezTo>
                  <a:pt x="44951" y="267866"/>
                  <a:pt x="45988" y="267635"/>
                  <a:pt x="47141" y="267520"/>
                </a:cubicBezTo>
                <a:cubicBezTo>
                  <a:pt x="48293" y="267404"/>
                  <a:pt x="49446" y="267289"/>
                  <a:pt x="50598" y="267174"/>
                </a:cubicBezTo>
                <a:cubicBezTo>
                  <a:pt x="51751" y="267174"/>
                  <a:pt x="53019" y="267174"/>
                  <a:pt x="54171" y="267174"/>
                </a:cubicBezTo>
                <a:lnTo>
                  <a:pt x="62009" y="267174"/>
                </a:lnTo>
                <a:lnTo>
                  <a:pt x="62009" y="281351"/>
                </a:lnTo>
                <a:lnTo>
                  <a:pt x="55209" y="281351"/>
                </a:lnTo>
                <a:cubicBezTo>
                  <a:pt x="54171" y="281351"/>
                  <a:pt x="53249" y="281351"/>
                  <a:pt x="52212" y="281466"/>
                </a:cubicBezTo>
                <a:cubicBezTo>
                  <a:pt x="51290" y="281466"/>
                  <a:pt x="50368" y="281697"/>
                  <a:pt x="49446" y="281927"/>
                </a:cubicBezTo>
                <a:cubicBezTo>
                  <a:pt x="48524" y="282158"/>
                  <a:pt x="47717" y="282388"/>
                  <a:pt x="46910" y="282734"/>
                </a:cubicBezTo>
                <a:cubicBezTo>
                  <a:pt x="46103" y="283080"/>
                  <a:pt x="45296" y="283426"/>
                  <a:pt x="44490" y="283772"/>
                </a:cubicBezTo>
                <a:cubicBezTo>
                  <a:pt x="43683" y="284233"/>
                  <a:pt x="43107" y="284693"/>
                  <a:pt x="42530" y="285155"/>
                </a:cubicBezTo>
                <a:cubicBezTo>
                  <a:pt x="41954" y="285616"/>
                  <a:pt x="41493" y="286192"/>
                  <a:pt x="41032" y="286768"/>
                </a:cubicBezTo>
                <a:cubicBezTo>
                  <a:pt x="40686" y="287345"/>
                  <a:pt x="40340" y="287921"/>
                  <a:pt x="40110" y="288612"/>
                </a:cubicBezTo>
                <a:cubicBezTo>
                  <a:pt x="39879" y="289304"/>
                  <a:pt x="39764" y="289880"/>
                  <a:pt x="39764" y="290572"/>
                </a:cubicBezTo>
                <a:cubicBezTo>
                  <a:pt x="39764" y="291494"/>
                  <a:pt x="39764" y="292301"/>
                  <a:pt x="39995" y="293108"/>
                </a:cubicBezTo>
                <a:cubicBezTo>
                  <a:pt x="40225" y="293914"/>
                  <a:pt x="40456" y="294606"/>
                  <a:pt x="40917" y="295182"/>
                </a:cubicBezTo>
                <a:cubicBezTo>
                  <a:pt x="41262" y="295759"/>
                  <a:pt x="41839" y="296335"/>
                  <a:pt x="42415" y="296796"/>
                </a:cubicBezTo>
                <a:cubicBezTo>
                  <a:pt x="42991" y="297257"/>
                  <a:pt x="43683" y="297603"/>
                  <a:pt x="44490" y="297948"/>
                </a:cubicBezTo>
                <a:cubicBezTo>
                  <a:pt x="45296" y="298294"/>
                  <a:pt x="46103" y="298525"/>
                  <a:pt x="47025" y="298755"/>
                </a:cubicBezTo>
                <a:cubicBezTo>
                  <a:pt x="47947" y="298986"/>
                  <a:pt x="48870" y="299216"/>
                  <a:pt x="49907" y="299332"/>
                </a:cubicBezTo>
                <a:cubicBezTo>
                  <a:pt x="50944" y="299447"/>
                  <a:pt x="51981" y="299562"/>
                  <a:pt x="53134" y="299677"/>
                </a:cubicBezTo>
                <a:cubicBezTo>
                  <a:pt x="54287" y="299677"/>
                  <a:pt x="55439" y="299677"/>
                  <a:pt x="56592" y="299677"/>
                </a:cubicBezTo>
                <a:lnTo>
                  <a:pt x="130472" y="299677"/>
                </a:lnTo>
                <a:cubicBezTo>
                  <a:pt x="131510" y="299677"/>
                  <a:pt x="132547" y="299677"/>
                  <a:pt x="133469" y="299562"/>
                </a:cubicBezTo>
                <a:cubicBezTo>
                  <a:pt x="134391" y="299562"/>
                  <a:pt x="135428" y="299332"/>
                  <a:pt x="136235" y="299216"/>
                </a:cubicBezTo>
                <a:cubicBezTo>
                  <a:pt x="137157" y="299101"/>
                  <a:pt x="137964" y="298871"/>
                  <a:pt x="138771" y="298640"/>
                </a:cubicBezTo>
                <a:cubicBezTo>
                  <a:pt x="139578" y="298410"/>
                  <a:pt x="140269" y="298064"/>
                  <a:pt x="141076" y="297718"/>
                </a:cubicBezTo>
                <a:cubicBezTo>
                  <a:pt x="141768" y="297372"/>
                  <a:pt x="142459" y="297027"/>
                  <a:pt x="142920" y="296565"/>
                </a:cubicBezTo>
                <a:cubicBezTo>
                  <a:pt x="143496" y="296104"/>
                  <a:pt x="143842" y="295528"/>
                  <a:pt x="144303" y="294952"/>
                </a:cubicBezTo>
                <a:cubicBezTo>
                  <a:pt x="144649" y="294376"/>
                  <a:pt x="144880" y="293684"/>
                  <a:pt x="145110" y="292992"/>
                </a:cubicBezTo>
                <a:cubicBezTo>
                  <a:pt x="145225" y="292301"/>
                  <a:pt x="145341" y="291494"/>
                  <a:pt x="145341" y="290572"/>
                </a:cubicBezTo>
                <a:cubicBezTo>
                  <a:pt x="145341" y="290341"/>
                  <a:pt x="145341" y="290111"/>
                  <a:pt x="145341" y="289880"/>
                </a:cubicBezTo>
                <a:cubicBezTo>
                  <a:pt x="145341" y="289650"/>
                  <a:pt x="145341" y="289419"/>
                  <a:pt x="145225" y="289073"/>
                </a:cubicBezTo>
                <a:cubicBezTo>
                  <a:pt x="145225" y="288843"/>
                  <a:pt x="145110" y="288497"/>
                  <a:pt x="144995" y="288267"/>
                </a:cubicBezTo>
                <a:cubicBezTo>
                  <a:pt x="144995" y="288036"/>
                  <a:pt x="144764" y="287690"/>
                  <a:pt x="144649" y="287460"/>
                </a:cubicBezTo>
                <a:cubicBezTo>
                  <a:pt x="144534" y="287229"/>
                  <a:pt x="144418" y="286884"/>
                  <a:pt x="144188" y="286653"/>
                </a:cubicBezTo>
                <a:cubicBezTo>
                  <a:pt x="144073" y="286422"/>
                  <a:pt x="143842" y="286077"/>
                  <a:pt x="143612" y="285846"/>
                </a:cubicBezTo>
                <a:cubicBezTo>
                  <a:pt x="143381" y="285616"/>
                  <a:pt x="143151" y="285270"/>
                  <a:pt x="142920" y="285039"/>
                </a:cubicBezTo>
                <a:cubicBezTo>
                  <a:pt x="142690" y="284809"/>
                  <a:pt x="142459" y="284578"/>
                  <a:pt x="142113" y="284348"/>
                </a:cubicBezTo>
                <a:cubicBezTo>
                  <a:pt x="141883" y="284117"/>
                  <a:pt x="141537" y="283887"/>
                  <a:pt x="141191" y="283772"/>
                </a:cubicBezTo>
                <a:cubicBezTo>
                  <a:pt x="140846" y="283541"/>
                  <a:pt x="140500" y="283426"/>
                  <a:pt x="140154" y="283195"/>
                </a:cubicBezTo>
                <a:cubicBezTo>
                  <a:pt x="139808" y="282965"/>
                  <a:pt x="139347" y="282849"/>
                  <a:pt x="138886" y="282619"/>
                </a:cubicBezTo>
                <a:cubicBezTo>
                  <a:pt x="138425" y="282504"/>
                  <a:pt x="137964" y="282273"/>
                  <a:pt x="137503" y="282158"/>
                </a:cubicBezTo>
                <a:cubicBezTo>
                  <a:pt x="137042" y="282043"/>
                  <a:pt x="136466" y="281927"/>
                  <a:pt x="136005" y="281812"/>
                </a:cubicBezTo>
                <a:cubicBezTo>
                  <a:pt x="135428" y="281812"/>
                  <a:pt x="134852" y="281581"/>
                  <a:pt x="134276" y="281581"/>
                </a:cubicBezTo>
                <a:cubicBezTo>
                  <a:pt x="133700" y="281581"/>
                  <a:pt x="133008" y="281466"/>
                  <a:pt x="132432" y="281466"/>
                </a:cubicBezTo>
                <a:cubicBezTo>
                  <a:pt x="131740" y="281466"/>
                  <a:pt x="131049" y="281466"/>
                  <a:pt x="130357" y="281466"/>
                </a:cubicBezTo>
                <a:lnTo>
                  <a:pt x="123557" y="281466"/>
                </a:lnTo>
                <a:lnTo>
                  <a:pt x="123557" y="267289"/>
                </a:lnTo>
                <a:cubicBezTo>
                  <a:pt x="123442" y="267289"/>
                  <a:pt x="131971" y="267289"/>
                  <a:pt x="131971" y="267289"/>
                </a:cubicBezTo>
                <a:cubicBezTo>
                  <a:pt x="133008" y="267289"/>
                  <a:pt x="134161" y="267289"/>
                  <a:pt x="135198" y="267289"/>
                </a:cubicBezTo>
                <a:cubicBezTo>
                  <a:pt x="136235" y="267289"/>
                  <a:pt x="137273" y="267520"/>
                  <a:pt x="138425" y="267635"/>
                </a:cubicBezTo>
                <a:cubicBezTo>
                  <a:pt x="139462" y="267750"/>
                  <a:pt x="140500" y="267981"/>
                  <a:pt x="141537" y="268211"/>
                </a:cubicBezTo>
                <a:cubicBezTo>
                  <a:pt x="142574" y="268442"/>
                  <a:pt x="143496" y="268672"/>
                  <a:pt x="144534" y="269018"/>
                </a:cubicBezTo>
                <a:cubicBezTo>
                  <a:pt x="145110" y="269249"/>
                  <a:pt x="145686" y="269364"/>
                  <a:pt x="146263" y="269595"/>
                </a:cubicBezTo>
                <a:cubicBezTo>
                  <a:pt x="146839" y="269825"/>
                  <a:pt x="147415" y="270055"/>
                  <a:pt x="147992" y="270171"/>
                </a:cubicBezTo>
                <a:cubicBezTo>
                  <a:pt x="148568" y="270401"/>
                  <a:pt x="149144" y="270632"/>
                  <a:pt x="149605" y="270862"/>
                </a:cubicBezTo>
                <a:cubicBezTo>
                  <a:pt x="150181" y="271093"/>
                  <a:pt x="150642" y="271323"/>
                  <a:pt x="151219" y="271669"/>
                </a:cubicBezTo>
                <a:lnTo>
                  <a:pt x="151565" y="271669"/>
                </a:lnTo>
                <a:cubicBezTo>
                  <a:pt x="151565" y="271784"/>
                  <a:pt x="151219" y="255302"/>
                  <a:pt x="151219" y="255302"/>
                </a:cubicBezTo>
                <a:lnTo>
                  <a:pt x="33771" y="255302"/>
                </a:lnTo>
                <a:lnTo>
                  <a:pt x="33425" y="271669"/>
                </a:lnTo>
                <a:close/>
                <a:moveTo>
                  <a:pt x="32503" y="330567"/>
                </a:moveTo>
                <a:lnTo>
                  <a:pt x="32849" y="330567"/>
                </a:lnTo>
                <a:cubicBezTo>
                  <a:pt x="33310" y="330221"/>
                  <a:pt x="33886" y="329876"/>
                  <a:pt x="34462" y="329760"/>
                </a:cubicBezTo>
                <a:cubicBezTo>
                  <a:pt x="35039" y="329530"/>
                  <a:pt x="35499" y="329300"/>
                  <a:pt x="36076" y="329069"/>
                </a:cubicBezTo>
                <a:cubicBezTo>
                  <a:pt x="36652" y="328838"/>
                  <a:pt x="37228" y="328608"/>
                  <a:pt x="37805" y="328492"/>
                </a:cubicBezTo>
                <a:cubicBezTo>
                  <a:pt x="38381" y="328262"/>
                  <a:pt x="38957" y="328147"/>
                  <a:pt x="39533" y="327916"/>
                </a:cubicBezTo>
                <a:cubicBezTo>
                  <a:pt x="40571" y="327571"/>
                  <a:pt x="41723" y="327340"/>
                  <a:pt x="42876" y="327109"/>
                </a:cubicBezTo>
                <a:cubicBezTo>
                  <a:pt x="44029" y="326879"/>
                  <a:pt x="45181" y="326648"/>
                  <a:pt x="46334" y="326533"/>
                </a:cubicBezTo>
                <a:cubicBezTo>
                  <a:pt x="47486" y="326418"/>
                  <a:pt x="48754" y="326303"/>
                  <a:pt x="49907" y="326187"/>
                </a:cubicBezTo>
                <a:cubicBezTo>
                  <a:pt x="51175" y="326187"/>
                  <a:pt x="52327" y="326072"/>
                  <a:pt x="53595" y="326072"/>
                </a:cubicBezTo>
                <a:lnTo>
                  <a:pt x="61548" y="326072"/>
                </a:lnTo>
                <a:lnTo>
                  <a:pt x="61317" y="340941"/>
                </a:lnTo>
                <a:lnTo>
                  <a:pt x="54517" y="340941"/>
                </a:lnTo>
                <a:cubicBezTo>
                  <a:pt x="53480" y="340941"/>
                  <a:pt x="52442" y="340941"/>
                  <a:pt x="51520" y="341056"/>
                </a:cubicBezTo>
                <a:cubicBezTo>
                  <a:pt x="50598" y="341056"/>
                  <a:pt x="49561" y="341286"/>
                  <a:pt x="48639" y="341517"/>
                </a:cubicBezTo>
                <a:cubicBezTo>
                  <a:pt x="47717" y="341747"/>
                  <a:pt x="46910" y="341978"/>
                  <a:pt x="45988" y="342324"/>
                </a:cubicBezTo>
                <a:cubicBezTo>
                  <a:pt x="45181" y="342670"/>
                  <a:pt x="44374" y="343015"/>
                  <a:pt x="43568" y="343476"/>
                </a:cubicBezTo>
                <a:cubicBezTo>
                  <a:pt x="42761" y="343938"/>
                  <a:pt x="42069" y="344398"/>
                  <a:pt x="41493" y="344860"/>
                </a:cubicBezTo>
                <a:cubicBezTo>
                  <a:pt x="40917" y="345321"/>
                  <a:pt x="40456" y="345897"/>
                  <a:pt x="39995" y="346473"/>
                </a:cubicBezTo>
                <a:cubicBezTo>
                  <a:pt x="39649" y="347050"/>
                  <a:pt x="39303" y="347741"/>
                  <a:pt x="39073" y="348317"/>
                </a:cubicBezTo>
                <a:cubicBezTo>
                  <a:pt x="38842" y="349009"/>
                  <a:pt x="38727" y="349701"/>
                  <a:pt x="38727" y="350392"/>
                </a:cubicBezTo>
                <a:cubicBezTo>
                  <a:pt x="38727" y="351314"/>
                  <a:pt x="38727" y="352236"/>
                  <a:pt x="38957" y="353043"/>
                </a:cubicBezTo>
                <a:cubicBezTo>
                  <a:pt x="39188" y="353850"/>
                  <a:pt x="39418" y="354541"/>
                  <a:pt x="39879" y="355233"/>
                </a:cubicBezTo>
                <a:cubicBezTo>
                  <a:pt x="40340" y="355925"/>
                  <a:pt x="40801" y="356501"/>
                  <a:pt x="41378" y="356962"/>
                </a:cubicBezTo>
                <a:cubicBezTo>
                  <a:pt x="41954" y="357423"/>
                  <a:pt x="42761" y="357884"/>
                  <a:pt x="43568" y="358230"/>
                </a:cubicBezTo>
                <a:cubicBezTo>
                  <a:pt x="44374" y="358576"/>
                  <a:pt x="45296" y="358806"/>
                  <a:pt x="46219" y="359036"/>
                </a:cubicBezTo>
                <a:cubicBezTo>
                  <a:pt x="47141" y="359267"/>
                  <a:pt x="48178" y="359498"/>
                  <a:pt x="49215" y="359613"/>
                </a:cubicBezTo>
                <a:cubicBezTo>
                  <a:pt x="50253" y="359728"/>
                  <a:pt x="51290" y="359844"/>
                  <a:pt x="52442" y="359959"/>
                </a:cubicBezTo>
                <a:cubicBezTo>
                  <a:pt x="53595" y="359959"/>
                  <a:pt x="54748" y="360074"/>
                  <a:pt x="56015" y="360074"/>
                </a:cubicBezTo>
                <a:lnTo>
                  <a:pt x="131625" y="360074"/>
                </a:lnTo>
                <a:cubicBezTo>
                  <a:pt x="132662" y="360074"/>
                  <a:pt x="133700" y="360074"/>
                  <a:pt x="134737" y="359959"/>
                </a:cubicBezTo>
                <a:cubicBezTo>
                  <a:pt x="135774" y="359959"/>
                  <a:pt x="136696" y="359728"/>
                  <a:pt x="137618" y="359613"/>
                </a:cubicBezTo>
                <a:cubicBezTo>
                  <a:pt x="138540" y="359382"/>
                  <a:pt x="139347" y="359267"/>
                  <a:pt x="140154" y="358921"/>
                </a:cubicBezTo>
                <a:cubicBezTo>
                  <a:pt x="140961" y="358691"/>
                  <a:pt x="141768" y="358345"/>
                  <a:pt x="142459" y="357999"/>
                </a:cubicBezTo>
                <a:cubicBezTo>
                  <a:pt x="143151" y="357653"/>
                  <a:pt x="143842" y="357192"/>
                  <a:pt x="144418" y="356731"/>
                </a:cubicBezTo>
                <a:cubicBezTo>
                  <a:pt x="144995" y="356270"/>
                  <a:pt x="145456" y="355694"/>
                  <a:pt x="145802" y="355118"/>
                </a:cubicBezTo>
                <a:cubicBezTo>
                  <a:pt x="146147" y="354541"/>
                  <a:pt x="146378" y="353850"/>
                  <a:pt x="146608" y="353043"/>
                </a:cubicBezTo>
                <a:cubicBezTo>
                  <a:pt x="146724" y="352236"/>
                  <a:pt x="146839" y="351429"/>
                  <a:pt x="146839" y="350623"/>
                </a:cubicBezTo>
                <a:cubicBezTo>
                  <a:pt x="146839" y="350392"/>
                  <a:pt x="146839" y="350161"/>
                  <a:pt x="146839" y="349816"/>
                </a:cubicBezTo>
                <a:cubicBezTo>
                  <a:pt x="146839" y="349585"/>
                  <a:pt x="146839" y="349239"/>
                  <a:pt x="146724" y="349009"/>
                </a:cubicBezTo>
                <a:cubicBezTo>
                  <a:pt x="146724" y="348778"/>
                  <a:pt x="146608" y="348433"/>
                  <a:pt x="146493" y="348202"/>
                </a:cubicBezTo>
                <a:cubicBezTo>
                  <a:pt x="146493" y="347972"/>
                  <a:pt x="146263" y="347626"/>
                  <a:pt x="146147" y="347395"/>
                </a:cubicBezTo>
                <a:cubicBezTo>
                  <a:pt x="146032" y="347050"/>
                  <a:pt x="145917" y="346819"/>
                  <a:pt x="145686" y="346589"/>
                </a:cubicBezTo>
                <a:cubicBezTo>
                  <a:pt x="145571" y="346358"/>
                  <a:pt x="145341" y="346012"/>
                  <a:pt x="145110" y="345782"/>
                </a:cubicBezTo>
                <a:cubicBezTo>
                  <a:pt x="144880" y="345551"/>
                  <a:pt x="144649" y="345205"/>
                  <a:pt x="144418" y="344975"/>
                </a:cubicBezTo>
                <a:cubicBezTo>
                  <a:pt x="144188" y="344744"/>
                  <a:pt x="143958" y="344398"/>
                  <a:pt x="143612" y="344168"/>
                </a:cubicBezTo>
                <a:cubicBezTo>
                  <a:pt x="143381" y="343938"/>
                  <a:pt x="143035" y="343707"/>
                  <a:pt x="142690" y="343476"/>
                </a:cubicBezTo>
                <a:cubicBezTo>
                  <a:pt x="142344" y="343246"/>
                  <a:pt x="141998" y="343015"/>
                  <a:pt x="141652" y="342900"/>
                </a:cubicBezTo>
                <a:cubicBezTo>
                  <a:pt x="141307" y="342670"/>
                  <a:pt x="140846" y="342554"/>
                  <a:pt x="140384" y="342324"/>
                </a:cubicBezTo>
                <a:cubicBezTo>
                  <a:pt x="139924" y="342209"/>
                  <a:pt x="139462" y="341978"/>
                  <a:pt x="139001" y="341863"/>
                </a:cubicBezTo>
                <a:cubicBezTo>
                  <a:pt x="138540" y="341747"/>
                  <a:pt x="137964" y="341632"/>
                  <a:pt x="137388" y="341517"/>
                </a:cubicBezTo>
                <a:cubicBezTo>
                  <a:pt x="136811" y="341517"/>
                  <a:pt x="136235" y="341286"/>
                  <a:pt x="135659" y="341286"/>
                </a:cubicBezTo>
                <a:cubicBezTo>
                  <a:pt x="135083" y="341286"/>
                  <a:pt x="134391" y="341171"/>
                  <a:pt x="133700" y="341171"/>
                </a:cubicBezTo>
                <a:cubicBezTo>
                  <a:pt x="133008" y="341171"/>
                  <a:pt x="132316" y="341171"/>
                  <a:pt x="131625" y="341171"/>
                </a:cubicBezTo>
                <a:lnTo>
                  <a:pt x="124594" y="341171"/>
                </a:lnTo>
                <a:lnTo>
                  <a:pt x="124364" y="326303"/>
                </a:lnTo>
                <a:lnTo>
                  <a:pt x="133123" y="326303"/>
                </a:lnTo>
                <a:cubicBezTo>
                  <a:pt x="134276" y="326303"/>
                  <a:pt x="135313" y="326303"/>
                  <a:pt x="136466" y="326418"/>
                </a:cubicBezTo>
                <a:cubicBezTo>
                  <a:pt x="137503" y="326418"/>
                  <a:pt x="138656" y="326648"/>
                  <a:pt x="139693" y="326764"/>
                </a:cubicBezTo>
                <a:cubicBezTo>
                  <a:pt x="140730" y="326879"/>
                  <a:pt x="141768" y="327109"/>
                  <a:pt x="142805" y="327340"/>
                </a:cubicBezTo>
                <a:cubicBezTo>
                  <a:pt x="143842" y="327571"/>
                  <a:pt x="144880" y="327801"/>
                  <a:pt x="145917" y="328147"/>
                </a:cubicBezTo>
                <a:cubicBezTo>
                  <a:pt x="146493" y="328377"/>
                  <a:pt x="147185" y="328492"/>
                  <a:pt x="147761" y="328723"/>
                </a:cubicBezTo>
                <a:cubicBezTo>
                  <a:pt x="148337" y="328954"/>
                  <a:pt x="148914" y="329184"/>
                  <a:pt x="149490" y="329415"/>
                </a:cubicBezTo>
                <a:cubicBezTo>
                  <a:pt x="150066" y="329645"/>
                  <a:pt x="150642" y="329876"/>
                  <a:pt x="151219" y="330106"/>
                </a:cubicBezTo>
                <a:cubicBezTo>
                  <a:pt x="151795" y="330337"/>
                  <a:pt x="152371" y="330567"/>
                  <a:pt x="152832" y="330913"/>
                </a:cubicBezTo>
                <a:lnTo>
                  <a:pt x="153178" y="330913"/>
                </a:lnTo>
                <a:cubicBezTo>
                  <a:pt x="153178" y="331028"/>
                  <a:pt x="152717" y="310742"/>
                  <a:pt x="152717" y="310742"/>
                </a:cubicBezTo>
                <a:lnTo>
                  <a:pt x="152371" y="310742"/>
                </a:lnTo>
                <a:cubicBezTo>
                  <a:pt x="152026" y="311088"/>
                  <a:pt x="151795" y="311203"/>
                  <a:pt x="151449" y="311319"/>
                </a:cubicBezTo>
                <a:cubicBezTo>
                  <a:pt x="151104" y="311434"/>
                  <a:pt x="150873" y="311549"/>
                  <a:pt x="150527" y="311665"/>
                </a:cubicBezTo>
                <a:cubicBezTo>
                  <a:pt x="150181" y="311780"/>
                  <a:pt x="149951" y="311895"/>
                  <a:pt x="149605" y="312010"/>
                </a:cubicBezTo>
                <a:cubicBezTo>
                  <a:pt x="149259" y="312126"/>
                  <a:pt x="149029" y="312241"/>
                  <a:pt x="148683" y="312356"/>
                </a:cubicBezTo>
                <a:cubicBezTo>
                  <a:pt x="147646" y="312702"/>
                  <a:pt x="146493" y="313048"/>
                  <a:pt x="145341" y="313393"/>
                </a:cubicBezTo>
                <a:cubicBezTo>
                  <a:pt x="144188" y="313624"/>
                  <a:pt x="142805" y="313854"/>
                  <a:pt x="141537" y="314085"/>
                </a:cubicBezTo>
                <a:cubicBezTo>
                  <a:pt x="140154" y="314316"/>
                  <a:pt x="138771" y="314431"/>
                  <a:pt x="137273" y="314546"/>
                </a:cubicBezTo>
                <a:cubicBezTo>
                  <a:pt x="135774" y="314546"/>
                  <a:pt x="134161" y="314661"/>
                  <a:pt x="132547" y="314661"/>
                </a:cubicBezTo>
                <a:lnTo>
                  <a:pt x="52442" y="314661"/>
                </a:lnTo>
                <a:cubicBezTo>
                  <a:pt x="51290" y="314661"/>
                  <a:pt x="50137" y="314661"/>
                  <a:pt x="48985" y="314661"/>
                </a:cubicBezTo>
                <a:cubicBezTo>
                  <a:pt x="47832" y="314661"/>
                  <a:pt x="46680" y="314431"/>
                  <a:pt x="45642" y="314316"/>
                </a:cubicBezTo>
                <a:cubicBezTo>
                  <a:pt x="44490" y="314200"/>
                  <a:pt x="43452" y="313970"/>
                  <a:pt x="42415" y="313739"/>
                </a:cubicBezTo>
                <a:cubicBezTo>
                  <a:pt x="41378" y="313509"/>
                  <a:pt x="40340" y="313278"/>
                  <a:pt x="39303" y="312932"/>
                </a:cubicBezTo>
                <a:cubicBezTo>
                  <a:pt x="38727" y="312817"/>
                  <a:pt x="38266" y="312587"/>
                  <a:pt x="37689" y="312471"/>
                </a:cubicBezTo>
                <a:cubicBezTo>
                  <a:pt x="37113" y="312241"/>
                  <a:pt x="36652" y="312126"/>
                  <a:pt x="36191" y="311895"/>
                </a:cubicBezTo>
                <a:cubicBezTo>
                  <a:pt x="35730" y="311665"/>
                  <a:pt x="35154" y="311549"/>
                  <a:pt x="34693" y="311319"/>
                </a:cubicBezTo>
                <a:cubicBezTo>
                  <a:pt x="34232" y="311088"/>
                  <a:pt x="33771" y="310858"/>
                  <a:pt x="33310" y="310627"/>
                </a:cubicBezTo>
                <a:lnTo>
                  <a:pt x="32964" y="310627"/>
                </a:lnTo>
                <a:cubicBezTo>
                  <a:pt x="32964" y="310512"/>
                  <a:pt x="32503" y="330798"/>
                  <a:pt x="32503" y="330798"/>
                </a:cubicBezTo>
                <a:close/>
                <a:moveTo>
                  <a:pt x="31120" y="389696"/>
                </a:moveTo>
                <a:lnTo>
                  <a:pt x="133930" y="389696"/>
                </a:lnTo>
                <a:cubicBezTo>
                  <a:pt x="135198" y="389696"/>
                  <a:pt x="136350" y="389696"/>
                  <a:pt x="137503" y="389811"/>
                </a:cubicBezTo>
                <a:cubicBezTo>
                  <a:pt x="138656" y="389811"/>
                  <a:pt x="139808" y="390042"/>
                  <a:pt x="140961" y="390157"/>
                </a:cubicBezTo>
                <a:cubicBezTo>
                  <a:pt x="142113" y="390272"/>
                  <a:pt x="143151" y="390503"/>
                  <a:pt x="144303" y="390733"/>
                </a:cubicBezTo>
                <a:cubicBezTo>
                  <a:pt x="145341" y="390964"/>
                  <a:pt x="146493" y="391309"/>
                  <a:pt x="147415" y="391540"/>
                </a:cubicBezTo>
                <a:cubicBezTo>
                  <a:pt x="147992" y="391771"/>
                  <a:pt x="148568" y="391886"/>
                  <a:pt x="149144" y="392116"/>
                </a:cubicBezTo>
                <a:cubicBezTo>
                  <a:pt x="149720" y="392347"/>
                  <a:pt x="150297" y="392577"/>
                  <a:pt x="150873" y="392808"/>
                </a:cubicBezTo>
                <a:cubicBezTo>
                  <a:pt x="151449" y="393038"/>
                  <a:pt x="152026" y="393269"/>
                  <a:pt x="152602" y="393615"/>
                </a:cubicBezTo>
                <a:cubicBezTo>
                  <a:pt x="153178" y="393845"/>
                  <a:pt x="153755" y="394191"/>
                  <a:pt x="154215" y="394422"/>
                </a:cubicBezTo>
                <a:lnTo>
                  <a:pt x="154561" y="394652"/>
                </a:lnTo>
                <a:lnTo>
                  <a:pt x="153985" y="371370"/>
                </a:lnTo>
                <a:lnTo>
                  <a:pt x="153639" y="371370"/>
                </a:lnTo>
                <a:cubicBezTo>
                  <a:pt x="153293" y="371715"/>
                  <a:pt x="153063" y="371831"/>
                  <a:pt x="152717" y="371946"/>
                </a:cubicBezTo>
                <a:cubicBezTo>
                  <a:pt x="152371" y="372061"/>
                  <a:pt x="152141" y="372176"/>
                  <a:pt x="151795" y="372407"/>
                </a:cubicBezTo>
                <a:cubicBezTo>
                  <a:pt x="151449" y="372522"/>
                  <a:pt x="151104" y="372637"/>
                  <a:pt x="150873" y="372753"/>
                </a:cubicBezTo>
                <a:cubicBezTo>
                  <a:pt x="150527" y="372868"/>
                  <a:pt x="150181" y="372983"/>
                  <a:pt x="149951" y="373098"/>
                </a:cubicBezTo>
                <a:cubicBezTo>
                  <a:pt x="148914" y="373444"/>
                  <a:pt x="147761" y="373790"/>
                  <a:pt x="146493" y="374136"/>
                </a:cubicBezTo>
                <a:cubicBezTo>
                  <a:pt x="145225" y="374482"/>
                  <a:pt x="143958" y="374712"/>
                  <a:pt x="142574" y="374827"/>
                </a:cubicBezTo>
                <a:cubicBezTo>
                  <a:pt x="141191" y="375058"/>
                  <a:pt x="139693" y="375173"/>
                  <a:pt x="138195" y="375288"/>
                </a:cubicBezTo>
                <a:cubicBezTo>
                  <a:pt x="136696" y="375288"/>
                  <a:pt x="135083" y="375404"/>
                  <a:pt x="133354" y="375404"/>
                </a:cubicBezTo>
                <a:lnTo>
                  <a:pt x="51520" y="375404"/>
                </a:lnTo>
                <a:cubicBezTo>
                  <a:pt x="50368" y="375404"/>
                  <a:pt x="49100" y="375404"/>
                  <a:pt x="47947" y="375288"/>
                </a:cubicBezTo>
                <a:cubicBezTo>
                  <a:pt x="46795" y="375288"/>
                  <a:pt x="45642" y="375058"/>
                  <a:pt x="44490" y="374942"/>
                </a:cubicBezTo>
                <a:cubicBezTo>
                  <a:pt x="43337" y="374827"/>
                  <a:pt x="42300" y="374597"/>
                  <a:pt x="41147" y="374366"/>
                </a:cubicBezTo>
                <a:cubicBezTo>
                  <a:pt x="40110" y="374136"/>
                  <a:pt x="39073" y="373905"/>
                  <a:pt x="38035" y="373559"/>
                </a:cubicBezTo>
                <a:cubicBezTo>
                  <a:pt x="37459" y="373444"/>
                  <a:pt x="36998" y="373214"/>
                  <a:pt x="36422" y="373098"/>
                </a:cubicBezTo>
                <a:cubicBezTo>
                  <a:pt x="35845" y="372868"/>
                  <a:pt x="35384" y="372753"/>
                  <a:pt x="34808" y="372522"/>
                </a:cubicBezTo>
                <a:cubicBezTo>
                  <a:pt x="34347" y="372291"/>
                  <a:pt x="33771" y="372061"/>
                  <a:pt x="33310" y="371831"/>
                </a:cubicBezTo>
                <a:cubicBezTo>
                  <a:pt x="32849" y="371600"/>
                  <a:pt x="32272" y="371370"/>
                  <a:pt x="31811" y="371139"/>
                </a:cubicBezTo>
                <a:lnTo>
                  <a:pt x="31465" y="371139"/>
                </a:lnTo>
                <a:cubicBezTo>
                  <a:pt x="31465" y="371024"/>
                  <a:pt x="31004" y="389581"/>
                  <a:pt x="31004" y="389581"/>
                </a:cubicBezTo>
                <a:close/>
                <a:moveTo>
                  <a:pt x="30313" y="425542"/>
                </a:moveTo>
                <a:lnTo>
                  <a:pt x="132432" y="425542"/>
                </a:lnTo>
                <a:cubicBezTo>
                  <a:pt x="133815" y="425542"/>
                  <a:pt x="135083" y="425542"/>
                  <a:pt x="136235" y="425311"/>
                </a:cubicBezTo>
                <a:cubicBezTo>
                  <a:pt x="137388" y="425196"/>
                  <a:pt x="138540" y="424966"/>
                  <a:pt x="139462" y="424735"/>
                </a:cubicBezTo>
                <a:cubicBezTo>
                  <a:pt x="140500" y="424505"/>
                  <a:pt x="141422" y="424159"/>
                  <a:pt x="142229" y="423813"/>
                </a:cubicBezTo>
                <a:cubicBezTo>
                  <a:pt x="143035" y="423467"/>
                  <a:pt x="143727" y="423006"/>
                  <a:pt x="144418" y="422545"/>
                </a:cubicBezTo>
                <a:cubicBezTo>
                  <a:pt x="145110" y="422084"/>
                  <a:pt x="145571" y="421508"/>
                  <a:pt x="146032" y="421047"/>
                </a:cubicBezTo>
                <a:cubicBezTo>
                  <a:pt x="146493" y="420470"/>
                  <a:pt x="146954" y="419894"/>
                  <a:pt x="147185" y="419318"/>
                </a:cubicBezTo>
                <a:cubicBezTo>
                  <a:pt x="147531" y="418741"/>
                  <a:pt x="147761" y="418050"/>
                  <a:pt x="147876" y="417358"/>
                </a:cubicBezTo>
                <a:cubicBezTo>
                  <a:pt x="147992" y="416667"/>
                  <a:pt x="148107" y="415975"/>
                  <a:pt x="148107" y="415284"/>
                </a:cubicBezTo>
                <a:cubicBezTo>
                  <a:pt x="148107" y="414592"/>
                  <a:pt x="148107" y="413901"/>
                  <a:pt x="147876" y="413209"/>
                </a:cubicBezTo>
                <a:cubicBezTo>
                  <a:pt x="147646" y="412518"/>
                  <a:pt x="147415" y="411941"/>
                  <a:pt x="147069" y="411365"/>
                </a:cubicBezTo>
                <a:cubicBezTo>
                  <a:pt x="146724" y="410789"/>
                  <a:pt x="146263" y="410212"/>
                  <a:pt x="145802" y="409636"/>
                </a:cubicBezTo>
                <a:cubicBezTo>
                  <a:pt x="145341" y="409060"/>
                  <a:pt x="144764" y="408599"/>
                  <a:pt x="144073" y="408138"/>
                </a:cubicBezTo>
                <a:cubicBezTo>
                  <a:pt x="143381" y="407677"/>
                  <a:pt x="142690" y="407215"/>
                  <a:pt x="141883" y="406870"/>
                </a:cubicBezTo>
                <a:cubicBezTo>
                  <a:pt x="141076" y="406524"/>
                  <a:pt x="140154" y="406178"/>
                  <a:pt x="139117" y="405948"/>
                </a:cubicBezTo>
                <a:cubicBezTo>
                  <a:pt x="138079" y="405717"/>
                  <a:pt x="137042" y="405487"/>
                  <a:pt x="135889" y="405371"/>
                </a:cubicBezTo>
                <a:cubicBezTo>
                  <a:pt x="134737" y="405256"/>
                  <a:pt x="133469" y="405141"/>
                  <a:pt x="132086" y="405141"/>
                </a:cubicBezTo>
                <a:lnTo>
                  <a:pt x="30774" y="405141"/>
                </a:lnTo>
                <a:lnTo>
                  <a:pt x="30313" y="425427"/>
                </a:lnTo>
                <a:close/>
                <a:moveTo>
                  <a:pt x="156175" y="459544"/>
                </a:moveTo>
                <a:lnTo>
                  <a:pt x="155599" y="436261"/>
                </a:lnTo>
                <a:lnTo>
                  <a:pt x="155253" y="436492"/>
                </a:lnTo>
                <a:cubicBezTo>
                  <a:pt x="154676" y="436837"/>
                  <a:pt x="154215" y="437068"/>
                  <a:pt x="153639" y="437299"/>
                </a:cubicBezTo>
                <a:cubicBezTo>
                  <a:pt x="153063" y="437529"/>
                  <a:pt x="152487" y="437875"/>
                  <a:pt x="151910" y="438105"/>
                </a:cubicBezTo>
                <a:cubicBezTo>
                  <a:pt x="151334" y="438336"/>
                  <a:pt x="150758" y="438566"/>
                  <a:pt x="150181" y="438797"/>
                </a:cubicBezTo>
                <a:cubicBezTo>
                  <a:pt x="149605" y="439027"/>
                  <a:pt x="149029" y="439258"/>
                  <a:pt x="148337" y="439488"/>
                </a:cubicBezTo>
                <a:cubicBezTo>
                  <a:pt x="147300" y="439834"/>
                  <a:pt x="146263" y="440180"/>
                  <a:pt x="145110" y="440411"/>
                </a:cubicBezTo>
                <a:cubicBezTo>
                  <a:pt x="144073" y="440641"/>
                  <a:pt x="142920" y="440871"/>
                  <a:pt x="141768" y="441102"/>
                </a:cubicBezTo>
                <a:cubicBezTo>
                  <a:pt x="140615" y="441333"/>
                  <a:pt x="139462" y="441448"/>
                  <a:pt x="138310" y="441448"/>
                </a:cubicBezTo>
                <a:cubicBezTo>
                  <a:pt x="137157" y="441448"/>
                  <a:pt x="135889" y="441563"/>
                  <a:pt x="134622" y="441563"/>
                </a:cubicBezTo>
                <a:lnTo>
                  <a:pt x="29852" y="441563"/>
                </a:lnTo>
                <a:lnTo>
                  <a:pt x="29506" y="459313"/>
                </a:lnTo>
                <a:lnTo>
                  <a:pt x="29852" y="459083"/>
                </a:lnTo>
                <a:cubicBezTo>
                  <a:pt x="31350" y="458276"/>
                  <a:pt x="32849" y="457584"/>
                  <a:pt x="34462" y="456893"/>
                </a:cubicBezTo>
                <a:cubicBezTo>
                  <a:pt x="36076" y="456317"/>
                  <a:pt x="37689" y="455740"/>
                  <a:pt x="39303" y="455394"/>
                </a:cubicBezTo>
                <a:cubicBezTo>
                  <a:pt x="40917" y="454933"/>
                  <a:pt x="42646" y="454703"/>
                  <a:pt x="44374" y="454472"/>
                </a:cubicBezTo>
                <a:cubicBezTo>
                  <a:pt x="46103" y="454242"/>
                  <a:pt x="47832" y="454126"/>
                  <a:pt x="49676" y="454126"/>
                </a:cubicBezTo>
                <a:lnTo>
                  <a:pt x="60165" y="454126"/>
                </a:lnTo>
                <a:lnTo>
                  <a:pt x="59934" y="470494"/>
                </a:lnTo>
                <a:lnTo>
                  <a:pt x="55209" y="470494"/>
                </a:lnTo>
                <a:cubicBezTo>
                  <a:pt x="53941" y="470494"/>
                  <a:pt x="52673" y="470494"/>
                  <a:pt x="51520" y="470609"/>
                </a:cubicBezTo>
                <a:cubicBezTo>
                  <a:pt x="50368" y="470609"/>
                  <a:pt x="49215" y="470839"/>
                  <a:pt x="48063" y="471070"/>
                </a:cubicBezTo>
                <a:cubicBezTo>
                  <a:pt x="46910" y="471300"/>
                  <a:pt x="45873" y="471531"/>
                  <a:pt x="44835" y="471877"/>
                </a:cubicBezTo>
                <a:cubicBezTo>
                  <a:pt x="43798" y="472223"/>
                  <a:pt x="42876" y="472568"/>
                  <a:pt x="41954" y="473029"/>
                </a:cubicBezTo>
                <a:cubicBezTo>
                  <a:pt x="41032" y="473490"/>
                  <a:pt x="40225" y="474067"/>
                  <a:pt x="39418" y="474643"/>
                </a:cubicBezTo>
                <a:cubicBezTo>
                  <a:pt x="38727" y="475219"/>
                  <a:pt x="38150" y="475911"/>
                  <a:pt x="37574" y="476718"/>
                </a:cubicBezTo>
                <a:cubicBezTo>
                  <a:pt x="37113" y="477524"/>
                  <a:pt x="36767" y="478331"/>
                  <a:pt x="36422" y="479253"/>
                </a:cubicBezTo>
                <a:cubicBezTo>
                  <a:pt x="36191" y="480175"/>
                  <a:pt x="36076" y="481213"/>
                  <a:pt x="35961" y="482250"/>
                </a:cubicBezTo>
                <a:cubicBezTo>
                  <a:pt x="35961" y="482826"/>
                  <a:pt x="35961" y="483403"/>
                  <a:pt x="35961" y="483979"/>
                </a:cubicBezTo>
                <a:cubicBezTo>
                  <a:pt x="35961" y="484555"/>
                  <a:pt x="36076" y="485016"/>
                  <a:pt x="36306" y="485477"/>
                </a:cubicBezTo>
                <a:cubicBezTo>
                  <a:pt x="36422" y="485938"/>
                  <a:pt x="36652" y="486399"/>
                  <a:pt x="36883" y="486861"/>
                </a:cubicBezTo>
                <a:cubicBezTo>
                  <a:pt x="37113" y="487321"/>
                  <a:pt x="37344" y="487667"/>
                  <a:pt x="37689" y="488013"/>
                </a:cubicBezTo>
                <a:cubicBezTo>
                  <a:pt x="37920" y="488359"/>
                  <a:pt x="38266" y="488705"/>
                  <a:pt x="38612" y="489050"/>
                </a:cubicBezTo>
                <a:cubicBezTo>
                  <a:pt x="38957" y="489396"/>
                  <a:pt x="39303" y="489742"/>
                  <a:pt x="39649" y="489973"/>
                </a:cubicBezTo>
                <a:cubicBezTo>
                  <a:pt x="39995" y="490318"/>
                  <a:pt x="40340" y="490549"/>
                  <a:pt x="40801" y="490779"/>
                </a:cubicBezTo>
                <a:cubicBezTo>
                  <a:pt x="41147" y="491010"/>
                  <a:pt x="41608" y="491241"/>
                  <a:pt x="42069" y="491471"/>
                </a:cubicBezTo>
                <a:cubicBezTo>
                  <a:pt x="42530" y="491701"/>
                  <a:pt x="42991" y="491932"/>
                  <a:pt x="43568" y="492047"/>
                </a:cubicBezTo>
                <a:cubicBezTo>
                  <a:pt x="44029" y="492278"/>
                  <a:pt x="44605" y="492393"/>
                  <a:pt x="45181" y="492508"/>
                </a:cubicBezTo>
                <a:cubicBezTo>
                  <a:pt x="45757" y="492624"/>
                  <a:pt x="46334" y="492854"/>
                  <a:pt x="46795" y="492969"/>
                </a:cubicBezTo>
                <a:cubicBezTo>
                  <a:pt x="47371" y="493085"/>
                  <a:pt x="47947" y="493200"/>
                  <a:pt x="48524" y="493315"/>
                </a:cubicBezTo>
                <a:cubicBezTo>
                  <a:pt x="49100" y="493315"/>
                  <a:pt x="49676" y="493430"/>
                  <a:pt x="50368" y="493546"/>
                </a:cubicBezTo>
                <a:cubicBezTo>
                  <a:pt x="50944" y="493546"/>
                  <a:pt x="51636" y="493661"/>
                  <a:pt x="52212" y="493661"/>
                </a:cubicBezTo>
                <a:cubicBezTo>
                  <a:pt x="52788" y="493661"/>
                  <a:pt x="53480" y="493661"/>
                  <a:pt x="54171" y="493661"/>
                </a:cubicBezTo>
                <a:cubicBezTo>
                  <a:pt x="54863" y="493661"/>
                  <a:pt x="55439" y="493661"/>
                  <a:pt x="56131" y="493661"/>
                </a:cubicBezTo>
                <a:cubicBezTo>
                  <a:pt x="56822" y="493661"/>
                  <a:pt x="57629" y="493661"/>
                  <a:pt x="58321" y="493661"/>
                </a:cubicBezTo>
                <a:cubicBezTo>
                  <a:pt x="59012" y="493661"/>
                  <a:pt x="59704" y="493661"/>
                  <a:pt x="60280" y="493661"/>
                </a:cubicBezTo>
                <a:cubicBezTo>
                  <a:pt x="60972" y="493661"/>
                  <a:pt x="61548" y="493661"/>
                  <a:pt x="62124" y="493661"/>
                </a:cubicBezTo>
                <a:cubicBezTo>
                  <a:pt x="62701" y="493661"/>
                  <a:pt x="63277" y="493661"/>
                  <a:pt x="63738" y="493661"/>
                </a:cubicBezTo>
                <a:cubicBezTo>
                  <a:pt x="64199" y="493661"/>
                  <a:pt x="64775" y="493661"/>
                  <a:pt x="65236" y="493430"/>
                </a:cubicBezTo>
                <a:cubicBezTo>
                  <a:pt x="65697" y="493430"/>
                  <a:pt x="66158" y="493315"/>
                  <a:pt x="66619" y="493200"/>
                </a:cubicBezTo>
                <a:cubicBezTo>
                  <a:pt x="67080" y="493200"/>
                  <a:pt x="67541" y="492969"/>
                  <a:pt x="68002" y="492854"/>
                </a:cubicBezTo>
                <a:cubicBezTo>
                  <a:pt x="68463" y="492739"/>
                  <a:pt x="68809" y="492508"/>
                  <a:pt x="69270" y="492393"/>
                </a:cubicBezTo>
                <a:cubicBezTo>
                  <a:pt x="69731" y="492278"/>
                  <a:pt x="70077" y="492047"/>
                  <a:pt x="70423" y="491817"/>
                </a:cubicBezTo>
                <a:cubicBezTo>
                  <a:pt x="70769" y="491586"/>
                  <a:pt x="71114" y="491356"/>
                  <a:pt x="71575" y="491125"/>
                </a:cubicBezTo>
                <a:cubicBezTo>
                  <a:pt x="71921" y="490895"/>
                  <a:pt x="72267" y="490664"/>
                  <a:pt x="72613" y="490318"/>
                </a:cubicBezTo>
                <a:cubicBezTo>
                  <a:pt x="72958" y="490088"/>
                  <a:pt x="73304" y="489742"/>
                  <a:pt x="73535" y="489396"/>
                </a:cubicBezTo>
                <a:cubicBezTo>
                  <a:pt x="73880" y="489050"/>
                  <a:pt x="74111" y="488705"/>
                  <a:pt x="74457" y="488359"/>
                </a:cubicBezTo>
                <a:cubicBezTo>
                  <a:pt x="74803" y="488013"/>
                  <a:pt x="75033" y="487552"/>
                  <a:pt x="75379" y="487091"/>
                </a:cubicBezTo>
                <a:cubicBezTo>
                  <a:pt x="75725" y="486630"/>
                  <a:pt x="75955" y="486169"/>
                  <a:pt x="76301" y="485708"/>
                </a:cubicBezTo>
                <a:cubicBezTo>
                  <a:pt x="76647" y="485247"/>
                  <a:pt x="76877" y="484670"/>
                  <a:pt x="77223" y="484094"/>
                </a:cubicBezTo>
                <a:lnTo>
                  <a:pt x="84023" y="471185"/>
                </a:lnTo>
                <a:cubicBezTo>
                  <a:pt x="84484" y="470263"/>
                  <a:pt x="84945" y="469341"/>
                  <a:pt x="85522" y="468534"/>
                </a:cubicBezTo>
                <a:cubicBezTo>
                  <a:pt x="85983" y="467727"/>
                  <a:pt x="86559" y="466920"/>
                  <a:pt x="87135" y="466114"/>
                </a:cubicBezTo>
                <a:cubicBezTo>
                  <a:pt x="87711" y="465422"/>
                  <a:pt x="88288" y="464615"/>
                  <a:pt x="88864" y="464039"/>
                </a:cubicBezTo>
                <a:cubicBezTo>
                  <a:pt x="89440" y="463347"/>
                  <a:pt x="90017" y="462771"/>
                  <a:pt x="90708" y="462195"/>
                </a:cubicBezTo>
                <a:cubicBezTo>
                  <a:pt x="91284" y="461618"/>
                  <a:pt x="91976" y="461042"/>
                  <a:pt x="92668" y="460581"/>
                </a:cubicBezTo>
                <a:cubicBezTo>
                  <a:pt x="93359" y="460120"/>
                  <a:pt x="94051" y="459544"/>
                  <a:pt x="94742" y="459198"/>
                </a:cubicBezTo>
                <a:cubicBezTo>
                  <a:pt x="95434" y="458737"/>
                  <a:pt x="96241" y="458391"/>
                  <a:pt x="96932" y="457930"/>
                </a:cubicBezTo>
                <a:cubicBezTo>
                  <a:pt x="97739" y="457584"/>
                  <a:pt x="98546" y="457239"/>
                  <a:pt x="99353" y="456893"/>
                </a:cubicBezTo>
                <a:cubicBezTo>
                  <a:pt x="100159" y="456547"/>
                  <a:pt x="101081" y="456317"/>
                  <a:pt x="102004" y="456086"/>
                </a:cubicBezTo>
                <a:cubicBezTo>
                  <a:pt x="102926" y="455855"/>
                  <a:pt x="103848" y="455625"/>
                  <a:pt x="104885" y="455394"/>
                </a:cubicBezTo>
                <a:cubicBezTo>
                  <a:pt x="105807" y="455164"/>
                  <a:pt x="106844" y="455049"/>
                  <a:pt x="107882" y="454818"/>
                </a:cubicBezTo>
                <a:cubicBezTo>
                  <a:pt x="108919" y="454703"/>
                  <a:pt x="109956" y="454588"/>
                  <a:pt x="110994" y="454472"/>
                </a:cubicBezTo>
                <a:cubicBezTo>
                  <a:pt x="112031" y="454472"/>
                  <a:pt x="113184" y="454242"/>
                  <a:pt x="114336" y="454242"/>
                </a:cubicBezTo>
                <a:cubicBezTo>
                  <a:pt x="115489" y="454242"/>
                  <a:pt x="116757" y="454126"/>
                  <a:pt x="117909" y="454011"/>
                </a:cubicBezTo>
                <a:cubicBezTo>
                  <a:pt x="119177" y="454011"/>
                  <a:pt x="120445" y="454011"/>
                  <a:pt x="121713" y="453896"/>
                </a:cubicBezTo>
                <a:cubicBezTo>
                  <a:pt x="122980" y="453896"/>
                  <a:pt x="124364" y="453896"/>
                  <a:pt x="125747" y="453896"/>
                </a:cubicBezTo>
                <a:cubicBezTo>
                  <a:pt x="127130" y="453896"/>
                  <a:pt x="128974" y="453896"/>
                  <a:pt x="130472" y="453896"/>
                </a:cubicBezTo>
                <a:cubicBezTo>
                  <a:pt x="131971" y="453896"/>
                  <a:pt x="133584" y="454011"/>
                  <a:pt x="135083" y="454126"/>
                </a:cubicBezTo>
                <a:cubicBezTo>
                  <a:pt x="136581" y="454242"/>
                  <a:pt x="138079" y="454357"/>
                  <a:pt x="139462" y="454588"/>
                </a:cubicBezTo>
                <a:cubicBezTo>
                  <a:pt x="140846" y="454818"/>
                  <a:pt x="142344" y="454933"/>
                  <a:pt x="143727" y="455279"/>
                </a:cubicBezTo>
                <a:cubicBezTo>
                  <a:pt x="144880" y="455510"/>
                  <a:pt x="146032" y="455740"/>
                  <a:pt x="147069" y="455971"/>
                </a:cubicBezTo>
                <a:cubicBezTo>
                  <a:pt x="148107" y="456201"/>
                  <a:pt x="149144" y="456547"/>
                  <a:pt x="150181" y="456777"/>
                </a:cubicBezTo>
                <a:cubicBezTo>
                  <a:pt x="151219" y="457123"/>
                  <a:pt x="152141" y="457469"/>
                  <a:pt x="153178" y="457815"/>
                </a:cubicBezTo>
                <a:cubicBezTo>
                  <a:pt x="154100" y="458161"/>
                  <a:pt x="155022" y="458622"/>
                  <a:pt x="155944" y="458968"/>
                </a:cubicBezTo>
                <a:lnTo>
                  <a:pt x="156290" y="458968"/>
                </a:lnTo>
                <a:close/>
              </a:path>
            </a:pathLst>
          </a:custGeom>
          <a:solidFill>
            <a:schemeClr val="tx2"/>
          </a:solidFill>
          <a:ln w="1152" cap="flat">
            <a:no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D69D3684-C705-89F7-A88E-707DD77E59EB}"/>
              </a:ext>
            </a:extLst>
          </p:cNvPr>
          <p:cNvGrpSpPr/>
          <p:nvPr/>
        </p:nvGrpSpPr>
        <p:grpSpPr>
          <a:xfrm>
            <a:off x="4908311" y="1407198"/>
            <a:ext cx="5378689" cy="1036574"/>
            <a:chOff x="8921977" y="1487351"/>
            <a:chExt cx="2737677" cy="263646"/>
          </a:xfrm>
        </p:grpSpPr>
        <p:sp>
          <p:nvSpPr>
            <p:cNvPr id="6" name="TextBox 5">
              <a:extLst>
                <a:ext uri="{FF2B5EF4-FFF2-40B4-BE49-F238E27FC236}">
                  <a16:creationId xmlns:a16="http://schemas.microsoft.com/office/drawing/2014/main" id="{2FF8C340-DC22-4091-7DAC-ED4BE999AF69}"/>
                </a:ext>
              </a:extLst>
            </p:cNvPr>
            <p:cNvSpPr txBox="1"/>
            <p:nvPr/>
          </p:nvSpPr>
          <p:spPr>
            <a:xfrm>
              <a:off x="8921977" y="1487351"/>
              <a:ext cx="2737677" cy="101765"/>
            </a:xfrm>
            <a:prstGeom prst="rect">
              <a:avLst/>
            </a:prstGeom>
            <a:noFill/>
          </p:spPr>
          <p:txBody>
            <a:bodyPr wrap="square" lIns="0" rIns="0" rtlCol="0" anchor="b">
              <a:spAutoFit/>
            </a:bodyPr>
            <a:lstStyle/>
            <a:p>
              <a:r>
                <a:rPr lang="en-US" sz="2000" b="1" noProof="1">
                  <a:solidFill>
                    <a:schemeClr val="tx2"/>
                  </a:solidFill>
                </a:rPr>
                <a:t>Lorem Ipsum</a:t>
              </a:r>
            </a:p>
          </p:txBody>
        </p:sp>
        <p:sp>
          <p:nvSpPr>
            <p:cNvPr id="7" name="TextBox 6">
              <a:extLst>
                <a:ext uri="{FF2B5EF4-FFF2-40B4-BE49-F238E27FC236}">
                  <a16:creationId xmlns:a16="http://schemas.microsoft.com/office/drawing/2014/main" id="{E892CE2B-5B21-A82F-5758-2BB26A00C2F9}"/>
                </a:ext>
              </a:extLst>
            </p:cNvPr>
            <p:cNvSpPr txBox="1"/>
            <p:nvPr/>
          </p:nvSpPr>
          <p:spPr>
            <a:xfrm>
              <a:off x="8921977" y="1586607"/>
              <a:ext cx="2737677" cy="164390"/>
            </a:xfrm>
            <a:prstGeom prst="rect">
              <a:avLst/>
            </a:prstGeom>
            <a:noFill/>
          </p:spPr>
          <p:txBody>
            <a:bodyPr wrap="square" lIns="0" rIns="0" rtlCol="0" anchor="t">
              <a:spAutoFit/>
            </a:bodyPr>
            <a:lstStyle/>
            <a:p>
              <a:r>
                <a:rPr lang="en-US" sz="1200" noProof="1">
                  <a:solidFill>
                    <a:schemeClr val="tx2"/>
                  </a:solidFill>
                </a:rPr>
                <a:t>Lorem ipsum dolor sit amet, consectetur adipiscing elit. Sed tempus, lacus in dictum efficitur, dolor nisl dapibus turpis, nec dignissim lectus ipsum vitae velit. Praesent ac nunc id ligula bibendum tincidunt. </a:t>
              </a:r>
            </a:p>
          </p:txBody>
        </p:sp>
      </p:grpSp>
      <p:grpSp>
        <p:nvGrpSpPr>
          <p:cNvPr id="8" name="Group 7">
            <a:extLst>
              <a:ext uri="{FF2B5EF4-FFF2-40B4-BE49-F238E27FC236}">
                <a16:creationId xmlns:a16="http://schemas.microsoft.com/office/drawing/2014/main" id="{CAC80C9D-D337-1C74-6F03-55ABDC77CBB5}"/>
              </a:ext>
            </a:extLst>
          </p:cNvPr>
          <p:cNvGrpSpPr/>
          <p:nvPr/>
        </p:nvGrpSpPr>
        <p:grpSpPr>
          <a:xfrm>
            <a:off x="4908311" y="2723934"/>
            <a:ext cx="5378689" cy="1036574"/>
            <a:chOff x="8921977" y="1487351"/>
            <a:chExt cx="2737677" cy="263646"/>
          </a:xfrm>
        </p:grpSpPr>
        <p:sp>
          <p:nvSpPr>
            <p:cNvPr id="9" name="TextBox 8">
              <a:extLst>
                <a:ext uri="{FF2B5EF4-FFF2-40B4-BE49-F238E27FC236}">
                  <a16:creationId xmlns:a16="http://schemas.microsoft.com/office/drawing/2014/main" id="{52937D41-6FF7-1EAB-78D2-62E87BF7021B}"/>
                </a:ext>
              </a:extLst>
            </p:cNvPr>
            <p:cNvSpPr txBox="1"/>
            <p:nvPr/>
          </p:nvSpPr>
          <p:spPr>
            <a:xfrm>
              <a:off x="8921977" y="1487351"/>
              <a:ext cx="2737677" cy="101765"/>
            </a:xfrm>
            <a:prstGeom prst="rect">
              <a:avLst/>
            </a:prstGeom>
            <a:noFill/>
          </p:spPr>
          <p:txBody>
            <a:bodyPr wrap="square" lIns="0" rIns="0" rtlCol="0" anchor="b">
              <a:spAutoFit/>
            </a:bodyPr>
            <a:lstStyle/>
            <a:p>
              <a:r>
                <a:rPr lang="en-US" sz="2000" b="1" noProof="1">
                  <a:solidFill>
                    <a:schemeClr val="tx2"/>
                  </a:solidFill>
                </a:rPr>
                <a:t>Lorem Ipsum</a:t>
              </a:r>
            </a:p>
          </p:txBody>
        </p:sp>
        <p:sp>
          <p:nvSpPr>
            <p:cNvPr id="10" name="TextBox 9">
              <a:extLst>
                <a:ext uri="{FF2B5EF4-FFF2-40B4-BE49-F238E27FC236}">
                  <a16:creationId xmlns:a16="http://schemas.microsoft.com/office/drawing/2014/main" id="{F2F9302B-A2AE-0FD5-C310-A19706129BC5}"/>
                </a:ext>
              </a:extLst>
            </p:cNvPr>
            <p:cNvSpPr txBox="1"/>
            <p:nvPr/>
          </p:nvSpPr>
          <p:spPr>
            <a:xfrm>
              <a:off x="8921977" y="1586607"/>
              <a:ext cx="2737677" cy="164390"/>
            </a:xfrm>
            <a:prstGeom prst="rect">
              <a:avLst/>
            </a:prstGeom>
            <a:noFill/>
          </p:spPr>
          <p:txBody>
            <a:bodyPr wrap="square" lIns="0" rIns="0" rtlCol="0" anchor="t">
              <a:spAutoFit/>
            </a:bodyPr>
            <a:lstStyle/>
            <a:p>
              <a:r>
                <a:rPr lang="en-US" sz="1200" noProof="1">
                  <a:solidFill>
                    <a:schemeClr val="tx2"/>
                  </a:solidFill>
                </a:rPr>
                <a:t>Lorem ipsum dolor sit amet, consectetur adipiscing elit. Sed tempus, lacus in dictum efficitur, dolor nisl dapibus turpis, nec dignissim lectus ipsum vitae velit. Praesent ac nunc id ligula bibendum tincidunt. </a:t>
              </a:r>
            </a:p>
          </p:txBody>
        </p:sp>
      </p:grpSp>
      <p:grpSp>
        <p:nvGrpSpPr>
          <p:cNvPr id="11" name="Group 10">
            <a:extLst>
              <a:ext uri="{FF2B5EF4-FFF2-40B4-BE49-F238E27FC236}">
                <a16:creationId xmlns:a16="http://schemas.microsoft.com/office/drawing/2014/main" id="{DA71EE5C-BD55-0664-AD0A-C66BE10FA671}"/>
              </a:ext>
            </a:extLst>
          </p:cNvPr>
          <p:cNvGrpSpPr/>
          <p:nvPr/>
        </p:nvGrpSpPr>
        <p:grpSpPr>
          <a:xfrm>
            <a:off x="4908311" y="4040670"/>
            <a:ext cx="5378689" cy="1036574"/>
            <a:chOff x="8921977" y="1487351"/>
            <a:chExt cx="2737677" cy="263646"/>
          </a:xfrm>
        </p:grpSpPr>
        <p:sp>
          <p:nvSpPr>
            <p:cNvPr id="12" name="TextBox 11">
              <a:extLst>
                <a:ext uri="{FF2B5EF4-FFF2-40B4-BE49-F238E27FC236}">
                  <a16:creationId xmlns:a16="http://schemas.microsoft.com/office/drawing/2014/main" id="{87856967-129D-43AE-9500-D6A1A2B0A2B3}"/>
                </a:ext>
              </a:extLst>
            </p:cNvPr>
            <p:cNvSpPr txBox="1"/>
            <p:nvPr/>
          </p:nvSpPr>
          <p:spPr>
            <a:xfrm>
              <a:off x="8921977" y="1487351"/>
              <a:ext cx="2737677" cy="101765"/>
            </a:xfrm>
            <a:prstGeom prst="rect">
              <a:avLst/>
            </a:prstGeom>
            <a:noFill/>
          </p:spPr>
          <p:txBody>
            <a:bodyPr wrap="square" lIns="0" rIns="0" rtlCol="0" anchor="b">
              <a:spAutoFit/>
            </a:bodyPr>
            <a:lstStyle/>
            <a:p>
              <a:r>
                <a:rPr lang="en-US" sz="2000" b="1" noProof="1">
                  <a:solidFill>
                    <a:schemeClr val="tx2"/>
                  </a:solidFill>
                </a:rPr>
                <a:t>Lorem Ipsum</a:t>
              </a:r>
            </a:p>
          </p:txBody>
        </p:sp>
        <p:sp>
          <p:nvSpPr>
            <p:cNvPr id="13" name="TextBox 12">
              <a:extLst>
                <a:ext uri="{FF2B5EF4-FFF2-40B4-BE49-F238E27FC236}">
                  <a16:creationId xmlns:a16="http://schemas.microsoft.com/office/drawing/2014/main" id="{7DEB428C-16E7-43B7-ECE9-667D928FFEC7}"/>
                </a:ext>
              </a:extLst>
            </p:cNvPr>
            <p:cNvSpPr txBox="1"/>
            <p:nvPr/>
          </p:nvSpPr>
          <p:spPr>
            <a:xfrm>
              <a:off x="8921977" y="1586607"/>
              <a:ext cx="2737677" cy="164390"/>
            </a:xfrm>
            <a:prstGeom prst="rect">
              <a:avLst/>
            </a:prstGeom>
            <a:noFill/>
          </p:spPr>
          <p:txBody>
            <a:bodyPr wrap="square" lIns="0" rIns="0" rtlCol="0" anchor="t">
              <a:spAutoFit/>
            </a:bodyPr>
            <a:lstStyle/>
            <a:p>
              <a:r>
                <a:rPr lang="en-US" sz="1200" noProof="1">
                  <a:solidFill>
                    <a:schemeClr val="tx2"/>
                  </a:solidFill>
                </a:rPr>
                <a:t>Lorem ipsum dolor sit amet, consectetur adipiscing elit. Sed tempus, lacus in dictum efficitur, dolor nisl dapibus turpis, nec dignissim lectus ipsum vitae velit. Praesent ac nunc id ligula bibendum tincidunt. </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Ladder of Success – Slide Template</a:t>
            </a:r>
          </a:p>
        </p:txBody>
      </p:sp>
      <p:sp>
        <p:nvSpPr>
          <p:cNvPr id="3" name="Freeform 4">
            <a:extLst>
              <a:ext uri="{FF2B5EF4-FFF2-40B4-BE49-F238E27FC236}">
                <a16:creationId xmlns:a16="http://schemas.microsoft.com/office/drawing/2014/main" id="{D3C8CA8D-EE34-AAF3-29D3-15DD3B3DEC86}"/>
              </a:ext>
            </a:extLst>
          </p:cNvPr>
          <p:cNvSpPr/>
          <p:nvPr/>
        </p:nvSpPr>
        <p:spPr>
          <a:xfrm>
            <a:off x="3063816" y="4726448"/>
            <a:ext cx="6168674" cy="1448707"/>
          </a:xfrm>
          <a:custGeom>
            <a:avLst/>
            <a:gdLst>
              <a:gd name="connsiteX0" fmla="*/ 180264 w 859365"/>
              <a:gd name="connsiteY0" fmla="*/ 201706 h 201821"/>
              <a:gd name="connsiteX1" fmla="*/ 859365 w 859365"/>
              <a:gd name="connsiteY1" fmla="*/ 3688 h 201821"/>
              <a:gd name="connsiteX2" fmla="*/ 845880 w 859365"/>
              <a:gd name="connsiteY2" fmla="*/ 3227 h 201821"/>
              <a:gd name="connsiteX3" fmla="*/ 842883 w 859365"/>
              <a:gd name="connsiteY3" fmla="*/ 4034 h 201821"/>
              <a:gd name="connsiteX4" fmla="*/ 836083 w 859365"/>
              <a:gd name="connsiteY4" fmla="*/ 5763 h 201821"/>
              <a:gd name="connsiteX5" fmla="*/ 820869 w 859365"/>
              <a:gd name="connsiteY5" fmla="*/ 10143 h 201821"/>
              <a:gd name="connsiteX6" fmla="*/ 745490 w 859365"/>
              <a:gd name="connsiteY6" fmla="*/ 7492 h 201821"/>
              <a:gd name="connsiteX7" fmla="*/ 745260 w 859365"/>
              <a:gd name="connsiteY7" fmla="*/ 7492 h 201821"/>
              <a:gd name="connsiteX8" fmla="*/ 745490 w 859365"/>
              <a:gd name="connsiteY8" fmla="*/ 7492 h 201821"/>
              <a:gd name="connsiteX9" fmla="*/ 761857 w 859365"/>
              <a:gd name="connsiteY9" fmla="*/ 3112 h 201821"/>
              <a:gd name="connsiteX10" fmla="*/ 762433 w 859365"/>
              <a:gd name="connsiteY10" fmla="*/ 3112 h 201821"/>
              <a:gd name="connsiteX11" fmla="*/ 768657 w 859365"/>
              <a:gd name="connsiteY11" fmla="*/ 1268 h 201821"/>
              <a:gd name="connsiteX12" fmla="*/ 771884 w 859365"/>
              <a:gd name="connsiteY12" fmla="*/ 461 h 201821"/>
              <a:gd name="connsiteX13" fmla="*/ 758399 w 859365"/>
              <a:gd name="connsiteY13" fmla="*/ 0 h 201821"/>
              <a:gd name="connsiteX14" fmla="*/ 0 w 859365"/>
              <a:gd name="connsiteY14" fmla="*/ 201821 h 201821"/>
              <a:gd name="connsiteX15" fmla="*/ 24089 w 859365"/>
              <a:gd name="connsiteY15" fmla="*/ 201821 h 201821"/>
              <a:gd name="connsiteX16" fmla="*/ 26164 w 859365"/>
              <a:gd name="connsiteY16" fmla="*/ 201245 h 201821"/>
              <a:gd name="connsiteX17" fmla="*/ 30889 w 859365"/>
              <a:gd name="connsiteY17" fmla="*/ 200207 h 201821"/>
              <a:gd name="connsiteX18" fmla="*/ 30889 w 859365"/>
              <a:gd name="connsiteY18" fmla="*/ 200207 h 201821"/>
              <a:gd name="connsiteX19" fmla="*/ 112031 w 859365"/>
              <a:gd name="connsiteY19" fmla="*/ 178423 h 201821"/>
              <a:gd name="connsiteX20" fmla="*/ 235703 w 859365"/>
              <a:gd name="connsiteY20" fmla="*/ 178769 h 201821"/>
              <a:gd name="connsiteX21" fmla="*/ 236049 w 859365"/>
              <a:gd name="connsiteY21" fmla="*/ 178769 h 201821"/>
              <a:gd name="connsiteX22" fmla="*/ 236049 w 859365"/>
              <a:gd name="connsiteY22" fmla="*/ 178769 h 201821"/>
              <a:gd name="connsiteX23" fmla="*/ 248497 w 859365"/>
              <a:gd name="connsiteY23" fmla="*/ 175196 h 201821"/>
              <a:gd name="connsiteX24" fmla="*/ 248497 w 859365"/>
              <a:gd name="connsiteY24" fmla="*/ 175196 h 201821"/>
              <a:gd name="connsiteX25" fmla="*/ 248497 w 859365"/>
              <a:gd name="connsiteY25" fmla="*/ 175196 h 201821"/>
              <a:gd name="connsiteX26" fmla="*/ 248843 w 859365"/>
              <a:gd name="connsiteY26" fmla="*/ 175196 h 201821"/>
              <a:gd name="connsiteX27" fmla="*/ 249995 w 859365"/>
              <a:gd name="connsiteY27" fmla="*/ 174389 h 201821"/>
              <a:gd name="connsiteX28" fmla="*/ 129435 w 859365"/>
              <a:gd name="connsiteY28" fmla="*/ 173928 h 201821"/>
              <a:gd name="connsiteX29" fmla="*/ 128628 w 859365"/>
              <a:gd name="connsiteY29" fmla="*/ 173928 h 201821"/>
              <a:gd name="connsiteX30" fmla="*/ 191329 w 859365"/>
              <a:gd name="connsiteY30" fmla="*/ 157216 h 201821"/>
              <a:gd name="connsiteX31" fmla="*/ 308316 w 859365"/>
              <a:gd name="connsiteY31" fmla="*/ 157907 h 201821"/>
              <a:gd name="connsiteX32" fmla="*/ 308662 w 859365"/>
              <a:gd name="connsiteY32" fmla="*/ 157907 h 201821"/>
              <a:gd name="connsiteX33" fmla="*/ 308662 w 859365"/>
              <a:gd name="connsiteY33" fmla="*/ 157907 h 201821"/>
              <a:gd name="connsiteX34" fmla="*/ 320418 w 859365"/>
              <a:gd name="connsiteY34" fmla="*/ 154449 h 201821"/>
              <a:gd name="connsiteX35" fmla="*/ 320418 w 859365"/>
              <a:gd name="connsiteY35" fmla="*/ 154449 h 201821"/>
              <a:gd name="connsiteX36" fmla="*/ 320764 w 859365"/>
              <a:gd name="connsiteY36" fmla="*/ 154449 h 201821"/>
              <a:gd name="connsiteX37" fmla="*/ 320303 w 859365"/>
              <a:gd name="connsiteY37" fmla="*/ 154219 h 201821"/>
              <a:gd name="connsiteX38" fmla="*/ 206082 w 859365"/>
              <a:gd name="connsiteY38" fmla="*/ 153412 h 201821"/>
              <a:gd name="connsiteX39" fmla="*/ 205851 w 859365"/>
              <a:gd name="connsiteY39" fmla="*/ 153412 h 201821"/>
              <a:gd name="connsiteX40" fmla="*/ 248266 w 859365"/>
              <a:gd name="connsiteY40" fmla="*/ 142001 h 201821"/>
              <a:gd name="connsiteX41" fmla="*/ 248727 w 859365"/>
              <a:gd name="connsiteY41" fmla="*/ 142116 h 201821"/>
              <a:gd name="connsiteX42" fmla="*/ 249995 w 859365"/>
              <a:gd name="connsiteY42" fmla="*/ 142462 h 201821"/>
              <a:gd name="connsiteX43" fmla="*/ 251493 w 859365"/>
              <a:gd name="connsiteY43" fmla="*/ 142693 h 201821"/>
              <a:gd name="connsiteX44" fmla="*/ 253222 w 859365"/>
              <a:gd name="connsiteY44" fmla="*/ 142923 h 201821"/>
              <a:gd name="connsiteX45" fmla="*/ 255988 w 859365"/>
              <a:gd name="connsiteY45" fmla="*/ 143153 h 201821"/>
              <a:gd name="connsiteX46" fmla="*/ 259101 w 859365"/>
              <a:gd name="connsiteY46" fmla="*/ 143384 h 201821"/>
              <a:gd name="connsiteX47" fmla="*/ 262558 w 859365"/>
              <a:gd name="connsiteY47" fmla="*/ 143499 h 201821"/>
              <a:gd name="connsiteX48" fmla="*/ 266247 w 859365"/>
              <a:gd name="connsiteY48" fmla="*/ 143499 h 201821"/>
              <a:gd name="connsiteX49" fmla="*/ 272701 w 859365"/>
              <a:gd name="connsiteY49" fmla="*/ 143499 h 201821"/>
              <a:gd name="connsiteX50" fmla="*/ 277196 w 859365"/>
              <a:gd name="connsiteY50" fmla="*/ 143499 h 201821"/>
              <a:gd name="connsiteX51" fmla="*/ 276966 w 859365"/>
              <a:gd name="connsiteY51" fmla="*/ 143499 h 201821"/>
              <a:gd name="connsiteX52" fmla="*/ 277542 w 859365"/>
              <a:gd name="connsiteY52" fmla="*/ 143499 h 201821"/>
              <a:gd name="connsiteX53" fmla="*/ 281230 w 859365"/>
              <a:gd name="connsiteY53" fmla="*/ 143384 h 201821"/>
              <a:gd name="connsiteX54" fmla="*/ 284918 w 859365"/>
              <a:gd name="connsiteY54" fmla="*/ 143269 h 201821"/>
              <a:gd name="connsiteX55" fmla="*/ 288607 w 859365"/>
              <a:gd name="connsiteY55" fmla="*/ 143038 h 201821"/>
              <a:gd name="connsiteX56" fmla="*/ 292180 w 859365"/>
              <a:gd name="connsiteY56" fmla="*/ 142808 h 201821"/>
              <a:gd name="connsiteX57" fmla="*/ 298519 w 859365"/>
              <a:gd name="connsiteY57" fmla="*/ 142232 h 201821"/>
              <a:gd name="connsiteX58" fmla="*/ 305319 w 859365"/>
              <a:gd name="connsiteY58" fmla="*/ 141425 h 201821"/>
              <a:gd name="connsiteX59" fmla="*/ 312580 w 859365"/>
              <a:gd name="connsiteY59" fmla="*/ 140272 h 201821"/>
              <a:gd name="connsiteX60" fmla="*/ 320303 w 859365"/>
              <a:gd name="connsiteY60" fmla="*/ 138889 h 201821"/>
              <a:gd name="connsiteX61" fmla="*/ 337707 w 859365"/>
              <a:gd name="connsiteY61" fmla="*/ 135662 h 201821"/>
              <a:gd name="connsiteX62" fmla="*/ 339897 w 859365"/>
              <a:gd name="connsiteY62" fmla="*/ 135316 h 201821"/>
              <a:gd name="connsiteX63" fmla="*/ 341856 w 859365"/>
              <a:gd name="connsiteY63" fmla="*/ 134970 h 201821"/>
              <a:gd name="connsiteX64" fmla="*/ 343700 w 859365"/>
              <a:gd name="connsiteY64" fmla="*/ 134624 h 201821"/>
              <a:gd name="connsiteX65" fmla="*/ 345314 w 859365"/>
              <a:gd name="connsiteY65" fmla="*/ 134394 h 201821"/>
              <a:gd name="connsiteX66" fmla="*/ 346812 w 859365"/>
              <a:gd name="connsiteY66" fmla="*/ 134163 h 201821"/>
              <a:gd name="connsiteX67" fmla="*/ 348310 w 859365"/>
              <a:gd name="connsiteY67" fmla="*/ 133933 h 201821"/>
              <a:gd name="connsiteX68" fmla="*/ 349809 w 859365"/>
              <a:gd name="connsiteY68" fmla="*/ 133702 h 201821"/>
              <a:gd name="connsiteX69" fmla="*/ 351307 w 859365"/>
              <a:gd name="connsiteY69" fmla="*/ 133587 h 201821"/>
              <a:gd name="connsiteX70" fmla="*/ 352805 w 859365"/>
              <a:gd name="connsiteY70" fmla="*/ 133587 h 201821"/>
              <a:gd name="connsiteX71" fmla="*/ 354419 w 859365"/>
              <a:gd name="connsiteY71" fmla="*/ 133587 h 201821"/>
              <a:gd name="connsiteX72" fmla="*/ 356148 w 859365"/>
              <a:gd name="connsiteY72" fmla="*/ 133587 h 201821"/>
              <a:gd name="connsiteX73" fmla="*/ 357877 w 859365"/>
              <a:gd name="connsiteY73" fmla="*/ 133587 h 201821"/>
              <a:gd name="connsiteX74" fmla="*/ 359836 w 859365"/>
              <a:gd name="connsiteY74" fmla="*/ 133587 h 201821"/>
              <a:gd name="connsiteX75" fmla="*/ 361911 w 859365"/>
              <a:gd name="connsiteY75" fmla="*/ 133587 h 201821"/>
              <a:gd name="connsiteX76" fmla="*/ 364216 w 859365"/>
              <a:gd name="connsiteY76" fmla="*/ 133587 h 201821"/>
              <a:gd name="connsiteX77" fmla="*/ 366636 w 859365"/>
              <a:gd name="connsiteY77" fmla="*/ 133587 h 201821"/>
              <a:gd name="connsiteX78" fmla="*/ 368826 w 859365"/>
              <a:gd name="connsiteY78" fmla="*/ 133587 h 201821"/>
              <a:gd name="connsiteX79" fmla="*/ 370901 w 859365"/>
              <a:gd name="connsiteY79" fmla="*/ 133587 h 201821"/>
              <a:gd name="connsiteX80" fmla="*/ 372745 w 859365"/>
              <a:gd name="connsiteY80" fmla="*/ 133587 h 201821"/>
              <a:gd name="connsiteX81" fmla="*/ 374474 w 859365"/>
              <a:gd name="connsiteY81" fmla="*/ 133587 h 201821"/>
              <a:gd name="connsiteX82" fmla="*/ 375972 w 859365"/>
              <a:gd name="connsiteY82" fmla="*/ 133587 h 201821"/>
              <a:gd name="connsiteX83" fmla="*/ 377240 w 859365"/>
              <a:gd name="connsiteY83" fmla="*/ 133587 h 201821"/>
              <a:gd name="connsiteX84" fmla="*/ 378277 w 859365"/>
              <a:gd name="connsiteY84" fmla="*/ 133702 h 201821"/>
              <a:gd name="connsiteX85" fmla="*/ 379084 w 859365"/>
              <a:gd name="connsiteY85" fmla="*/ 133818 h 201821"/>
              <a:gd name="connsiteX86" fmla="*/ 379661 w 859365"/>
              <a:gd name="connsiteY86" fmla="*/ 134048 h 201821"/>
              <a:gd name="connsiteX87" fmla="*/ 379891 w 859365"/>
              <a:gd name="connsiteY87" fmla="*/ 134278 h 201821"/>
              <a:gd name="connsiteX88" fmla="*/ 379891 w 859365"/>
              <a:gd name="connsiteY88" fmla="*/ 134509 h 201821"/>
              <a:gd name="connsiteX89" fmla="*/ 379661 w 859365"/>
              <a:gd name="connsiteY89" fmla="*/ 134855 h 201821"/>
              <a:gd name="connsiteX90" fmla="*/ 379084 w 859365"/>
              <a:gd name="connsiteY90" fmla="*/ 135201 h 201821"/>
              <a:gd name="connsiteX91" fmla="*/ 378047 w 859365"/>
              <a:gd name="connsiteY91" fmla="*/ 135662 h 201821"/>
              <a:gd name="connsiteX92" fmla="*/ 376664 w 859365"/>
              <a:gd name="connsiteY92" fmla="*/ 136123 h 201821"/>
              <a:gd name="connsiteX93" fmla="*/ 374820 w 859365"/>
              <a:gd name="connsiteY93" fmla="*/ 136699 h 201821"/>
              <a:gd name="connsiteX94" fmla="*/ 374128 w 859365"/>
              <a:gd name="connsiteY94" fmla="*/ 136930 h 201821"/>
              <a:gd name="connsiteX95" fmla="*/ 373898 w 859365"/>
              <a:gd name="connsiteY95" fmla="*/ 136930 h 201821"/>
              <a:gd name="connsiteX96" fmla="*/ 373437 w 859365"/>
              <a:gd name="connsiteY96" fmla="*/ 137045 h 201821"/>
              <a:gd name="connsiteX97" fmla="*/ 373206 w 859365"/>
              <a:gd name="connsiteY97" fmla="*/ 137045 h 201821"/>
              <a:gd name="connsiteX98" fmla="*/ 372745 w 859365"/>
              <a:gd name="connsiteY98" fmla="*/ 137045 h 201821"/>
              <a:gd name="connsiteX99" fmla="*/ 372399 w 859365"/>
              <a:gd name="connsiteY99" fmla="*/ 137045 h 201821"/>
              <a:gd name="connsiteX100" fmla="*/ 371938 w 859365"/>
              <a:gd name="connsiteY100" fmla="*/ 137045 h 201821"/>
              <a:gd name="connsiteX101" fmla="*/ 371593 w 859365"/>
              <a:gd name="connsiteY101" fmla="*/ 137045 h 201821"/>
              <a:gd name="connsiteX102" fmla="*/ 371131 w 859365"/>
              <a:gd name="connsiteY102" fmla="*/ 137045 h 201821"/>
              <a:gd name="connsiteX103" fmla="*/ 370786 w 859365"/>
              <a:gd name="connsiteY103" fmla="*/ 137045 h 201821"/>
              <a:gd name="connsiteX104" fmla="*/ 370325 w 859365"/>
              <a:gd name="connsiteY104" fmla="*/ 137045 h 201821"/>
              <a:gd name="connsiteX105" fmla="*/ 369979 w 859365"/>
              <a:gd name="connsiteY105" fmla="*/ 137045 h 201821"/>
              <a:gd name="connsiteX106" fmla="*/ 369518 w 859365"/>
              <a:gd name="connsiteY106" fmla="*/ 137045 h 201821"/>
              <a:gd name="connsiteX107" fmla="*/ 369172 w 859365"/>
              <a:gd name="connsiteY107" fmla="*/ 137045 h 201821"/>
              <a:gd name="connsiteX108" fmla="*/ 368711 w 859365"/>
              <a:gd name="connsiteY108" fmla="*/ 137045 h 201821"/>
              <a:gd name="connsiteX109" fmla="*/ 368481 w 859365"/>
              <a:gd name="connsiteY109" fmla="*/ 137045 h 201821"/>
              <a:gd name="connsiteX110" fmla="*/ 367904 w 859365"/>
              <a:gd name="connsiteY110" fmla="*/ 137045 h 201821"/>
              <a:gd name="connsiteX111" fmla="*/ 367674 w 859365"/>
              <a:gd name="connsiteY111" fmla="*/ 137045 h 201821"/>
              <a:gd name="connsiteX112" fmla="*/ 366867 w 859365"/>
              <a:gd name="connsiteY112" fmla="*/ 137160 h 201821"/>
              <a:gd name="connsiteX113" fmla="*/ 366636 w 859365"/>
              <a:gd name="connsiteY113" fmla="*/ 137160 h 201821"/>
              <a:gd name="connsiteX114" fmla="*/ 366060 w 859365"/>
              <a:gd name="connsiteY114" fmla="*/ 137160 h 201821"/>
              <a:gd name="connsiteX115" fmla="*/ 365830 w 859365"/>
              <a:gd name="connsiteY115" fmla="*/ 137160 h 201821"/>
              <a:gd name="connsiteX116" fmla="*/ 365369 w 859365"/>
              <a:gd name="connsiteY116" fmla="*/ 137160 h 201821"/>
              <a:gd name="connsiteX117" fmla="*/ 365023 w 859365"/>
              <a:gd name="connsiteY117" fmla="*/ 137160 h 201821"/>
              <a:gd name="connsiteX118" fmla="*/ 364562 w 859365"/>
              <a:gd name="connsiteY118" fmla="*/ 137160 h 201821"/>
              <a:gd name="connsiteX119" fmla="*/ 364216 w 859365"/>
              <a:gd name="connsiteY119" fmla="*/ 137160 h 201821"/>
              <a:gd name="connsiteX120" fmla="*/ 363755 w 859365"/>
              <a:gd name="connsiteY120" fmla="*/ 137160 h 201821"/>
              <a:gd name="connsiteX121" fmla="*/ 363409 w 859365"/>
              <a:gd name="connsiteY121" fmla="*/ 137160 h 201821"/>
              <a:gd name="connsiteX122" fmla="*/ 362833 w 859365"/>
              <a:gd name="connsiteY122" fmla="*/ 137160 h 201821"/>
              <a:gd name="connsiteX123" fmla="*/ 362833 w 859365"/>
              <a:gd name="connsiteY123" fmla="*/ 137160 h 201821"/>
              <a:gd name="connsiteX124" fmla="*/ 362026 w 859365"/>
              <a:gd name="connsiteY124" fmla="*/ 137160 h 201821"/>
              <a:gd name="connsiteX125" fmla="*/ 360643 w 859365"/>
              <a:gd name="connsiteY125" fmla="*/ 137275 h 201821"/>
              <a:gd name="connsiteX126" fmla="*/ 359260 w 859365"/>
              <a:gd name="connsiteY126" fmla="*/ 137390 h 201821"/>
              <a:gd name="connsiteX127" fmla="*/ 357877 w 859365"/>
              <a:gd name="connsiteY127" fmla="*/ 137390 h 201821"/>
              <a:gd name="connsiteX128" fmla="*/ 357070 w 859365"/>
              <a:gd name="connsiteY128" fmla="*/ 137390 h 201821"/>
              <a:gd name="connsiteX129" fmla="*/ 356955 w 859365"/>
              <a:gd name="connsiteY129" fmla="*/ 137390 h 201821"/>
              <a:gd name="connsiteX130" fmla="*/ 353958 w 859365"/>
              <a:gd name="connsiteY130" fmla="*/ 137506 h 201821"/>
              <a:gd name="connsiteX131" fmla="*/ 351192 w 859365"/>
              <a:gd name="connsiteY131" fmla="*/ 137506 h 201821"/>
              <a:gd name="connsiteX132" fmla="*/ 344853 w 859365"/>
              <a:gd name="connsiteY132" fmla="*/ 137506 h 201821"/>
              <a:gd name="connsiteX133" fmla="*/ 344392 w 859365"/>
              <a:gd name="connsiteY133" fmla="*/ 137506 h 201821"/>
              <a:gd name="connsiteX134" fmla="*/ 344046 w 859365"/>
              <a:gd name="connsiteY134" fmla="*/ 137506 h 201821"/>
              <a:gd name="connsiteX135" fmla="*/ 344276 w 859365"/>
              <a:gd name="connsiteY135" fmla="*/ 137506 h 201821"/>
              <a:gd name="connsiteX136" fmla="*/ 328255 w 859365"/>
              <a:gd name="connsiteY136" fmla="*/ 142001 h 201821"/>
              <a:gd name="connsiteX137" fmla="*/ 328025 w 859365"/>
              <a:gd name="connsiteY137" fmla="*/ 142001 h 201821"/>
              <a:gd name="connsiteX138" fmla="*/ 328255 w 859365"/>
              <a:gd name="connsiteY138" fmla="*/ 142001 h 201821"/>
              <a:gd name="connsiteX139" fmla="*/ 327910 w 859365"/>
              <a:gd name="connsiteY139" fmla="*/ 142001 h 201821"/>
              <a:gd name="connsiteX140" fmla="*/ 335517 w 859365"/>
              <a:gd name="connsiteY140" fmla="*/ 142232 h 201821"/>
              <a:gd name="connsiteX141" fmla="*/ 339090 w 859365"/>
              <a:gd name="connsiteY141" fmla="*/ 142232 h 201821"/>
              <a:gd name="connsiteX142" fmla="*/ 342893 w 859365"/>
              <a:gd name="connsiteY142" fmla="*/ 142232 h 201821"/>
              <a:gd name="connsiteX143" fmla="*/ 346812 w 859365"/>
              <a:gd name="connsiteY143" fmla="*/ 142116 h 201821"/>
              <a:gd name="connsiteX144" fmla="*/ 350846 w 859365"/>
              <a:gd name="connsiteY144" fmla="*/ 141886 h 201821"/>
              <a:gd name="connsiteX145" fmla="*/ 353151 w 859365"/>
              <a:gd name="connsiteY145" fmla="*/ 141770 h 201821"/>
              <a:gd name="connsiteX146" fmla="*/ 355456 w 859365"/>
              <a:gd name="connsiteY146" fmla="*/ 141540 h 201821"/>
              <a:gd name="connsiteX147" fmla="*/ 357762 w 859365"/>
              <a:gd name="connsiteY147" fmla="*/ 141309 h 201821"/>
              <a:gd name="connsiteX148" fmla="*/ 360067 w 859365"/>
              <a:gd name="connsiteY148" fmla="*/ 141079 h 201821"/>
              <a:gd name="connsiteX149" fmla="*/ 320533 w 859365"/>
              <a:gd name="connsiteY149" fmla="*/ 152490 h 201821"/>
              <a:gd name="connsiteX150" fmla="*/ 308431 w 859365"/>
              <a:gd name="connsiteY150" fmla="*/ 155948 h 201821"/>
              <a:gd name="connsiteX151" fmla="*/ 248727 w 859365"/>
              <a:gd name="connsiteY151" fmla="*/ 173237 h 201821"/>
              <a:gd name="connsiteX152" fmla="*/ 235934 w 859365"/>
              <a:gd name="connsiteY152" fmla="*/ 176925 h 201821"/>
              <a:gd name="connsiteX153" fmla="*/ 161938 w 859365"/>
              <a:gd name="connsiteY153" fmla="*/ 198248 h 201821"/>
              <a:gd name="connsiteX154" fmla="*/ 160900 w 859365"/>
              <a:gd name="connsiteY154" fmla="*/ 198248 h 201821"/>
              <a:gd name="connsiteX155" fmla="*/ 158595 w 859365"/>
              <a:gd name="connsiteY155" fmla="*/ 199170 h 201821"/>
              <a:gd name="connsiteX156" fmla="*/ 156751 w 859365"/>
              <a:gd name="connsiteY156" fmla="*/ 199747 h 201821"/>
              <a:gd name="connsiteX157" fmla="*/ 180840 w 859365"/>
              <a:gd name="connsiteY157" fmla="*/ 199747 h 201821"/>
              <a:gd name="connsiteX158" fmla="*/ 736615 w 859365"/>
              <a:gd name="connsiteY158" fmla="*/ 9913 h 201821"/>
              <a:gd name="connsiteX159" fmla="*/ 736615 w 859365"/>
              <a:gd name="connsiteY159" fmla="*/ 9913 h 201821"/>
              <a:gd name="connsiteX160" fmla="*/ 736385 w 859365"/>
              <a:gd name="connsiteY160" fmla="*/ 9913 h 201821"/>
              <a:gd name="connsiteX161" fmla="*/ 728086 w 859365"/>
              <a:gd name="connsiteY161" fmla="*/ 12448 h 201821"/>
              <a:gd name="connsiteX162" fmla="*/ 803580 w 859365"/>
              <a:gd name="connsiteY162" fmla="*/ 14984 h 201821"/>
              <a:gd name="connsiteX163" fmla="*/ 805770 w 859365"/>
              <a:gd name="connsiteY163" fmla="*/ 14408 h 201821"/>
              <a:gd name="connsiteX164" fmla="*/ 772000 w 859365"/>
              <a:gd name="connsiteY164" fmla="*/ 24090 h 201821"/>
              <a:gd name="connsiteX165" fmla="*/ 693163 w 859365"/>
              <a:gd name="connsiteY165" fmla="*/ 21554 h 201821"/>
              <a:gd name="connsiteX166" fmla="*/ 692932 w 859365"/>
              <a:gd name="connsiteY166" fmla="*/ 21554 h 201821"/>
              <a:gd name="connsiteX167" fmla="*/ 692932 w 859365"/>
              <a:gd name="connsiteY167" fmla="*/ 21554 h 201821"/>
              <a:gd name="connsiteX168" fmla="*/ 688437 w 859365"/>
              <a:gd name="connsiteY168" fmla="*/ 22822 h 201821"/>
              <a:gd name="connsiteX169" fmla="*/ 693278 w 859365"/>
              <a:gd name="connsiteY169" fmla="*/ 21554 h 201821"/>
              <a:gd name="connsiteX170" fmla="*/ 736731 w 859365"/>
              <a:gd name="connsiteY170" fmla="*/ 9797 h 201821"/>
              <a:gd name="connsiteX171" fmla="*/ 736731 w 859365"/>
              <a:gd name="connsiteY171" fmla="*/ 9797 h 201821"/>
              <a:gd name="connsiteX172" fmla="*/ 360067 w 859365"/>
              <a:gd name="connsiteY172" fmla="*/ 139235 h 201821"/>
              <a:gd name="connsiteX173" fmla="*/ 360067 w 859365"/>
              <a:gd name="connsiteY173" fmla="*/ 139235 h 201821"/>
              <a:gd name="connsiteX174" fmla="*/ 359836 w 859365"/>
              <a:gd name="connsiteY174" fmla="*/ 139235 h 201821"/>
              <a:gd name="connsiteX175" fmla="*/ 358799 w 859365"/>
              <a:gd name="connsiteY175" fmla="*/ 139235 h 201821"/>
              <a:gd name="connsiteX176" fmla="*/ 358799 w 859365"/>
              <a:gd name="connsiteY176" fmla="*/ 139235 h 201821"/>
              <a:gd name="connsiteX177" fmla="*/ 359836 w 859365"/>
              <a:gd name="connsiteY177" fmla="*/ 139235 h 201821"/>
              <a:gd name="connsiteX178" fmla="*/ 360067 w 859365"/>
              <a:gd name="connsiteY178" fmla="*/ 139235 h 201821"/>
              <a:gd name="connsiteX179" fmla="*/ 363179 w 859365"/>
              <a:gd name="connsiteY179" fmla="*/ 138889 h 201821"/>
              <a:gd name="connsiteX180" fmla="*/ 363179 w 859365"/>
              <a:gd name="connsiteY180" fmla="*/ 138889 h 201821"/>
              <a:gd name="connsiteX181" fmla="*/ 361796 w 859365"/>
              <a:gd name="connsiteY181" fmla="*/ 139004 h 201821"/>
              <a:gd name="connsiteX182" fmla="*/ 361796 w 859365"/>
              <a:gd name="connsiteY182" fmla="*/ 139004 h 201821"/>
              <a:gd name="connsiteX183" fmla="*/ 363063 w 859365"/>
              <a:gd name="connsiteY183" fmla="*/ 138889 h 201821"/>
              <a:gd name="connsiteX184" fmla="*/ 274776 w 859365"/>
              <a:gd name="connsiteY184" fmla="*/ 138082 h 201821"/>
              <a:gd name="connsiteX185" fmla="*/ 274776 w 859365"/>
              <a:gd name="connsiteY185" fmla="*/ 138082 h 201821"/>
              <a:gd name="connsiteX186" fmla="*/ 274776 w 859365"/>
              <a:gd name="connsiteY186" fmla="*/ 138082 h 201821"/>
              <a:gd name="connsiteX187" fmla="*/ 274430 w 859365"/>
              <a:gd name="connsiteY187" fmla="*/ 138082 h 201821"/>
              <a:gd name="connsiteX188" fmla="*/ 274430 w 859365"/>
              <a:gd name="connsiteY188" fmla="*/ 138082 h 201821"/>
              <a:gd name="connsiteX189" fmla="*/ 274430 w 859365"/>
              <a:gd name="connsiteY189" fmla="*/ 138082 h 201821"/>
              <a:gd name="connsiteX190" fmla="*/ 274430 w 859365"/>
              <a:gd name="connsiteY190" fmla="*/ 138082 h 201821"/>
              <a:gd name="connsiteX191" fmla="*/ 274084 w 859365"/>
              <a:gd name="connsiteY191" fmla="*/ 137967 h 201821"/>
              <a:gd name="connsiteX192" fmla="*/ 274084 w 859365"/>
              <a:gd name="connsiteY192" fmla="*/ 137967 h 201821"/>
              <a:gd name="connsiteX193" fmla="*/ 274084 w 859365"/>
              <a:gd name="connsiteY193" fmla="*/ 137967 h 201821"/>
              <a:gd name="connsiteX194" fmla="*/ 272701 w 859365"/>
              <a:gd name="connsiteY194" fmla="*/ 137506 h 201821"/>
              <a:gd name="connsiteX195" fmla="*/ 272701 w 859365"/>
              <a:gd name="connsiteY195" fmla="*/ 137506 h 201821"/>
              <a:gd name="connsiteX196" fmla="*/ 272701 w 859365"/>
              <a:gd name="connsiteY196" fmla="*/ 137506 h 201821"/>
              <a:gd name="connsiteX197" fmla="*/ 272701 w 859365"/>
              <a:gd name="connsiteY197" fmla="*/ 137506 h 201821"/>
              <a:gd name="connsiteX198" fmla="*/ 272701 w 859365"/>
              <a:gd name="connsiteY198" fmla="*/ 137506 h 201821"/>
              <a:gd name="connsiteX199" fmla="*/ 272701 w 859365"/>
              <a:gd name="connsiteY199" fmla="*/ 137506 h 201821"/>
              <a:gd name="connsiteX200" fmla="*/ 272701 w 859365"/>
              <a:gd name="connsiteY200" fmla="*/ 137506 h 201821"/>
              <a:gd name="connsiteX201" fmla="*/ 272816 w 859365"/>
              <a:gd name="connsiteY201" fmla="*/ 137621 h 201821"/>
              <a:gd name="connsiteX202" fmla="*/ 272816 w 859365"/>
              <a:gd name="connsiteY202" fmla="*/ 137621 h 201821"/>
              <a:gd name="connsiteX203" fmla="*/ 272816 w 859365"/>
              <a:gd name="connsiteY203" fmla="*/ 137621 h 201821"/>
              <a:gd name="connsiteX204" fmla="*/ 272816 w 859365"/>
              <a:gd name="connsiteY204" fmla="*/ 137621 h 201821"/>
              <a:gd name="connsiteX205" fmla="*/ 272816 w 859365"/>
              <a:gd name="connsiteY205" fmla="*/ 137621 h 201821"/>
              <a:gd name="connsiteX206" fmla="*/ 275006 w 859365"/>
              <a:gd name="connsiteY206" fmla="*/ 138313 h 201821"/>
              <a:gd name="connsiteX207" fmla="*/ 275006 w 859365"/>
              <a:gd name="connsiteY207" fmla="*/ 138313 h 201821"/>
              <a:gd name="connsiteX208" fmla="*/ 275006 w 859365"/>
              <a:gd name="connsiteY208" fmla="*/ 138313 h 201821"/>
              <a:gd name="connsiteX209" fmla="*/ 275006 w 859365"/>
              <a:gd name="connsiteY209" fmla="*/ 138313 h 201821"/>
              <a:gd name="connsiteX210" fmla="*/ 272701 w 859365"/>
              <a:gd name="connsiteY210" fmla="*/ 137390 h 201821"/>
              <a:gd name="connsiteX211" fmla="*/ 272701 w 859365"/>
              <a:gd name="connsiteY211" fmla="*/ 137390 h 201821"/>
              <a:gd name="connsiteX212" fmla="*/ 272701 w 859365"/>
              <a:gd name="connsiteY212" fmla="*/ 137390 h 201821"/>
              <a:gd name="connsiteX213" fmla="*/ 272701 w 859365"/>
              <a:gd name="connsiteY213" fmla="*/ 137390 h 201821"/>
              <a:gd name="connsiteX214" fmla="*/ 272701 w 859365"/>
              <a:gd name="connsiteY214" fmla="*/ 137390 h 201821"/>
              <a:gd name="connsiteX215" fmla="*/ 272816 w 859365"/>
              <a:gd name="connsiteY215" fmla="*/ 137736 h 201821"/>
              <a:gd name="connsiteX216" fmla="*/ 272816 w 859365"/>
              <a:gd name="connsiteY216" fmla="*/ 137736 h 201821"/>
              <a:gd name="connsiteX217" fmla="*/ 272816 w 859365"/>
              <a:gd name="connsiteY217" fmla="*/ 137736 h 201821"/>
              <a:gd name="connsiteX218" fmla="*/ 272816 w 859365"/>
              <a:gd name="connsiteY218" fmla="*/ 137736 h 201821"/>
              <a:gd name="connsiteX219" fmla="*/ 272816 w 859365"/>
              <a:gd name="connsiteY219" fmla="*/ 137736 h 201821"/>
              <a:gd name="connsiteX220" fmla="*/ 272816 w 859365"/>
              <a:gd name="connsiteY220" fmla="*/ 137736 h 201821"/>
              <a:gd name="connsiteX221" fmla="*/ 272816 w 859365"/>
              <a:gd name="connsiteY221" fmla="*/ 137736 h 201821"/>
              <a:gd name="connsiteX222" fmla="*/ 273047 w 859365"/>
              <a:gd name="connsiteY222" fmla="*/ 137852 h 201821"/>
              <a:gd name="connsiteX223" fmla="*/ 273047 w 859365"/>
              <a:gd name="connsiteY223" fmla="*/ 137852 h 201821"/>
              <a:gd name="connsiteX224" fmla="*/ 273047 w 859365"/>
              <a:gd name="connsiteY224" fmla="*/ 137852 h 201821"/>
              <a:gd name="connsiteX225" fmla="*/ 273047 w 859365"/>
              <a:gd name="connsiteY225" fmla="*/ 137852 h 201821"/>
              <a:gd name="connsiteX226" fmla="*/ 273047 w 859365"/>
              <a:gd name="connsiteY226" fmla="*/ 137852 h 201821"/>
              <a:gd name="connsiteX227" fmla="*/ 273047 w 859365"/>
              <a:gd name="connsiteY227" fmla="*/ 137852 h 201821"/>
              <a:gd name="connsiteX228" fmla="*/ 273508 w 859365"/>
              <a:gd name="connsiteY228" fmla="*/ 138082 h 201821"/>
              <a:gd name="connsiteX229" fmla="*/ 273508 w 859365"/>
              <a:gd name="connsiteY229" fmla="*/ 138082 h 201821"/>
              <a:gd name="connsiteX230" fmla="*/ 273508 w 859365"/>
              <a:gd name="connsiteY230" fmla="*/ 138082 h 201821"/>
              <a:gd name="connsiteX231" fmla="*/ 273969 w 859365"/>
              <a:gd name="connsiteY231" fmla="*/ 138082 h 201821"/>
              <a:gd name="connsiteX232" fmla="*/ 273969 w 859365"/>
              <a:gd name="connsiteY232" fmla="*/ 138082 h 201821"/>
              <a:gd name="connsiteX233" fmla="*/ 273969 w 859365"/>
              <a:gd name="connsiteY233" fmla="*/ 138082 h 201821"/>
              <a:gd name="connsiteX234" fmla="*/ 273969 w 859365"/>
              <a:gd name="connsiteY234" fmla="*/ 138082 h 201821"/>
              <a:gd name="connsiteX235" fmla="*/ 274315 w 859365"/>
              <a:gd name="connsiteY235" fmla="*/ 138198 h 201821"/>
              <a:gd name="connsiteX236" fmla="*/ 274315 w 859365"/>
              <a:gd name="connsiteY236" fmla="*/ 138198 h 201821"/>
              <a:gd name="connsiteX237" fmla="*/ 274315 w 859365"/>
              <a:gd name="connsiteY237" fmla="*/ 138198 h 201821"/>
              <a:gd name="connsiteX238" fmla="*/ 358568 w 859365"/>
              <a:gd name="connsiteY238" fmla="*/ 139350 h 201821"/>
              <a:gd name="connsiteX239" fmla="*/ 357301 w 859365"/>
              <a:gd name="connsiteY239" fmla="*/ 139350 h 201821"/>
              <a:gd name="connsiteX240" fmla="*/ 357301 w 859365"/>
              <a:gd name="connsiteY240" fmla="*/ 139350 h 201821"/>
              <a:gd name="connsiteX241" fmla="*/ 358453 w 859365"/>
              <a:gd name="connsiteY241" fmla="*/ 139350 h 201821"/>
              <a:gd name="connsiteX242" fmla="*/ 358453 w 859365"/>
              <a:gd name="connsiteY242" fmla="*/ 139350 h 201821"/>
              <a:gd name="connsiteX243" fmla="*/ 360297 w 859365"/>
              <a:gd name="connsiteY243" fmla="*/ 139235 h 201821"/>
              <a:gd name="connsiteX244" fmla="*/ 360297 w 859365"/>
              <a:gd name="connsiteY244" fmla="*/ 139235 h 201821"/>
              <a:gd name="connsiteX245" fmla="*/ 361565 w 859365"/>
              <a:gd name="connsiteY245" fmla="*/ 139235 h 201821"/>
              <a:gd name="connsiteX246" fmla="*/ 361565 w 859365"/>
              <a:gd name="connsiteY246" fmla="*/ 139235 h 201821"/>
              <a:gd name="connsiteX247" fmla="*/ 360297 w 859365"/>
              <a:gd name="connsiteY247" fmla="*/ 139235 h 201821"/>
              <a:gd name="connsiteX248" fmla="*/ 404211 w 859365"/>
              <a:gd name="connsiteY248" fmla="*/ 129438 h 201821"/>
              <a:gd name="connsiteX249" fmla="*/ 402597 w 859365"/>
              <a:gd name="connsiteY249" fmla="*/ 129092 h 201821"/>
              <a:gd name="connsiteX250" fmla="*/ 400753 w 859365"/>
              <a:gd name="connsiteY250" fmla="*/ 128861 h 201821"/>
              <a:gd name="connsiteX251" fmla="*/ 398563 w 859365"/>
              <a:gd name="connsiteY251" fmla="*/ 128631 h 201821"/>
              <a:gd name="connsiteX252" fmla="*/ 395566 w 859365"/>
              <a:gd name="connsiteY252" fmla="*/ 128400 h 201821"/>
              <a:gd name="connsiteX253" fmla="*/ 392224 w 859365"/>
              <a:gd name="connsiteY253" fmla="*/ 128285 h 201821"/>
              <a:gd name="connsiteX254" fmla="*/ 388535 w 859365"/>
              <a:gd name="connsiteY254" fmla="*/ 128170 h 201821"/>
              <a:gd name="connsiteX255" fmla="*/ 384501 w 859365"/>
              <a:gd name="connsiteY255" fmla="*/ 128170 h 201821"/>
              <a:gd name="connsiteX256" fmla="*/ 380928 w 859365"/>
              <a:gd name="connsiteY256" fmla="*/ 128170 h 201821"/>
              <a:gd name="connsiteX257" fmla="*/ 377471 w 859365"/>
              <a:gd name="connsiteY257" fmla="*/ 128170 h 201821"/>
              <a:gd name="connsiteX258" fmla="*/ 374128 w 859365"/>
              <a:gd name="connsiteY258" fmla="*/ 128170 h 201821"/>
              <a:gd name="connsiteX259" fmla="*/ 370901 w 859365"/>
              <a:gd name="connsiteY259" fmla="*/ 128170 h 201821"/>
              <a:gd name="connsiteX260" fmla="*/ 367674 w 859365"/>
              <a:gd name="connsiteY260" fmla="*/ 128170 h 201821"/>
              <a:gd name="connsiteX261" fmla="*/ 364446 w 859365"/>
              <a:gd name="connsiteY261" fmla="*/ 128285 h 201821"/>
              <a:gd name="connsiteX262" fmla="*/ 361335 w 859365"/>
              <a:gd name="connsiteY262" fmla="*/ 128400 h 201821"/>
              <a:gd name="connsiteX263" fmla="*/ 358223 w 859365"/>
              <a:gd name="connsiteY263" fmla="*/ 128631 h 201821"/>
              <a:gd name="connsiteX264" fmla="*/ 354995 w 859365"/>
              <a:gd name="connsiteY264" fmla="*/ 128861 h 201821"/>
              <a:gd name="connsiteX265" fmla="*/ 351768 w 859365"/>
              <a:gd name="connsiteY265" fmla="*/ 129207 h 201821"/>
              <a:gd name="connsiteX266" fmla="*/ 348426 w 859365"/>
              <a:gd name="connsiteY266" fmla="*/ 129553 h 201821"/>
              <a:gd name="connsiteX267" fmla="*/ 345083 w 859365"/>
              <a:gd name="connsiteY267" fmla="*/ 130014 h 201821"/>
              <a:gd name="connsiteX268" fmla="*/ 341625 w 859365"/>
              <a:gd name="connsiteY268" fmla="*/ 130475 h 201821"/>
              <a:gd name="connsiteX269" fmla="*/ 337937 w 859365"/>
              <a:gd name="connsiteY269" fmla="*/ 131051 h 201821"/>
              <a:gd name="connsiteX270" fmla="*/ 334134 w 859365"/>
              <a:gd name="connsiteY270" fmla="*/ 131743 h 201821"/>
              <a:gd name="connsiteX271" fmla="*/ 330215 w 859365"/>
              <a:gd name="connsiteY271" fmla="*/ 132434 h 201821"/>
              <a:gd name="connsiteX272" fmla="*/ 311312 w 859365"/>
              <a:gd name="connsiteY272" fmla="*/ 136007 h 201821"/>
              <a:gd name="connsiteX273" fmla="*/ 309007 w 859365"/>
              <a:gd name="connsiteY273" fmla="*/ 136469 h 201821"/>
              <a:gd name="connsiteX274" fmla="*/ 306817 w 859365"/>
              <a:gd name="connsiteY274" fmla="*/ 136814 h 201821"/>
              <a:gd name="connsiteX275" fmla="*/ 304858 w 859365"/>
              <a:gd name="connsiteY275" fmla="*/ 137160 h 201821"/>
              <a:gd name="connsiteX276" fmla="*/ 303014 w 859365"/>
              <a:gd name="connsiteY276" fmla="*/ 137390 h 201821"/>
              <a:gd name="connsiteX277" fmla="*/ 301285 w 859365"/>
              <a:gd name="connsiteY277" fmla="*/ 137621 h 201821"/>
              <a:gd name="connsiteX278" fmla="*/ 299671 w 859365"/>
              <a:gd name="connsiteY278" fmla="*/ 137852 h 201821"/>
              <a:gd name="connsiteX279" fmla="*/ 298058 w 859365"/>
              <a:gd name="connsiteY279" fmla="*/ 138082 h 201821"/>
              <a:gd name="connsiteX280" fmla="*/ 296559 w 859365"/>
              <a:gd name="connsiteY280" fmla="*/ 138198 h 201821"/>
              <a:gd name="connsiteX281" fmla="*/ 295061 w 859365"/>
              <a:gd name="connsiteY281" fmla="*/ 138198 h 201821"/>
              <a:gd name="connsiteX282" fmla="*/ 293563 w 859365"/>
              <a:gd name="connsiteY282" fmla="*/ 138198 h 201821"/>
              <a:gd name="connsiteX283" fmla="*/ 292064 w 859365"/>
              <a:gd name="connsiteY283" fmla="*/ 138198 h 201821"/>
              <a:gd name="connsiteX284" fmla="*/ 290566 w 859365"/>
              <a:gd name="connsiteY284" fmla="*/ 138198 h 201821"/>
              <a:gd name="connsiteX285" fmla="*/ 289068 w 859365"/>
              <a:gd name="connsiteY285" fmla="*/ 138198 h 201821"/>
              <a:gd name="connsiteX286" fmla="*/ 287339 w 859365"/>
              <a:gd name="connsiteY286" fmla="*/ 138198 h 201821"/>
              <a:gd name="connsiteX287" fmla="*/ 285495 w 859365"/>
              <a:gd name="connsiteY287" fmla="*/ 138198 h 201821"/>
              <a:gd name="connsiteX288" fmla="*/ 283535 w 859365"/>
              <a:gd name="connsiteY288" fmla="*/ 138198 h 201821"/>
              <a:gd name="connsiteX289" fmla="*/ 281922 w 859365"/>
              <a:gd name="connsiteY289" fmla="*/ 138198 h 201821"/>
              <a:gd name="connsiteX290" fmla="*/ 280308 w 859365"/>
              <a:gd name="connsiteY290" fmla="*/ 138198 h 201821"/>
              <a:gd name="connsiteX291" fmla="*/ 278810 w 859365"/>
              <a:gd name="connsiteY291" fmla="*/ 138198 h 201821"/>
              <a:gd name="connsiteX292" fmla="*/ 277427 w 859365"/>
              <a:gd name="connsiteY292" fmla="*/ 138198 h 201821"/>
              <a:gd name="connsiteX293" fmla="*/ 276159 w 859365"/>
              <a:gd name="connsiteY293" fmla="*/ 138198 h 201821"/>
              <a:gd name="connsiteX294" fmla="*/ 275121 w 859365"/>
              <a:gd name="connsiteY294" fmla="*/ 138082 h 201821"/>
              <a:gd name="connsiteX295" fmla="*/ 275121 w 859365"/>
              <a:gd name="connsiteY295" fmla="*/ 138082 h 201821"/>
              <a:gd name="connsiteX296" fmla="*/ 275121 w 859365"/>
              <a:gd name="connsiteY296" fmla="*/ 138082 h 201821"/>
              <a:gd name="connsiteX297" fmla="*/ 274891 w 859365"/>
              <a:gd name="connsiteY297" fmla="*/ 138082 h 201821"/>
              <a:gd name="connsiteX298" fmla="*/ 274891 w 859365"/>
              <a:gd name="connsiteY298" fmla="*/ 138082 h 201821"/>
              <a:gd name="connsiteX299" fmla="*/ 274660 w 859365"/>
              <a:gd name="connsiteY299" fmla="*/ 138082 h 201821"/>
              <a:gd name="connsiteX300" fmla="*/ 274660 w 859365"/>
              <a:gd name="connsiteY300" fmla="*/ 138082 h 201821"/>
              <a:gd name="connsiteX301" fmla="*/ 274430 w 859365"/>
              <a:gd name="connsiteY301" fmla="*/ 138082 h 201821"/>
              <a:gd name="connsiteX302" fmla="*/ 274199 w 859365"/>
              <a:gd name="connsiteY302" fmla="*/ 138082 h 201821"/>
              <a:gd name="connsiteX303" fmla="*/ 274199 w 859365"/>
              <a:gd name="connsiteY303" fmla="*/ 138082 h 201821"/>
              <a:gd name="connsiteX304" fmla="*/ 274199 w 859365"/>
              <a:gd name="connsiteY304" fmla="*/ 138082 h 201821"/>
              <a:gd name="connsiteX305" fmla="*/ 274199 w 859365"/>
              <a:gd name="connsiteY305" fmla="*/ 138082 h 201821"/>
              <a:gd name="connsiteX306" fmla="*/ 274199 w 859365"/>
              <a:gd name="connsiteY306" fmla="*/ 138082 h 201821"/>
              <a:gd name="connsiteX307" fmla="*/ 274199 w 859365"/>
              <a:gd name="connsiteY307" fmla="*/ 138082 h 201821"/>
              <a:gd name="connsiteX308" fmla="*/ 274199 w 859365"/>
              <a:gd name="connsiteY308" fmla="*/ 138082 h 201821"/>
              <a:gd name="connsiteX309" fmla="*/ 274199 w 859365"/>
              <a:gd name="connsiteY309" fmla="*/ 138082 h 201821"/>
              <a:gd name="connsiteX310" fmla="*/ 274199 w 859365"/>
              <a:gd name="connsiteY310" fmla="*/ 138082 h 201821"/>
              <a:gd name="connsiteX311" fmla="*/ 274199 w 859365"/>
              <a:gd name="connsiteY311" fmla="*/ 138082 h 201821"/>
              <a:gd name="connsiteX312" fmla="*/ 274199 w 859365"/>
              <a:gd name="connsiteY312" fmla="*/ 138082 h 201821"/>
              <a:gd name="connsiteX313" fmla="*/ 274199 w 859365"/>
              <a:gd name="connsiteY313" fmla="*/ 138082 h 201821"/>
              <a:gd name="connsiteX314" fmla="*/ 274199 w 859365"/>
              <a:gd name="connsiteY314" fmla="*/ 137967 h 201821"/>
              <a:gd name="connsiteX315" fmla="*/ 274199 w 859365"/>
              <a:gd name="connsiteY315" fmla="*/ 137967 h 201821"/>
              <a:gd name="connsiteX316" fmla="*/ 274315 w 859365"/>
              <a:gd name="connsiteY316" fmla="*/ 137852 h 201821"/>
              <a:gd name="connsiteX317" fmla="*/ 274776 w 859365"/>
              <a:gd name="connsiteY317" fmla="*/ 137506 h 201821"/>
              <a:gd name="connsiteX318" fmla="*/ 275698 w 859365"/>
              <a:gd name="connsiteY318" fmla="*/ 137160 h 201821"/>
              <a:gd name="connsiteX319" fmla="*/ 276966 w 859365"/>
              <a:gd name="connsiteY319" fmla="*/ 136699 h 201821"/>
              <a:gd name="connsiteX320" fmla="*/ 278579 w 859365"/>
              <a:gd name="connsiteY320" fmla="*/ 136238 h 201821"/>
              <a:gd name="connsiteX321" fmla="*/ 281806 w 859365"/>
              <a:gd name="connsiteY321" fmla="*/ 135431 h 201821"/>
              <a:gd name="connsiteX322" fmla="*/ 285149 w 859365"/>
              <a:gd name="connsiteY322" fmla="*/ 134740 h 201821"/>
              <a:gd name="connsiteX323" fmla="*/ 288607 w 859365"/>
              <a:gd name="connsiteY323" fmla="*/ 134163 h 201821"/>
              <a:gd name="connsiteX324" fmla="*/ 292180 w 859365"/>
              <a:gd name="connsiteY324" fmla="*/ 133702 h 201821"/>
              <a:gd name="connsiteX325" fmla="*/ 295753 w 859365"/>
              <a:gd name="connsiteY325" fmla="*/ 133356 h 201821"/>
              <a:gd name="connsiteX326" fmla="*/ 299210 w 859365"/>
              <a:gd name="connsiteY326" fmla="*/ 133126 h 201821"/>
              <a:gd name="connsiteX327" fmla="*/ 302553 w 859365"/>
              <a:gd name="connsiteY327" fmla="*/ 133126 h 201821"/>
              <a:gd name="connsiteX328" fmla="*/ 305780 w 859365"/>
              <a:gd name="connsiteY328" fmla="*/ 133126 h 201821"/>
              <a:gd name="connsiteX329" fmla="*/ 310160 w 859365"/>
              <a:gd name="connsiteY329" fmla="*/ 133126 h 201821"/>
              <a:gd name="connsiteX330" fmla="*/ 310390 w 859365"/>
              <a:gd name="connsiteY330" fmla="*/ 132895 h 201821"/>
              <a:gd name="connsiteX331" fmla="*/ 326181 w 859365"/>
              <a:gd name="connsiteY331" fmla="*/ 128631 h 201821"/>
              <a:gd name="connsiteX332" fmla="*/ 326411 w 859365"/>
              <a:gd name="connsiteY332" fmla="*/ 128631 h 201821"/>
              <a:gd name="connsiteX333" fmla="*/ 326642 w 859365"/>
              <a:gd name="connsiteY333" fmla="*/ 128515 h 201821"/>
              <a:gd name="connsiteX334" fmla="*/ 327679 w 859365"/>
              <a:gd name="connsiteY334" fmla="*/ 128170 h 201821"/>
              <a:gd name="connsiteX335" fmla="*/ 318113 w 859365"/>
              <a:gd name="connsiteY335" fmla="*/ 128170 h 201821"/>
              <a:gd name="connsiteX336" fmla="*/ 313272 w 859365"/>
              <a:gd name="connsiteY336" fmla="*/ 128170 h 201821"/>
              <a:gd name="connsiteX337" fmla="*/ 307970 w 859365"/>
              <a:gd name="connsiteY337" fmla="*/ 128400 h 201821"/>
              <a:gd name="connsiteX338" fmla="*/ 302207 w 859365"/>
              <a:gd name="connsiteY338" fmla="*/ 128746 h 201821"/>
              <a:gd name="connsiteX339" fmla="*/ 296098 w 859365"/>
              <a:gd name="connsiteY339" fmla="*/ 129322 h 201821"/>
              <a:gd name="connsiteX340" fmla="*/ 313502 w 859365"/>
              <a:gd name="connsiteY340" fmla="*/ 124712 h 201821"/>
              <a:gd name="connsiteX341" fmla="*/ 313272 w 859365"/>
              <a:gd name="connsiteY341" fmla="*/ 125058 h 201821"/>
              <a:gd name="connsiteX342" fmla="*/ 313272 w 859365"/>
              <a:gd name="connsiteY342" fmla="*/ 125058 h 201821"/>
              <a:gd name="connsiteX343" fmla="*/ 313272 w 859365"/>
              <a:gd name="connsiteY343" fmla="*/ 125058 h 201821"/>
              <a:gd name="connsiteX344" fmla="*/ 401560 w 859365"/>
              <a:gd name="connsiteY344" fmla="*/ 126095 h 201821"/>
              <a:gd name="connsiteX345" fmla="*/ 404787 w 859365"/>
              <a:gd name="connsiteY345" fmla="*/ 126095 h 201821"/>
              <a:gd name="connsiteX346" fmla="*/ 408129 w 859365"/>
              <a:gd name="connsiteY346" fmla="*/ 126095 h 201821"/>
              <a:gd name="connsiteX347" fmla="*/ 411587 w 859365"/>
              <a:gd name="connsiteY347" fmla="*/ 125980 h 201821"/>
              <a:gd name="connsiteX348" fmla="*/ 415160 w 859365"/>
              <a:gd name="connsiteY348" fmla="*/ 125749 h 201821"/>
              <a:gd name="connsiteX349" fmla="*/ 417235 w 859365"/>
              <a:gd name="connsiteY349" fmla="*/ 125634 h 201821"/>
              <a:gd name="connsiteX350" fmla="*/ 419309 w 859365"/>
              <a:gd name="connsiteY350" fmla="*/ 125519 h 201821"/>
              <a:gd name="connsiteX351" fmla="*/ 421384 w 859365"/>
              <a:gd name="connsiteY351" fmla="*/ 125288 h 201821"/>
              <a:gd name="connsiteX352" fmla="*/ 423459 w 859365"/>
              <a:gd name="connsiteY352" fmla="*/ 125058 h 201821"/>
              <a:gd name="connsiteX353" fmla="*/ 426110 w 859365"/>
              <a:gd name="connsiteY353" fmla="*/ 124597 h 201821"/>
              <a:gd name="connsiteX354" fmla="*/ 405133 w 859365"/>
              <a:gd name="connsiteY354" fmla="*/ 130706 h 201821"/>
              <a:gd name="connsiteX355" fmla="*/ 403865 w 859365"/>
              <a:gd name="connsiteY355" fmla="*/ 130360 h 201821"/>
              <a:gd name="connsiteX356" fmla="*/ 436829 w 859365"/>
              <a:gd name="connsiteY356" fmla="*/ 118834 h 201821"/>
              <a:gd name="connsiteX357" fmla="*/ 437520 w 859365"/>
              <a:gd name="connsiteY357" fmla="*/ 118718 h 201821"/>
              <a:gd name="connsiteX358" fmla="*/ 437520 w 859365"/>
              <a:gd name="connsiteY358" fmla="*/ 118718 h 201821"/>
              <a:gd name="connsiteX359" fmla="*/ 436829 w 859365"/>
              <a:gd name="connsiteY359" fmla="*/ 118834 h 201821"/>
              <a:gd name="connsiteX360" fmla="*/ 436829 w 859365"/>
              <a:gd name="connsiteY360" fmla="*/ 118834 h 201821"/>
              <a:gd name="connsiteX361" fmla="*/ 436829 w 859365"/>
              <a:gd name="connsiteY361" fmla="*/ 118834 h 201821"/>
              <a:gd name="connsiteX362" fmla="*/ 436829 w 859365"/>
              <a:gd name="connsiteY362" fmla="*/ 118834 h 201821"/>
              <a:gd name="connsiteX363" fmla="*/ 438096 w 859365"/>
              <a:gd name="connsiteY363" fmla="*/ 118603 h 201821"/>
              <a:gd name="connsiteX364" fmla="*/ 438096 w 859365"/>
              <a:gd name="connsiteY364" fmla="*/ 118603 h 201821"/>
              <a:gd name="connsiteX365" fmla="*/ 437635 w 859365"/>
              <a:gd name="connsiteY365" fmla="*/ 118603 h 201821"/>
              <a:gd name="connsiteX366" fmla="*/ 437635 w 859365"/>
              <a:gd name="connsiteY366" fmla="*/ 118603 h 201821"/>
              <a:gd name="connsiteX367" fmla="*/ 438096 w 859365"/>
              <a:gd name="connsiteY367" fmla="*/ 118603 h 201821"/>
              <a:gd name="connsiteX368" fmla="*/ 438442 w 859365"/>
              <a:gd name="connsiteY368" fmla="*/ 118488 h 201821"/>
              <a:gd name="connsiteX369" fmla="*/ 438788 w 859365"/>
              <a:gd name="connsiteY369" fmla="*/ 118488 h 201821"/>
              <a:gd name="connsiteX370" fmla="*/ 438788 w 859365"/>
              <a:gd name="connsiteY370" fmla="*/ 118488 h 201821"/>
              <a:gd name="connsiteX371" fmla="*/ 438327 w 859365"/>
              <a:gd name="connsiteY371" fmla="*/ 118488 h 201821"/>
              <a:gd name="connsiteX372" fmla="*/ 438327 w 859365"/>
              <a:gd name="connsiteY372" fmla="*/ 118488 h 201821"/>
              <a:gd name="connsiteX373" fmla="*/ 439019 w 859365"/>
              <a:gd name="connsiteY373" fmla="*/ 118372 h 201821"/>
              <a:gd name="connsiteX374" fmla="*/ 439249 w 859365"/>
              <a:gd name="connsiteY374" fmla="*/ 118372 h 201821"/>
              <a:gd name="connsiteX375" fmla="*/ 439364 w 859365"/>
              <a:gd name="connsiteY375" fmla="*/ 118372 h 201821"/>
              <a:gd name="connsiteX376" fmla="*/ 439364 w 859365"/>
              <a:gd name="connsiteY376" fmla="*/ 118372 h 201821"/>
              <a:gd name="connsiteX377" fmla="*/ 439249 w 859365"/>
              <a:gd name="connsiteY377" fmla="*/ 118372 h 201821"/>
              <a:gd name="connsiteX378" fmla="*/ 439019 w 859365"/>
              <a:gd name="connsiteY378" fmla="*/ 118372 h 201821"/>
              <a:gd name="connsiteX379" fmla="*/ 439019 w 859365"/>
              <a:gd name="connsiteY379" fmla="*/ 118372 h 201821"/>
              <a:gd name="connsiteX380" fmla="*/ 439710 w 859365"/>
              <a:gd name="connsiteY380" fmla="*/ 118257 h 201821"/>
              <a:gd name="connsiteX381" fmla="*/ 440056 w 859365"/>
              <a:gd name="connsiteY381" fmla="*/ 118257 h 201821"/>
              <a:gd name="connsiteX382" fmla="*/ 440056 w 859365"/>
              <a:gd name="connsiteY382" fmla="*/ 118257 h 201821"/>
              <a:gd name="connsiteX383" fmla="*/ 439710 w 859365"/>
              <a:gd name="connsiteY383" fmla="*/ 118257 h 201821"/>
              <a:gd name="connsiteX384" fmla="*/ 439710 w 859365"/>
              <a:gd name="connsiteY384" fmla="*/ 118257 h 201821"/>
              <a:gd name="connsiteX385" fmla="*/ 440286 w 859365"/>
              <a:gd name="connsiteY385" fmla="*/ 118027 h 201821"/>
              <a:gd name="connsiteX386" fmla="*/ 440632 w 859365"/>
              <a:gd name="connsiteY386" fmla="*/ 118027 h 201821"/>
              <a:gd name="connsiteX387" fmla="*/ 440632 w 859365"/>
              <a:gd name="connsiteY387" fmla="*/ 118027 h 201821"/>
              <a:gd name="connsiteX388" fmla="*/ 440286 w 859365"/>
              <a:gd name="connsiteY388" fmla="*/ 118027 h 201821"/>
              <a:gd name="connsiteX389" fmla="*/ 440286 w 859365"/>
              <a:gd name="connsiteY389" fmla="*/ 118027 h 201821"/>
              <a:gd name="connsiteX390" fmla="*/ 436598 w 859365"/>
              <a:gd name="connsiteY390" fmla="*/ 118834 h 201821"/>
              <a:gd name="connsiteX391" fmla="*/ 436137 w 859365"/>
              <a:gd name="connsiteY391" fmla="*/ 118834 h 201821"/>
              <a:gd name="connsiteX392" fmla="*/ 436137 w 859365"/>
              <a:gd name="connsiteY392" fmla="*/ 118834 h 201821"/>
              <a:gd name="connsiteX393" fmla="*/ 436483 w 859365"/>
              <a:gd name="connsiteY393" fmla="*/ 118834 h 201821"/>
              <a:gd name="connsiteX394" fmla="*/ 436483 w 859365"/>
              <a:gd name="connsiteY394" fmla="*/ 118834 h 201821"/>
              <a:gd name="connsiteX395" fmla="*/ 440863 w 859365"/>
              <a:gd name="connsiteY395" fmla="*/ 117912 h 201821"/>
              <a:gd name="connsiteX396" fmla="*/ 440863 w 859365"/>
              <a:gd name="connsiteY396" fmla="*/ 117912 h 201821"/>
              <a:gd name="connsiteX397" fmla="*/ 441324 w 859365"/>
              <a:gd name="connsiteY397" fmla="*/ 117796 h 201821"/>
              <a:gd name="connsiteX398" fmla="*/ 441324 w 859365"/>
              <a:gd name="connsiteY398" fmla="*/ 117796 h 201821"/>
              <a:gd name="connsiteX399" fmla="*/ 440747 w 859365"/>
              <a:gd name="connsiteY399" fmla="*/ 117912 h 201821"/>
              <a:gd name="connsiteX400" fmla="*/ 436252 w 859365"/>
              <a:gd name="connsiteY400" fmla="*/ 118834 h 201821"/>
              <a:gd name="connsiteX401" fmla="*/ 435907 w 859365"/>
              <a:gd name="connsiteY401" fmla="*/ 118834 h 201821"/>
              <a:gd name="connsiteX402" fmla="*/ 436252 w 859365"/>
              <a:gd name="connsiteY402" fmla="*/ 118834 h 201821"/>
              <a:gd name="connsiteX403" fmla="*/ 436252 w 859365"/>
              <a:gd name="connsiteY403" fmla="*/ 118834 h 201821"/>
              <a:gd name="connsiteX404" fmla="*/ 433832 w 859365"/>
              <a:gd name="connsiteY404" fmla="*/ 119410 h 201821"/>
              <a:gd name="connsiteX405" fmla="*/ 433832 w 859365"/>
              <a:gd name="connsiteY405" fmla="*/ 119410 h 201821"/>
              <a:gd name="connsiteX406" fmla="*/ 433717 w 859365"/>
              <a:gd name="connsiteY406" fmla="*/ 119410 h 201821"/>
              <a:gd name="connsiteX407" fmla="*/ 433717 w 859365"/>
              <a:gd name="connsiteY407" fmla="*/ 119410 h 201821"/>
              <a:gd name="connsiteX408" fmla="*/ 433947 w 859365"/>
              <a:gd name="connsiteY408" fmla="*/ 119410 h 201821"/>
              <a:gd name="connsiteX409" fmla="*/ 432449 w 859365"/>
              <a:gd name="connsiteY409" fmla="*/ 119525 h 201821"/>
              <a:gd name="connsiteX410" fmla="*/ 432334 w 859365"/>
              <a:gd name="connsiteY410" fmla="*/ 119525 h 201821"/>
              <a:gd name="connsiteX411" fmla="*/ 432334 w 859365"/>
              <a:gd name="connsiteY411" fmla="*/ 119525 h 201821"/>
              <a:gd name="connsiteX412" fmla="*/ 432564 w 859365"/>
              <a:gd name="connsiteY412" fmla="*/ 119525 h 201821"/>
              <a:gd name="connsiteX413" fmla="*/ 432564 w 859365"/>
              <a:gd name="connsiteY413" fmla="*/ 119525 h 201821"/>
              <a:gd name="connsiteX414" fmla="*/ 350385 w 859365"/>
              <a:gd name="connsiteY414" fmla="*/ 114223 h 201821"/>
              <a:gd name="connsiteX415" fmla="*/ 350615 w 859365"/>
              <a:gd name="connsiteY415" fmla="*/ 114223 h 201821"/>
              <a:gd name="connsiteX416" fmla="*/ 350500 w 859365"/>
              <a:gd name="connsiteY416" fmla="*/ 114223 h 201821"/>
              <a:gd name="connsiteX417" fmla="*/ 434639 w 859365"/>
              <a:gd name="connsiteY417" fmla="*/ 115376 h 201821"/>
              <a:gd name="connsiteX418" fmla="*/ 437520 w 859365"/>
              <a:gd name="connsiteY418" fmla="*/ 115376 h 201821"/>
              <a:gd name="connsiteX419" fmla="*/ 439710 w 859365"/>
              <a:gd name="connsiteY419" fmla="*/ 115606 h 201821"/>
              <a:gd name="connsiteX420" fmla="*/ 441093 w 859365"/>
              <a:gd name="connsiteY420" fmla="*/ 115837 h 201821"/>
              <a:gd name="connsiteX421" fmla="*/ 441669 w 859365"/>
              <a:gd name="connsiteY421" fmla="*/ 116183 h 201821"/>
              <a:gd name="connsiteX422" fmla="*/ 441669 w 859365"/>
              <a:gd name="connsiteY422" fmla="*/ 116644 h 201821"/>
              <a:gd name="connsiteX423" fmla="*/ 441093 w 859365"/>
              <a:gd name="connsiteY423" fmla="*/ 117105 h 201821"/>
              <a:gd name="connsiteX424" fmla="*/ 439941 w 859365"/>
              <a:gd name="connsiteY424" fmla="*/ 117566 h 201821"/>
              <a:gd name="connsiteX425" fmla="*/ 438212 w 859365"/>
              <a:gd name="connsiteY425" fmla="*/ 118142 h 201821"/>
              <a:gd name="connsiteX426" fmla="*/ 437059 w 859365"/>
              <a:gd name="connsiteY426" fmla="*/ 118488 h 201821"/>
              <a:gd name="connsiteX427" fmla="*/ 435791 w 859365"/>
              <a:gd name="connsiteY427" fmla="*/ 118834 h 201821"/>
              <a:gd name="connsiteX428" fmla="*/ 434524 w 859365"/>
              <a:gd name="connsiteY428" fmla="*/ 119064 h 201821"/>
              <a:gd name="connsiteX429" fmla="*/ 434062 w 859365"/>
              <a:gd name="connsiteY429" fmla="*/ 119064 h 201821"/>
              <a:gd name="connsiteX430" fmla="*/ 431181 w 859365"/>
              <a:gd name="connsiteY430" fmla="*/ 119410 h 201821"/>
              <a:gd name="connsiteX431" fmla="*/ 428184 w 859365"/>
              <a:gd name="connsiteY431" fmla="*/ 119756 h 201821"/>
              <a:gd name="connsiteX432" fmla="*/ 425072 w 859365"/>
              <a:gd name="connsiteY432" fmla="*/ 119986 h 201821"/>
              <a:gd name="connsiteX433" fmla="*/ 421845 w 859365"/>
              <a:gd name="connsiteY433" fmla="*/ 119986 h 201821"/>
              <a:gd name="connsiteX434" fmla="*/ 418503 w 859365"/>
              <a:gd name="connsiteY434" fmla="*/ 119986 h 201821"/>
              <a:gd name="connsiteX435" fmla="*/ 331252 w 859365"/>
              <a:gd name="connsiteY435" fmla="*/ 118949 h 201821"/>
              <a:gd name="connsiteX436" fmla="*/ 351192 w 859365"/>
              <a:gd name="connsiteY436" fmla="*/ 113532 h 201821"/>
              <a:gd name="connsiteX437" fmla="*/ 350385 w 859365"/>
              <a:gd name="connsiteY437" fmla="*/ 113993 h 201821"/>
              <a:gd name="connsiteX438" fmla="*/ 466911 w 859365"/>
              <a:gd name="connsiteY438" fmla="*/ 111688 h 201821"/>
              <a:gd name="connsiteX439" fmla="*/ 466220 w 859365"/>
              <a:gd name="connsiteY439" fmla="*/ 111457 h 201821"/>
              <a:gd name="connsiteX440" fmla="*/ 465413 w 859365"/>
              <a:gd name="connsiteY440" fmla="*/ 111226 h 201821"/>
              <a:gd name="connsiteX441" fmla="*/ 464491 w 859365"/>
              <a:gd name="connsiteY441" fmla="*/ 110996 h 201821"/>
              <a:gd name="connsiteX442" fmla="*/ 462647 w 859365"/>
              <a:gd name="connsiteY442" fmla="*/ 110765 h 201821"/>
              <a:gd name="connsiteX443" fmla="*/ 460457 w 859365"/>
              <a:gd name="connsiteY443" fmla="*/ 110535 h 201821"/>
              <a:gd name="connsiteX444" fmla="*/ 457921 w 859365"/>
              <a:gd name="connsiteY444" fmla="*/ 110420 h 201821"/>
              <a:gd name="connsiteX445" fmla="*/ 455040 w 859365"/>
              <a:gd name="connsiteY445" fmla="*/ 110420 h 201821"/>
              <a:gd name="connsiteX446" fmla="*/ 368481 w 859365"/>
              <a:gd name="connsiteY446" fmla="*/ 109152 h 201821"/>
              <a:gd name="connsiteX447" fmla="*/ 386576 w 859365"/>
              <a:gd name="connsiteY447" fmla="*/ 104311 h 201821"/>
              <a:gd name="connsiteX448" fmla="*/ 385308 w 859365"/>
              <a:gd name="connsiteY448" fmla="*/ 104887 h 201821"/>
              <a:gd name="connsiteX449" fmla="*/ 385308 w 859365"/>
              <a:gd name="connsiteY449" fmla="*/ 104887 h 201821"/>
              <a:gd name="connsiteX450" fmla="*/ 384962 w 859365"/>
              <a:gd name="connsiteY450" fmla="*/ 105002 h 201821"/>
              <a:gd name="connsiteX451" fmla="*/ 385424 w 859365"/>
              <a:gd name="connsiteY451" fmla="*/ 105233 h 201821"/>
              <a:gd name="connsiteX452" fmla="*/ 386000 w 859365"/>
              <a:gd name="connsiteY452" fmla="*/ 105463 h 201821"/>
              <a:gd name="connsiteX453" fmla="*/ 386691 w 859365"/>
              <a:gd name="connsiteY453" fmla="*/ 105579 h 201821"/>
              <a:gd name="connsiteX454" fmla="*/ 387498 w 859365"/>
              <a:gd name="connsiteY454" fmla="*/ 105694 h 201821"/>
              <a:gd name="connsiteX455" fmla="*/ 389342 w 859365"/>
              <a:gd name="connsiteY455" fmla="*/ 105925 h 201821"/>
              <a:gd name="connsiteX456" fmla="*/ 391532 w 859365"/>
              <a:gd name="connsiteY456" fmla="*/ 106155 h 201821"/>
              <a:gd name="connsiteX457" fmla="*/ 394068 w 859365"/>
              <a:gd name="connsiteY457" fmla="*/ 106270 h 201821"/>
              <a:gd name="connsiteX458" fmla="*/ 396949 w 859365"/>
              <a:gd name="connsiteY458" fmla="*/ 106270 h 201821"/>
              <a:gd name="connsiteX459" fmla="*/ 464375 w 859365"/>
              <a:gd name="connsiteY459" fmla="*/ 107308 h 201821"/>
              <a:gd name="connsiteX460" fmla="*/ 468525 w 859365"/>
              <a:gd name="connsiteY460" fmla="*/ 107308 h 201821"/>
              <a:gd name="connsiteX461" fmla="*/ 472674 w 859365"/>
              <a:gd name="connsiteY461" fmla="*/ 107308 h 201821"/>
              <a:gd name="connsiteX462" fmla="*/ 476708 w 859365"/>
              <a:gd name="connsiteY462" fmla="*/ 107192 h 201821"/>
              <a:gd name="connsiteX463" fmla="*/ 480627 w 859365"/>
              <a:gd name="connsiteY463" fmla="*/ 106962 h 201821"/>
              <a:gd name="connsiteX464" fmla="*/ 481664 w 859365"/>
              <a:gd name="connsiteY464" fmla="*/ 106962 h 201821"/>
              <a:gd name="connsiteX465" fmla="*/ 482702 w 859365"/>
              <a:gd name="connsiteY465" fmla="*/ 106962 h 201821"/>
              <a:gd name="connsiteX466" fmla="*/ 483739 w 859365"/>
              <a:gd name="connsiteY466" fmla="*/ 106962 h 201821"/>
              <a:gd name="connsiteX467" fmla="*/ 484776 w 859365"/>
              <a:gd name="connsiteY467" fmla="*/ 106962 h 201821"/>
              <a:gd name="connsiteX468" fmla="*/ 485468 w 859365"/>
              <a:gd name="connsiteY468" fmla="*/ 106962 h 201821"/>
              <a:gd name="connsiteX469" fmla="*/ 485698 w 859365"/>
              <a:gd name="connsiteY469" fmla="*/ 106846 h 201821"/>
              <a:gd name="connsiteX470" fmla="*/ 488464 w 859365"/>
              <a:gd name="connsiteY470" fmla="*/ 106270 h 201821"/>
              <a:gd name="connsiteX471" fmla="*/ 467603 w 859365"/>
              <a:gd name="connsiteY471" fmla="*/ 112264 h 201821"/>
              <a:gd name="connsiteX472" fmla="*/ 467026 w 859365"/>
              <a:gd name="connsiteY472" fmla="*/ 112033 h 201821"/>
              <a:gd name="connsiteX473" fmla="*/ 494804 w 859365"/>
              <a:gd name="connsiteY473" fmla="*/ 96934 h 201821"/>
              <a:gd name="connsiteX474" fmla="*/ 505638 w 859365"/>
              <a:gd name="connsiteY474" fmla="*/ 93822 h 201821"/>
              <a:gd name="connsiteX475" fmla="*/ 505638 w 859365"/>
              <a:gd name="connsiteY475" fmla="*/ 93822 h 201821"/>
              <a:gd name="connsiteX476" fmla="*/ 494804 w 859365"/>
              <a:gd name="connsiteY476" fmla="*/ 96934 h 201821"/>
              <a:gd name="connsiteX477" fmla="*/ 494804 w 859365"/>
              <a:gd name="connsiteY477" fmla="*/ 96934 h 201821"/>
              <a:gd name="connsiteX478" fmla="*/ 501027 w 859365"/>
              <a:gd name="connsiteY478" fmla="*/ 100622 h 201821"/>
              <a:gd name="connsiteX479" fmla="*/ 501027 w 859365"/>
              <a:gd name="connsiteY479" fmla="*/ 100622 h 201821"/>
              <a:gd name="connsiteX480" fmla="*/ 501719 w 859365"/>
              <a:gd name="connsiteY480" fmla="*/ 100392 h 201821"/>
              <a:gd name="connsiteX481" fmla="*/ 501719 w 859365"/>
              <a:gd name="connsiteY481" fmla="*/ 100392 h 201821"/>
              <a:gd name="connsiteX482" fmla="*/ 501027 w 859365"/>
              <a:gd name="connsiteY482" fmla="*/ 100622 h 201821"/>
              <a:gd name="connsiteX483" fmla="*/ 501027 w 859365"/>
              <a:gd name="connsiteY483" fmla="*/ 100622 h 201821"/>
              <a:gd name="connsiteX484" fmla="*/ 501027 w 859365"/>
              <a:gd name="connsiteY484" fmla="*/ 100622 h 201821"/>
              <a:gd name="connsiteX485" fmla="*/ 501950 w 859365"/>
              <a:gd name="connsiteY485" fmla="*/ 100392 h 201821"/>
              <a:gd name="connsiteX486" fmla="*/ 502526 w 859365"/>
              <a:gd name="connsiteY486" fmla="*/ 100277 h 201821"/>
              <a:gd name="connsiteX487" fmla="*/ 502526 w 859365"/>
              <a:gd name="connsiteY487" fmla="*/ 100277 h 201821"/>
              <a:gd name="connsiteX488" fmla="*/ 501834 w 859365"/>
              <a:gd name="connsiteY488" fmla="*/ 100392 h 201821"/>
              <a:gd name="connsiteX489" fmla="*/ 501834 w 859365"/>
              <a:gd name="connsiteY489" fmla="*/ 100392 h 201821"/>
              <a:gd name="connsiteX490" fmla="*/ 500105 w 859365"/>
              <a:gd name="connsiteY490" fmla="*/ 100853 h 201821"/>
              <a:gd name="connsiteX491" fmla="*/ 500682 w 859365"/>
              <a:gd name="connsiteY491" fmla="*/ 100738 h 201821"/>
              <a:gd name="connsiteX492" fmla="*/ 500682 w 859365"/>
              <a:gd name="connsiteY492" fmla="*/ 100738 h 201821"/>
              <a:gd name="connsiteX493" fmla="*/ 499990 w 859365"/>
              <a:gd name="connsiteY493" fmla="*/ 100853 h 201821"/>
              <a:gd name="connsiteX494" fmla="*/ 499990 w 859365"/>
              <a:gd name="connsiteY494" fmla="*/ 100853 h 201821"/>
              <a:gd name="connsiteX495" fmla="*/ 502872 w 859365"/>
              <a:gd name="connsiteY495" fmla="*/ 100162 h 201821"/>
              <a:gd name="connsiteX496" fmla="*/ 502872 w 859365"/>
              <a:gd name="connsiteY496" fmla="*/ 100162 h 201821"/>
              <a:gd name="connsiteX497" fmla="*/ 503678 w 859365"/>
              <a:gd name="connsiteY497" fmla="*/ 99931 h 201821"/>
              <a:gd name="connsiteX498" fmla="*/ 503678 w 859365"/>
              <a:gd name="connsiteY498" fmla="*/ 99931 h 201821"/>
              <a:gd name="connsiteX499" fmla="*/ 502872 w 859365"/>
              <a:gd name="connsiteY499" fmla="*/ 100162 h 201821"/>
              <a:gd name="connsiteX500" fmla="*/ 409858 w 859365"/>
              <a:gd name="connsiteY500" fmla="*/ 100507 h 201821"/>
              <a:gd name="connsiteX501" fmla="*/ 409858 w 859365"/>
              <a:gd name="connsiteY501" fmla="*/ 100507 h 201821"/>
              <a:gd name="connsiteX502" fmla="*/ 409858 w 859365"/>
              <a:gd name="connsiteY502" fmla="*/ 100507 h 201821"/>
              <a:gd name="connsiteX503" fmla="*/ 409858 w 859365"/>
              <a:gd name="connsiteY503" fmla="*/ 100507 h 201821"/>
              <a:gd name="connsiteX504" fmla="*/ 409858 w 859365"/>
              <a:gd name="connsiteY504" fmla="*/ 100507 h 201821"/>
              <a:gd name="connsiteX505" fmla="*/ 409743 w 859365"/>
              <a:gd name="connsiteY505" fmla="*/ 100392 h 201821"/>
              <a:gd name="connsiteX506" fmla="*/ 409743 w 859365"/>
              <a:gd name="connsiteY506" fmla="*/ 100392 h 201821"/>
              <a:gd name="connsiteX507" fmla="*/ 409743 w 859365"/>
              <a:gd name="connsiteY507" fmla="*/ 100392 h 201821"/>
              <a:gd name="connsiteX508" fmla="*/ 409743 w 859365"/>
              <a:gd name="connsiteY508" fmla="*/ 100392 h 201821"/>
              <a:gd name="connsiteX509" fmla="*/ 409743 w 859365"/>
              <a:gd name="connsiteY509" fmla="*/ 100392 h 201821"/>
              <a:gd name="connsiteX510" fmla="*/ 409628 w 859365"/>
              <a:gd name="connsiteY510" fmla="*/ 100277 h 201821"/>
              <a:gd name="connsiteX511" fmla="*/ 409628 w 859365"/>
              <a:gd name="connsiteY511" fmla="*/ 100277 h 201821"/>
              <a:gd name="connsiteX512" fmla="*/ 409628 w 859365"/>
              <a:gd name="connsiteY512" fmla="*/ 100277 h 201821"/>
              <a:gd name="connsiteX513" fmla="*/ 409628 w 859365"/>
              <a:gd name="connsiteY513" fmla="*/ 100162 h 201821"/>
              <a:gd name="connsiteX514" fmla="*/ 409628 w 859365"/>
              <a:gd name="connsiteY514" fmla="*/ 100162 h 201821"/>
              <a:gd name="connsiteX515" fmla="*/ 409628 w 859365"/>
              <a:gd name="connsiteY515" fmla="*/ 100162 h 201821"/>
              <a:gd name="connsiteX516" fmla="*/ 409628 w 859365"/>
              <a:gd name="connsiteY516" fmla="*/ 100162 h 201821"/>
              <a:gd name="connsiteX517" fmla="*/ 409628 w 859365"/>
              <a:gd name="connsiteY517" fmla="*/ 100162 h 201821"/>
              <a:gd name="connsiteX518" fmla="*/ 409743 w 859365"/>
              <a:gd name="connsiteY518" fmla="*/ 100046 h 201821"/>
              <a:gd name="connsiteX519" fmla="*/ 409743 w 859365"/>
              <a:gd name="connsiteY519" fmla="*/ 100046 h 201821"/>
              <a:gd name="connsiteX520" fmla="*/ 409743 w 859365"/>
              <a:gd name="connsiteY520" fmla="*/ 100046 h 201821"/>
              <a:gd name="connsiteX521" fmla="*/ 409743 w 859365"/>
              <a:gd name="connsiteY521" fmla="*/ 100046 h 201821"/>
              <a:gd name="connsiteX522" fmla="*/ 409743 w 859365"/>
              <a:gd name="connsiteY522" fmla="*/ 100046 h 201821"/>
              <a:gd name="connsiteX523" fmla="*/ 527998 w 859365"/>
              <a:gd name="connsiteY523" fmla="*/ 94168 h 201821"/>
              <a:gd name="connsiteX524" fmla="*/ 527306 w 859365"/>
              <a:gd name="connsiteY524" fmla="*/ 93937 h 201821"/>
              <a:gd name="connsiteX525" fmla="*/ 526500 w 859365"/>
              <a:gd name="connsiteY525" fmla="*/ 93707 h 201821"/>
              <a:gd name="connsiteX526" fmla="*/ 525578 w 859365"/>
              <a:gd name="connsiteY526" fmla="*/ 93476 h 201821"/>
              <a:gd name="connsiteX527" fmla="*/ 523849 w 859365"/>
              <a:gd name="connsiteY527" fmla="*/ 93246 h 201821"/>
              <a:gd name="connsiteX528" fmla="*/ 521774 w 859365"/>
              <a:gd name="connsiteY528" fmla="*/ 93015 h 201821"/>
              <a:gd name="connsiteX529" fmla="*/ 519469 w 859365"/>
              <a:gd name="connsiteY529" fmla="*/ 92900 h 201821"/>
              <a:gd name="connsiteX530" fmla="*/ 516818 w 859365"/>
              <a:gd name="connsiteY530" fmla="*/ 92900 h 201821"/>
              <a:gd name="connsiteX531" fmla="*/ 509211 w 859365"/>
              <a:gd name="connsiteY531" fmla="*/ 92900 h 201821"/>
              <a:gd name="connsiteX532" fmla="*/ 506790 w 859365"/>
              <a:gd name="connsiteY532" fmla="*/ 93476 h 201821"/>
              <a:gd name="connsiteX533" fmla="*/ 504946 w 859365"/>
              <a:gd name="connsiteY533" fmla="*/ 93937 h 201821"/>
              <a:gd name="connsiteX534" fmla="*/ 505177 w 859365"/>
              <a:gd name="connsiteY534" fmla="*/ 93937 h 201821"/>
              <a:gd name="connsiteX535" fmla="*/ 494112 w 859365"/>
              <a:gd name="connsiteY535" fmla="*/ 97049 h 201821"/>
              <a:gd name="connsiteX536" fmla="*/ 490078 w 859365"/>
              <a:gd name="connsiteY536" fmla="*/ 97971 h 201821"/>
              <a:gd name="connsiteX537" fmla="*/ 496071 w 859365"/>
              <a:gd name="connsiteY537" fmla="*/ 97971 h 201821"/>
              <a:gd name="connsiteX538" fmla="*/ 497685 w 859365"/>
              <a:gd name="connsiteY538" fmla="*/ 98087 h 201821"/>
              <a:gd name="connsiteX539" fmla="*/ 499068 w 859365"/>
              <a:gd name="connsiteY539" fmla="*/ 98087 h 201821"/>
              <a:gd name="connsiteX540" fmla="*/ 500221 w 859365"/>
              <a:gd name="connsiteY540" fmla="*/ 98087 h 201821"/>
              <a:gd name="connsiteX541" fmla="*/ 501027 w 859365"/>
              <a:gd name="connsiteY541" fmla="*/ 98202 h 201821"/>
              <a:gd name="connsiteX542" fmla="*/ 501719 w 859365"/>
              <a:gd name="connsiteY542" fmla="*/ 98317 h 201821"/>
              <a:gd name="connsiteX543" fmla="*/ 502180 w 859365"/>
              <a:gd name="connsiteY543" fmla="*/ 98433 h 201821"/>
              <a:gd name="connsiteX544" fmla="*/ 502526 w 859365"/>
              <a:gd name="connsiteY544" fmla="*/ 98548 h 201821"/>
              <a:gd name="connsiteX545" fmla="*/ 502641 w 859365"/>
              <a:gd name="connsiteY545" fmla="*/ 98778 h 201821"/>
              <a:gd name="connsiteX546" fmla="*/ 502641 w 859365"/>
              <a:gd name="connsiteY546" fmla="*/ 99009 h 201821"/>
              <a:gd name="connsiteX547" fmla="*/ 502411 w 859365"/>
              <a:gd name="connsiteY547" fmla="*/ 99239 h 201821"/>
              <a:gd name="connsiteX548" fmla="*/ 502065 w 859365"/>
              <a:gd name="connsiteY548" fmla="*/ 99470 h 201821"/>
              <a:gd name="connsiteX549" fmla="*/ 501604 w 859365"/>
              <a:gd name="connsiteY549" fmla="*/ 99700 h 201821"/>
              <a:gd name="connsiteX550" fmla="*/ 501027 w 859365"/>
              <a:gd name="connsiteY550" fmla="*/ 99931 h 201821"/>
              <a:gd name="connsiteX551" fmla="*/ 500451 w 859365"/>
              <a:gd name="connsiteY551" fmla="*/ 100162 h 201821"/>
              <a:gd name="connsiteX552" fmla="*/ 499875 w 859365"/>
              <a:gd name="connsiteY552" fmla="*/ 100392 h 201821"/>
              <a:gd name="connsiteX553" fmla="*/ 499183 w 859365"/>
              <a:gd name="connsiteY553" fmla="*/ 100622 h 201821"/>
              <a:gd name="connsiteX554" fmla="*/ 498377 w 859365"/>
              <a:gd name="connsiteY554" fmla="*/ 100853 h 201821"/>
              <a:gd name="connsiteX555" fmla="*/ 497800 w 859365"/>
              <a:gd name="connsiteY555" fmla="*/ 100968 h 201821"/>
              <a:gd name="connsiteX556" fmla="*/ 495726 w 859365"/>
              <a:gd name="connsiteY556" fmla="*/ 101314 h 201821"/>
              <a:gd name="connsiteX557" fmla="*/ 493075 w 859365"/>
              <a:gd name="connsiteY557" fmla="*/ 101660 h 201821"/>
              <a:gd name="connsiteX558" fmla="*/ 490309 w 859365"/>
              <a:gd name="connsiteY558" fmla="*/ 101890 h 201821"/>
              <a:gd name="connsiteX559" fmla="*/ 487542 w 859365"/>
              <a:gd name="connsiteY559" fmla="*/ 102006 h 201821"/>
              <a:gd name="connsiteX560" fmla="*/ 484776 w 859365"/>
              <a:gd name="connsiteY560" fmla="*/ 102006 h 201821"/>
              <a:gd name="connsiteX561" fmla="*/ 482125 w 859365"/>
              <a:gd name="connsiteY561" fmla="*/ 102006 h 201821"/>
              <a:gd name="connsiteX562" fmla="*/ 419079 w 859365"/>
              <a:gd name="connsiteY562" fmla="*/ 100968 h 201821"/>
              <a:gd name="connsiteX563" fmla="*/ 416197 w 859365"/>
              <a:gd name="connsiteY563" fmla="*/ 100968 h 201821"/>
              <a:gd name="connsiteX564" fmla="*/ 413892 w 859365"/>
              <a:gd name="connsiteY564" fmla="*/ 100853 h 201821"/>
              <a:gd name="connsiteX565" fmla="*/ 412048 w 859365"/>
              <a:gd name="connsiteY565" fmla="*/ 100622 h 201821"/>
              <a:gd name="connsiteX566" fmla="*/ 410780 w 859365"/>
              <a:gd name="connsiteY566" fmla="*/ 100392 h 201821"/>
              <a:gd name="connsiteX567" fmla="*/ 410204 w 859365"/>
              <a:gd name="connsiteY567" fmla="*/ 100046 h 201821"/>
              <a:gd name="connsiteX568" fmla="*/ 410550 w 859365"/>
              <a:gd name="connsiteY568" fmla="*/ 99585 h 201821"/>
              <a:gd name="connsiteX569" fmla="*/ 411126 w 859365"/>
              <a:gd name="connsiteY569" fmla="*/ 99355 h 201821"/>
              <a:gd name="connsiteX570" fmla="*/ 412048 w 859365"/>
              <a:gd name="connsiteY570" fmla="*/ 99124 h 201821"/>
              <a:gd name="connsiteX571" fmla="*/ 414353 w 859365"/>
              <a:gd name="connsiteY571" fmla="*/ 98548 h 201821"/>
              <a:gd name="connsiteX572" fmla="*/ 416889 w 859365"/>
              <a:gd name="connsiteY572" fmla="*/ 98087 h 201821"/>
              <a:gd name="connsiteX573" fmla="*/ 419655 w 859365"/>
              <a:gd name="connsiteY573" fmla="*/ 97626 h 201821"/>
              <a:gd name="connsiteX574" fmla="*/ 422652 w 859365"/>
              <a:gd name="connsiteY574" fmla="*/ 97280 h 201821"/>
              <a:gd name="connsiteX575" fmla="*/ 425649 w 859365"/>
              <a:gd name="connsiteY575" fmla="*/ 97049 h 201821"/>
              <a:gd name="connsiteX576" fmla="*/ 428530 w 859365"/>
              <a:gd name="connsiteY576" fmla="*/ 96819 h 201821"/>
              <a:gd name="connsiteX577" fmla="*/ 431296 w 859365"/>
              <a:gd name="connsiteY577" fmla="*/ 96819 h 201821"/>
              <a:gd name="connsiteX578" fmla="*/ 433832 w 859365"/>
              <a:gd name="connsiteY578" fmla="*/ 96819 h 201821"/>
              <a:gd name="connsiteX579" fmla="*/ 439710 w 859365"/>
              <a:gd name="connsiteY579" fmla="*/ 96819 h 201821"/>
              <a:gd name="connsiteX580" fmla="*/ 442707 w 859365"/>
              <a:gd name="connsiteY580" fmla="*/ 95897 h 201821"/>
              <a:gd name="connsiteX581" fmla="*/ 454348 w 859365"/>
              <a:gd name="connsiteY581" fmla="*/ 92785 h 201821"/>
              <a:gd name="connsiteX582" fmla="*/ 454578 w 859365"/>
              <a:gd name="connsiteY582" fmla="*/ 92785 h 201821"/>
              <a:gd name="connsiteX583" fmla="*/ 455962 w 859365"/>
              <a:gd name="connsiteY583" fmla="*/ 92324 h 201821"/>
              <a:gd name="connsiteX584" fmla="*/ 458613 w 859365"/>
              <a:gd name="connsiteY584" fmla="*/ 91632 h 201821"/>
              <a:gd name="connsiteX585" fmla="*/ 451697 w 859365"/>
              <a:gd name="connsiteY585" fmla="*/ 91632 h 201821"/>
              <a:gd name="connsiteX586" fmla="*/ 448470 w 859365"/>
              <a:gd name="connsiteY586" fmla="*/ 91517 h 201821"/>
              <a:gd name="connsiteX587" fmla="*/ 445127 w 859365"/>
              <a:gd name="connsiteY587" fmla="*/ 91517 h 201821"/>
              <a:gd name="connsiteX588" fmla="*/ 441669 w 859365"/>
              <a:gd name="connsiteY588" fmla="*/ 91517 h 201821"/>
              <a:gd name="connsiteX589" fmla="*/ 438096 w 859365"/>
              <a:gd name="connsiteY589" fmla="*/ 91747 h 201821"/>
              <a:gd name="connsiteX590" fmla="*/ 436137 w 859365"/>
              <a:gd name="connsiteY590" fmla="*/ 91863 h 201821"/>
              <a:gd name="connsiteX591" fmla="*/ 434178 w 859365"/>
              <a:gd name="connsiteY591" fmla="*/ 91978 h 201821"/>
              <a:gd name="connsiteX592" fmla="*/ 432218 w 859365"/>
              <a:gd name="connsiteY592" fmla="*/ 92093 h 201821"/>
              <a:gd name="connsiteX593" fmla="*/ 430259 w 859365"/>
              <a:gd name="connsiteY593" fmla="*/ 92208 h 201821"/>
              <a:gd name="connsiteX594" fmla="*/ 449507 w 859365"/>
              <a:gd name="connsiteY594" fmla="*/ 87022 h 201821"/>
              <a:gd name="connsiteX595" fmla="*/ 447317 w 859365"/>
              <a:gd name="connsiteY595" fmla="*/ 87828 h 201821"/>
              <a:gd name="connsiteX596" fmla="*/ 447317 w 859365"/>
              <a:gd name="connsiteY596" fmla="*/ 87828 h 201821"/>
              <a:gd name="connsiteX597" fmla="*/ 446971 w 859365"/>
              <a:gd name="connsiteY597" fmla="*/ 87944 h 201821"/>
              <a:gd name="connsiteX598" fmla="*/ 447432 w 859365"/>
              <a:gd name="connsiteY598" fmla="*/ 88174 h 201821"/>
              <a:gd name="connsiteX599" fmla="*/ 448009 w 859365"/>
              <a:gd name="connsiteY599" fmla="*/ 88405 h 201821"/>
              <a:gd name="connsiteX600" fmla="*/ 448700 w 859365"/>
              <a:gd name="connsiteY600" fmla="*/ 88520 h 201821"/>
              <a:gd name="connsiteX601" fmla="*/ 449392 w 859365"/>
              <a:gd name="connsiteY601" fmla="*/ 88636 h 201821"/>
              <a:gd name="connsiteX602" fmla="*/ 451121 w 859365"/>
              <a:gd name="connsiteY602" fmla="*/ 88866 h 201821"/>
              <a:gd name="connsiteX603" fmla="*/ 453195 w 859365"/>
              <a:gd name="connsiteY603" fmla="*/ 89096 h 201821"/>
              <a:gd name="connsiteX604" fmla="*/ 455616 w 859365"/>
              <a:gd name="connsiteY604" fmla="*/ 89212 h 201821"/>
              <a:gd name="connsiteX605" fmla="*/ 458382 w 859365"/>
              <a:gd name="connsiteY605" fmla="*/ 89212 h 201821"/>
              <a:gd name="connsiteX606" fmla="*/ 522581 w 859365"/>
              <a:gd name="connsiteY606" fmla="*/ 90364 h 201821"/>
              <a:gd name="connsiteX607" fmla="*/ 526615 w 859365"/>
              <a:gd name="connsiteY607" fmla="*/ 90364 h 201821"/>
              <a:gd name="connsiteX608" fmla="*/ 530534 w 859365"/>
              <a:gd name="connsiteY608" fmla="*/ 90364 h 201821"/>
              <a:gd name="connsiteX609" fmla="*/ 534337 w 859365"/>
              <a:gd name="connsiteY609" fmla="*/ 90249 h 201821"/>
              <a:gd name="connsiteX610" fmla="*/ 538025 w 859365"/>
              <a:gd name="connsiteY610" fmla="*/ 90019 h 201821"/>
              <a:gd name="connsiteX611" fmla="*/ 539063 w 859365"/>
              <a:gd name="connsiteY611" fmla="*/ 90019 h 201821"/>
              <a:gd name="connsiteX612" fmla="*/ 540100 w 859365"/>
              <a:gd name="connsiteY612" fmla="*/ 90019 h 201821"/>
              <a:gd name="connsiteX613" fmla="*/ 541137 w 859365"/>
              <a:gd name="connsiteY613" fmla="*/ 90019 h 201821"/>
              <a:gd name="connsiteX614" fmla="*/ 542175 w 859365"/>
              <a:gd name="connsiteY614" fmla="*/ 90019 h 201821"/>
              <a:gd name="connsiteX615" fmla="*/ 542636 w 859365"/>
              <a:gd name="connsiteY615" fmla="*/ 90019 h 201821"/>
              <a:gd name="connsiteX616" fmla="*/ 542981 w 859365"/>
              <a:gd name="connsiteY616" fmla="*/ 89903 h 201821"/>
              <a:gd name="connsiteX617" fmla="*/ 546439 w 859365"/>
              <a:gd name="connsiteY617" fmla="*/ 89096 h 201821"/>
              <a:gd name="connsiteX618" fmla="*/ 528689 w 859365"/>
              <a:gd name="connsiteY618" fmla="*/ 94168 h 201821"/>
              <a:gd name="connsiteX619" fmla="*/ 528113 w 859365"/>
              <a:gd name="connsiteY619" fmla="*/ 93937 h 201821"/>
              <a:gd name="connsiteX620" fmla="*/ 506099 w 859365"/>
              <a:gd name="connsiteY620" fmla="*/ 72153 h 201821"/>
              <a:gd name="connsiteX621" fmla="*/ 503102 w 859365"/>
              <a:gd name="connsiteY621" fmla="*/ 73190 h 201821"/>
              <a:gd name="connsiteX622" fmla="*/ 503333 w 859365"/>
              <a:gd name="connsiteY622" fmla="*/ 73190 h 201821"/>
              <a:gd name="connsiteX623" fmla="*/ 503102 w 859365"/>
              <a:gd name="connsiteY623" fmla="*/ 73190 h 201821"/>
              <a:gd name="connsiteX624" fmla="*/ 594387 w 859365"/>
              <a:gd name="connsiteY624" fmla="*/ 75150 h 201821"/>
              <a:gd name="connsiteX625" fmla="*/ 594732 w 859365"/>
              <a:gd name="connsiteY625" fmla="*/ 75150 h 201821"/>
              <a:gd name="connsiteX626" fmla="*/ 594963 w 859365"/>
              <a:gd name="connsiteY626" fmla="*/ 75150 h 201821"/>
              <a:gd name="connsiteX627" fmla="*/ 599112 w 859365"/>
              <a:gd name="connsiteY627" fmla="*/ 74228 h 201821"/>
              <a:gd name="connsiteX628" fmla="*/ 585281 w 859365"/>
              <a:gd name="connsiteY628" fmla="*/ 78147 h 201821"/>
              <a:gd name="connsiteX629" fmla="*/ 584705 w 859365"/>
              <a:gd name="connsiteY629" fmla="*/ 77916 h 201821"/>
              <a:gd name="connsiteX630" fmla="*/ 584013 w 859365"/>
              <a:gd name="connsiteY630" fmla="*/ 77686 h 201821"/>
              <a:gd name="connsiteX631" fmla="*/ 583322 w 859365"/>
              <a:gd name="connsiteY631" fmla="*/ 77455 h 201821"/>
              <a:gd name="connsiteX632" fmla="*/ 582515 w 859365"/>
              <a:gd name="connsiteY632" fmla="*/ 77225 h 201821"/>
              <a:gd name="connsiteX633" fmla="*/ 580901 w 859365"/>
              <a:gd name="connsiteY633" fmla="*/ 76994 h 201821"/>
              <a:gd name="connsiteX634" fmla="*/ 578942 w 859365"/>
              <a:gd name="connsiteY634" fmla="*/ 76764 h 201821"/>
              <a:gd name="connsiteX635" fmla="*/ 576752 w 859365"/>
              <a:gd name="connsiteY635" fmla="*/ 76648 h 201821"/>
              <a:gd name="connsiteX636" fmla="*/ 574216 w 859365"/>
              <a:gd name="connsiteY636" fmla="*/ 76648 h 201821"/>
              <a:gd name="connsiteX637" fmla="*/ 566955 w 859365"/>
              <a:gd name="connsiteY637" fmla="*/ 76648 h 201821"/>
              <a:gd name="connsiteX638" fmla="*/ 563843 w 859365"/>
              <a:gd name="connsiteY638" fmla="*/ 77340 h 201821"/>
              <a:gd name="connsiteX639" fmla="*/ 561538 w 859365"/>
              <a:gd name="connsiteY639" fmla="*/ 77916 h 201821"/>
              <a:gd name="connsiteX640" fmla="*/ 561769 w 859365"/>
              <a:gd name="connsiteY640" fmla="*/ 77916 h 201821"/>
              <a:gd name="connsiteX641" fmla="*/ 552433 w 859365"/>
              <a:gd name="connsiteY641" fmla="*/ 80567 h 201821"/>
              <a:gd name="connsiteX642" fmla="*/ 547361 w 859365"/>
              <a:gd name="connsiteY642" fmla="*/ 81835 h 201821"/>
              <a:gd name="connsiteX643" fmla="*/ 553124 w 859365"/>
              <a:gd name="connsiteY643" fmla="*/ 81835 h 201821"/>
              <a:gd name="connsiteX644" fmla="*/ 554623 w 859365"/>
              <a:gd name="connsiteY644" fmla="*/ 81950 h 201821"/>
              <a:gd name="connsiteX645" fmla="*/ 555891 w 859365"/>
              <a:gd name="connsiteY645" fmla="*/ 81950 h 201821"/>
              <a:gd name="connsiteX646" fmla="*/ 556928 w 859365"/>
              <a:gd name="connsiteY646" fmla="*/ 81950 h 201821"/>
              <a:gd name="connsiteX647" fmla="*/ 557735 w 859365"/>
              <a:gd name="connsiteY647" fmla="*/ 82065 h 201821"/>
              <a:gd name="connsiteX648" fmla="*/ 558311 w 859365"/>
              <a:gd name="connsiteY648" fmla="*/ 82181 h 201821"/>
              <a:gd name="connsiteX649" fmla="*/ 558772 w 859365"/>
              <a:gd name="connsiteY649" fmla="*/ 82296 h 201821"/>
              <a:gd name="connsiteX650" fmla="*/ 559002 w 859365"/>
              <a:gd name="connsiteY650" fmla="*/ 82411 h 201821"/>
              <a:gd name="connsiteX651" fmla="*/ 559002 w 859365"/>
              <a:gd name="connsiteY651" fmla="*/ 82642 h 201821"/>
              <a:gd name="connsiteX652" fmla="*/ 559002 w 859365"/>
              <a:gd name="connsiteY652" fmla="*/ 82872 h 201821"/>
              <a:gd name="connsiteX653" fmla="*/ 558772 w 859365"/>
              <a:gd name="connsiteY653" fmla="*/ 83103 h 201821"/>
              <a:gd name="connsiteX654" fmla="*/ 558426 w 859365"/>
              <a:gd name="connsiteY654" fmla="*/ 83333 h 201821"/>
              <a:gd name="connsiteX655" fmla="*/ 557965 w 859365"/>
              <a:gd name="connsiteY655" fmla="*/ 83564 h 201821"/>
              <a:gd name="connsiteX656" fmla="*/ 557504 w 859365"/>
              <a:gd name="connsiteY656" fmla="*/ 83794 h 201821"/>
              <a:gd name="connsiteX657" fmla="*/ 556928 w 859365"/>
              <a:gd name="connsiteY657" fmla="*/ 84025 h 201821"/>
              <a:gd name="connsiteX658" fmla="*/ 556351 w 859365"/>
              <a:gd name="connsiteY658" fmla="*/ 84256 h 201821"/>
              <a:gd name="connsiteX659" fmla="*/ 555775 w 859365"/>
              <a:gd name="connsiteY659" fmla="*/ 84371 h 201821"/>
              <a:gd name="connsiteX660" fmla="*/ 553585 w 859365"/>
              <a:gd name="connsiteY660" fmla="*/ 84716 h 201821"/>
              <a:gd name="connsiteX661" fmla="*/ 551050 w 859365"/>
              <a:gd name="connsiteY661" fmla="*/ 85062 h 201821"/>
              <a:gd name="connsiteX662" fmla="*/ 548399 w 859365"/>
              <a:gd name="connsiteY662" fmla="*/ 85293 h 201821"/>
              <a:gd name="connsiteX663" fmla="*/ 545748 w 859365"/>
              <a:gd name="connsiteY663" fmla="*/ 85408 h 201821"/>
              <a:gd name="connsiteX664" fmla="*/ 543212 w 859365"/>
              <a:gd name="connsiteY664" fmla="*/ 85408 h 201821"/>
              <a:gd name="connsiteX665" fmla="*/ 540676 w 859365"/>
              <a:gd name="connsiteY665" fmla="*/ 85408 h 201821"/>
              <a:gd name="connsiteX666" fmla="*/ 480627 w 859365"/>
              <a:gd name="connsiteY666" fmla="*/ 84256 h 201821"/>
              <a:gd name="connsiteX667" fmla="*/ 477976 w 859365"/>
              <a:gd name="connsiteY667" fmla="*/ 84256 h 201821"/>
              <a:gd name="connsiteX668" fmla="*/ 475786 w 859365"/>
              <a:gd name="connsiteY668" fmla="*/ 84140 h 201821"/>
              <a:gd name="connsiteX669" fmla="*/ 474057 w 859365"/>
              <a:gd name="connsiteY669" fmla="*/ 83910 h 201821"/>
              <a:gd name="connsiteX670" fmla="*/ 472789 w 859365"/>
              <a:gd name="connsiteY670" fmla="*/ 83679 h 201821"/>
              <a:gd name="connsiteX671" fmla="*/ 472328 w 859365"/>
              <a:gd name="connsiteY671" fmla="*/ 83333 h 201821"/>
              <a:gd name="connsiteX672" fmla="*/ 472789 w 859365"/>
              <a:gd name="connsiteY672" fmla="*/ 82872 h 201821"/>
              <a:gd name="connsiteX673" fmla="*/ 474979 w 859365"/>
              <a:gd name="connsiteY673" fmla="*/ 82296 h 201821"/>
              <a:gd name="connsiteX674" fmla="*/ 477400 w 859365"/>
              <a:gd name="connsiteY674" fmla="*/ 81835 h 201821"/>
              <a:gd name="connsiteX675" fmla="*/ 480051 w 859365"/>
              <a:gd name="connsiteY675" fmla="*/ 81489 h 201821"/>
              <a:gd name="connsiteX676" fmla="*/ 482932 w 859365"/>
              <a:gd name="connsiteY676" fmla="*/ 81144 h 201821"/>
              <a:gd name="connsiteX677" fmla="*/ 485813 w 859365"/>
              <a:gd name="connsiteY677" fmla="*/ 80913 h 201821"/>
              <a:gd name="connsiteX678" fmla="*/ 488580 w 859365"/>
              <a:gd name="connsiteY678" fmla="*/ 80798 h 201821"/>
              <a:gd name="connsiteX679" fmla="*/ 491115 w 859365"/>
              <a:gd name="connsiteY679" fmla="*/ 80798 h 201821"/>
              <a:gd name="connsiteX680" fmla="*/ 493536 w 859365"/>
              <a:gd name="connsiteY680" fmla="*/ 80798 h 201821"/>
              <a:gd name="connsiteX681" fmla="*/ 499068 w 859365"/>
              <a:gd name="connsiteY681" fmla="*/ 80798 h 201821"/>
              <a:gd name="connsiteX682" fmla="*/ 503217 w 859365"/>
              <a:gd name="connsiteY682" fmla="*/ 79645 h 201821"/>
              <a:gd name="connsiteX683" fmla="*/ 513014 w 859365"/>
              <a:gd name="connsiteY683" fmla="*/ 76994 h 201821"/>
              <a:gd name="connsiteX684" fmla="*/ 513245 w 859365"/>
              <a:gd name="connsiteY684" fmla="*/ 76994 h 201821"/>
              <a:gd name="connsiteX685" fmla="*/ 515089 w 859365"/>
              <a:gd name="connsiteY685" fmla="*/ 76418 h 201821"/>
              <a:gd name="connsiteX686" fmla="*/ 518316 w 859365"/>
              <a:gd name="connsiteY686" fmla="*/ 75496 h 201821"/>
              <a:gd name="connsiteX687" fmla="*/ 511747 w 859365"/>
              <a:gd name="connsiteY687" fmla="*/ 75496 h 201821"/>
              <a:gd name="connsiteX688" fmla="*/ 508750 w 859365"/>
              <a:gd name="connsiteY688" fmla="*/ 75381 h 201821"/>
              <a:gd name="connsiteX689" fmla="*/ 505523 w 859365"/>
              <a:gd name="connsiteY689" fmla="*/ 75381 h 201821"/>
              <a:gd name="connsiteX690" fmla="*/ 502180 w 859365"/>
              <a:gd name="connsiteY690" fmla="*/ 75381 h 201821"/>
              <a:gd name="connsiteX691" fmla="*/ 498722 w 859365"/>
              <a:gd name="connsiteY691" fmla="*/ 75496 h 201821"/>
              <a:gd name="connsiteX692" fmla="*/ 496878 w 859365"/>
              <a:gd name="connsiteY692" fmla="*/ 75496 h 201821"/>
              <a:gd name="connsiteX693" fmla="*/ 495034 w 859365"/>
              <a:gd name="connsiteY693" fmla="*/ 75611 h 201821"/>
              <a:gd name="connsiteX694" fmla="*/ 493190 w 859365"/>
              <a:gd name="connsiteY694" fmla="*/ 75726 h 201821"/>
              <a:gd name="connsiteX695" fmla="*/ 491346 w 859365"/>
              <a:gd name="connsiteY695" fmla="*/ 75841 h 201821"/>
              <a:gd name="connsiteX696" fmla="*/ 506099 w 859365"/>
              <a:gd name="connsiteY696" fmla="*/ 71923 h 201821"/>
              <a:gd name="connsiteX697" fmla="*/ 553009 w 859365"/>
              <a:gd name="connsiteY697" fmla="*/ 80452 h 201821"/>
              <a:gd name="connsiteX698" fmla="*/ 562114 w 859365"/>
              <a:gd name="connsiteY698" fmla="*/ 77916 h 201821"/>
              <a:gd name="connsiteX699" fmla="*/ 562114 w 859365"/>
              <a:gd name="connsiteY699" fmla="*/ 77916 h 201821"/>
              <a:gd name="connsiteX700" fmla="*/ 553009 w 859365"/>
              <a:gd name="connsiteY700" fmla="*/ 80452 h 201821"/>
              <a:gd name="connsiteX701" fmla="*/ 553009 w 859365"/>
              <a:gd name="connsiteY701" fmla="*/ 80452 h 201821"/>
              <a:gd name="connsiteX702" fmla="*/ 553009 w 859365"/>
              <a:gd name="connsiteY702" fmla="*/ 80452 h 201821"/>
              <a:gd name="connsiteX703" fmla="*/ 558887 w 859365"/>
              <a:gd name="connsiteY703" fmla="*/ 84025 h 201821"/>
              <a:gd name="connsiteX704" fmla="*/ 558887 w 859365"/>
              <a:gd name="connsiteY704" fmla="*/ 84025 h 201821"/>
              <a:gd name="connsiteX705" fmla="*/ 559233 w 859365"/>
              <a:gd name="connsiteY705" fmla="*/ 84025 h 201821"/>
              <a:gd name="connsiteX706" fmla="*/ 559233 w 859365"/>
              <a:gd name="connsiteY706" fmla="*/ 84025 h 201821"/>
              <a:gd name="connsiteX707" fmla="*/ 558887 w 859365"/>
              <a:gd name="connsiteY707" fmla="*/ 84025 h 201821"/>
              <a:gd name="connsiteX708" fmla="*/ 558887 w 859365"/>
              <a:gd name="connsiteY708" fmla="*/ 84025 h 201821"/>
              <a:gd name="connsiteX709" fmla="*/ 558887 w 859365"/>
              <a:gd name="connsiteY709" fmla="*/ 84025 h 201821"/>
              <a:gd name="connsiteX710" fmla="*/ 559579 w 859365"/>
              <a:gd name="connsiteY710" fmla="*/ 83910 h 201821"/>
              <a:gd name="connsiteX711" fmla="*/ 559925 w 859365"/>
              <a:gd name="connsiteY711" fmla="*/ 83910 h 201821"/>
              <a:gd name="connsiteX712" fmla="*/ 559925 w 859365"/>
              <a:gd name="connsiteY712" fmla="*/ 83910 h 201821"/>
              <a:gd name="connsiteX713" fmla="*/ 559579 w 859365"/>
              <a:gd name="connsiteY713" fmla="*/ 83910 h 201821"/>
              <a:gd name="connsiteX714" fmla="*/ 559579 w 859365"/>
              <a:gd name="connsiteY714" fmla="*/ 83910 h 201821"/>
              <a:gd name="connsiteX715" fmla="*/ 560155 w 859365"/>
              <a:gd name="connsiteY715" fmla="*/ 83679 h 201821"/>
              <a:gd name="connsiteX716" fmla="*/ 560501 w 859365"/>
              <a:gd name="connsiteY716" fmla="*/ 83679 h 201821"/>
              <a:gd name="connsiteX717" fmla="*/ 560501 w 859365"/>
              <a:gd name="connsiteY717" fmla="*/ 83679 h 201821"/>
              <a:gd name="connsiteX718" fmla="*/ 560040 w 859365"/>
              <a:gd name="connsiteY718" fmla="*/ 83679 h 201821"/>
              <a:gd name="connsiteX719" fmla="*/ 560040 w 859365"/>
              <a:gd name="connsiteY719" fmla="*/ 83679 h 201821"/>
              <a:gd name="connsiteX720" fmla="*/ 560847 w 859365"/>
              <a:gd name="connsiteY720" fmla="*/ 83564 h 201821"/>
              <a:gd name="connsiteX721" fmla="*/ 561308 w 859365"/>
              <a:gd name="connsiteY721" fmla="*/ 83564 h 201821"/>
              <a:gd name="connsiteX722" fmla="*/ 561538 w 859365"/>
              <a:gd name="connsiteY722" fmla="*/ 83564 h 201821"/>
              <a:gd name="connsiteX723" fmla="*/ 560962 w 859365"/>
              <a:gd name="connsiteY723" fmla="*/ 83794 h 201821"/>
              <a:gd name="connsiteX724" fmla="*/ 560962 w 859365"/>
              <a:gd name="connsiteY724" fmla="*/ 83794 h 201821"/>
              <a:gd name="connsiteX725" fmla="*/ 471867 w 859365"/>
              <a:gd name="connsiteY725" fmla="*/ 83449 h 201821"/>
              <a:gd name="connsiteX726" fmla="*/ 471867 w 859365"/>
              <a:gd name="connsiteY726" fmla="*/ 83449 h 201821"/>
              <a:gd name="connsiteX727" fmla="*/ 471867 w 859365"/>
              <a:gd name="connsiteY727" fmla="*/ 83449 h 201821"/>
              <a:gd name="connsiteX728" fmla="*/ 471867 w 859365"/>
              <a:gd name="connsiteY728" fmla="*/ 83449 h 201821"/>
              <a:gd name="connsiteX729" fmla="*/ 471867 w 859365"/>
              <a:gd name="connsiteY729" fmla="*/ 83449 h 201821"/>
              <a:gd name="connsiteX730" fmla="*/ 471867 w 859365"/>
              <a:gd name="connsiteY730" fmla="*/ 83218 h 201821"/>
              <a:gd name="connsiteX731" fmla="*/ 471867 w 859365"/>
              <a:gd name="connsiteY731" fmla="*/ 83218 h 201821"/>
              <a:gd name="connsiteX732" fmla="*/ 471867 w 859365"/>
              <a:gd name="connsiteY732" fmla="*/ 83218 h 201821"/>
              <a:gd name="connsiteX733" fmla="*/ 471867 w 859365"/>
              <a:gd name="connsiteY733" fmla="*/ 83218 h 201821"/>
              <a:gd name="connsiteX734" fmla="*/ 471867 w 859365"/>
              <a:gd name="connsiteY734" fmla="*/ 83218 h 201821"/>
              <a:gd name="connsiteX735" fmla="*/ 507367 w 859365"/>
              <a:gd name="connsiteY735" fmla="*/ 71692 h 201821"/>
              <a:gd name="connsiteX736" fmla="*/ 490424 w 859365"/>
              <a:gd name="connsiteY736" fmla="*/ 76302 h 201821"/>
              <a:gd name="connsiteX737" fmla="*/ 490424 w 859365"/>
              <a:gd name="connsiteY737" fmla="*/ 76302 h 201821"/>
              <a:gd name="connsiteX738" fmla="*/ 490424 w 859365"/>
              <a:gd name="connsiteY738" fmla="*/ 76302 h 201821"/>
              <a:gd name="connsiteX739" fmla="*/ 507367 w 859365"/>
              <a:gd name="connsiteY739" fmla="*/ 71692 h 201821"/>
              <a:gd name="connsiteX740" fmla="*/ 507367 w 859365"/>
              <a:gd name="connsiteY740" fmla="*/ 71692 h 201821"/>
              <a:gd name="connsiteX741" fmla="*/ 450314 w 859365"/>
              <a:gd name="connsiteY741" fmla="*/ 87022 h 201821"/>
              <a:gd name="connsiteX742" fmla="*/ 429106 w 859365"/>
              <a:gd name="connsiteY742" fmla="*/ 92670 h 201821"/>
              <a:gd name="connsiteX743" fmla="*/ 429106 w 859365"/>
              <a:gd name="connsiteY743" fmla="*/ 92670 h 201821"/>
              <a:gd name="connsiteX744" fmla="*/ 450314 w 859365"/>
              <a:gd name="connsiteY744" fmla="*/ 87022 h 201821"/>
              <a:gd name="connsiteX745" fmla="*/ 450314 w 859365"/>
              <a:gd name="connsiteY745" fmla="*/ 87022 h 201821"/>
              <a:gd name="connsiteX746" fmla="*/ 387037 w 859365"/>
              <a:gd name="connsiteY746" fmla="*/ 104080 h 201821"/>
              <a:gd name="connsiteX747" fmla="*/ 367674 w 859365"/>
              <a:gd name="connsiteY747" fmla="*/ 109267 h 201821"/>
              <a:gd name="connsiteX748" fmla="*/ 367674 w 859365"/>
              <a:gd name="connsiteY748" fmla="*/ 109267 h 201821"/>
              <a:gd name="connsiteX749" fmla="*/ 387037 w 859365"/>
              <a:gd name="connsiteY749" fmla="*/ 104080 h 201821"/>
              <a:gd name="connsiteX750" fmla="*/ 387037 w 859365"/>
              <a:gd name="connsiteY750" fmla="*/ 104080 h 201821"/>
              <a:gd name="connsiteX751" fmla="*/ 351422 w 859365"/>
              <a:gd name="connsiteY751" fmla="*/ 113647 h 201821"/>
              <a:gd name="connsiteX752" fmla="*/ 330330 w 859365"/>
              <a:gd name="connsiteY752" fmla="*/ 119295 h 201821"/>
              <a:gd name="connsiteX753" fmla="*/ 330330 w 859365"/>
              <a:gd name="connsiteY753" fmla="*/ 119295 h 201821"/>
              <a:gd name="connsiteX754" fmla="*/ 330330 w 859365"/>
              <a:gd name="connsiteY754" fmla="*/ 119295 h 201821"/>
              <a:gd name="connsiteX755" fmla="*/ 351422 w 859365"/>
              <a:gd name="connsiteY755" fmla="*/ 113647 h 201821"/>
              <a:gd name="connsiteX756" fmla="*/ 351422 w 859365"/>
              <a:gd name="connsiteY756" fmla="*/ 113647 h 201821"/>
              <a:gd name="connsiteX757" fmla="*/ 313848 w 859365"/>
              <a:gd name="connsiteY757" fmla="*/ 123790 h 201821"/>
              <a:gd name="connsiteX758" fmla="*/ 313848 w 859365"/>
              <a:gd name="connsiteY758" fmla="*/ 123790 h 201821"/>
              <a:gd name="connsiteX759" fmla="*/ 295292 w 859365"/>
              <a:gd name="connsiteY759" fmla="*/ 128746 h 201821"/>
              <a:gd name="connsiteX760" fmla="*/ 295292 w 859365"/>
              <a:gd name="connsiteY760" fmla="*/ 128746 h 201821"/>
              <a:gd name="connsiteX761" fmla="*/ 313848 w 859365"/>
              <a:gd name="connsiteY761" fmla="*/ 123790 h 201821"/>
              <a:gd name="connsiteX762" fmla="*/ 313848 w 859365"/>
              <a:gd name="connsiteY762" fmla="*/ 123790 h 201821"/>
              <a:gd name="connsiteX763" fmla="*/ 427493 w 859365"/>
              <a:gd name="connsiteY763" fmla="*/ 123559 h 201821"/>
              <a:gd name="connsiteX764" fmla="*/ 427493 w 859365"/>
              <a:gd name="connsiteY764" fmla="*/ 123559 h 201821"/>
              <a:gd name="connsiteX765" fmla="*/ 427493 w 859365"/>
              <a:gd name="connsiteY765" fmla="*/ 123559 h 201821"/>
              <a:gd name="connsiteX766" fmla="*/ 427493 w 859365"/>
              <a:gd name="connsiteY766" fmla="*/ 123559 h 201821"/>
              <a:gd name="connsiteX767" fmla="*/ 489502 w 859365"/>
              <a:gd name="connsiteY767" fmla="*/ 105694 h 201821"/>
              <a:gd name="connsiteX768" fmla="*/ 489502 w 859365"/>
              <a:gd name="connsiteY768" fmla="*/ 105694 h 201821"/>
              <a:gd name="connsiteX769" fmla="*/ 489502 w 859365"/>
              <a:gd name="connsiteY769" fmla="*/ 105694 h 201821"/>
              <a:gd name="connsiteX770" fmla="*/ 489502 w 859365"/>
              <a:gd name="connsiteY770" fmla="*/ 105694 h 201821"/>
              <a:gd name="connsiteX771" fmla="*/ 547938 w 859365"/>
              <a:gd name="connsiteY771" fmla="*/ 88866 h 201821"/>
              <a:gd name="connsiteX772" fmla="*/ 547938 w 859365"/>
              <a:gd name="connsiteY772" fmla="*/ 88866 h 201821"/>
              <a:gd name="connsiteX773" fmla="*/ 547938 w 859365"/>
              <a:gd name="connsiteY773" fmla="*/ 88866 h 201821"/>
              <a:gd name="connsiteX774" fmla="*/ 547938 w 859365"/>
              <a:gd name="connsiteY774" fmla="*/ 88866 h 201821"/>
              <a:gd name="connsiteX775" fmla="*/ 640951 w 859365"/>
              <a:gd name="connsiteY775" fmla="*/ 62010 h 201821"/>
              <a:gd name="connsiteX776" fmla="*/ 634958 w 859365"/>
              <a:gd name="connsiteY776" fmla="*/ 62010 h 201821"/>
              <a:gd name="connsiteX777" fmla="*/ 632652 w 859365"/>
              <a:gd name="connsiteY777" fmla="*/ 62471 h 201821"/>
              <a:gd name="connsiteX778" fmla="*/ 628388 w 859365"/>
              <a:gd name="connsiteY778" fmla="*/ 63509 h 201821"/>
              <a:gd name="connsiteX779" fmla="*/ 628964 w 859365"/>
              <a:gd name="connsiteY779" fmla="*/ 63509 h 201821"/>
              <a:gd name="connsiteX780" fmla="*/ 608218 w 859365"/>
              <a:gd name="connsiteY780" fmla="*/ 69502 h 201821"/>
              <a:gd name="connsiteX781" fmla="*/ 575715 w 859365"/>
              <a:gd name="connsiteY781" fmla="*/ 68810 h 201821"/>
              <a:gd name="connsiteX782" fmla="*/ 599689 w 859365"/>
              <a:gd name="connsiteY782" fmla="*/ 62126 h 201821"/>
              <a:gd name="connsiteX783" fmla="*/ 584590 w 859365"/>
              <a:gd name="connsiteY783" fmla="*/ 61780 h 201821"/>
              <a:gd name="connsiteX784" fmla="*/ 560270 w 859365"/>
              <a:gd name="connsiteY784" fmla="*/ 68465 h 201821"/>
              <a:gd name="connsiteX785" fmla="*/ 527767 w 859365"/>
              <a:gd name="connsiteY785" fmla="*/ 67773 h 201821"/>
              <a:gd name="connsiteX786" fmla="*/ 550012 w 859365"/>
              <a:gd name="connsiteY786" fmla="*/ 61780 h 201821"/>
              <a:gd name="connsiteX787" fmla="*/ 550589 w 859365"/>
              <a:gd name="connsiteY787" fmla="*/ 61780 h 201821"/>
              <a:gd name="connsiteX788" fmla="*/ 554046 w 859365"/>
              <a:gd name="connsiteY788" fmla="*/ 60742 h 201821"/>
              <a:gd name="connsiteX789" fmla="*/ 556467 w 859365"/>
              <a:gd name="connsiteY789" fmla="*/ 60051 h 201821"/>
              <a:gd name="connsiteX790" fmla="*/ 551395 w 859365"/>
              <a:gd name="connsiteY790" fmla="*/ 60051 h 201821"/>
              <a:gd name="connsiteX791" fmla="*/ 561653 w 859365"/>
              <a:gd name="connsiteY791" fmla="*/ 57169 h 201821"/>
              <a:gd name="connsiteX792" fmla="*/ 557965 w 859365"/>
              <a:gd name="connsiteY792" fmla="*/ 58322 h 201821"/>
              <a:gd name="connsiteX793" fmla="*/ 557965 w 859365"/>
              <a:gd name="connsiteY793" fmla="*/ 58322 h 201821"/>
              <a:gd name="connsiteX794" fmla="*/ 557965 w 859365"/>
              <a:gd name="connsiteY794" fmla="*/ 58322 h 201821"/>
              <a:gd name="connsiteX795" fmla="*/ 557619 w 859365"/>
              <a:gd name="connsiteY795" fmla="*/ 58322 h 201821"/>
              <a:gd name="connsiteX796" fmla="*/ 558311 w 859365"/>
              <a:gd name="connsiteY796" fmla="*/ 58668 h 201821"/>
              <a:gd name="connsiteX797" fmla="*/ 559233 w 859365"/>
              <a:gd name="connsiteY797" fmla="*/ 58898 h 201821"/>
              <a:gd name="connsiteX798" fmla="*/ 560385 w 859365"/>
              <a:gd name="connsiteY798" fmla="*/ 59129 h 201821"/>
              <a:gd name="connsiteX799" fmla="*/ 561769 w 859365"/>
              <a:gd name="connsiteY799" fmla="*/ 59359 h 201821"/>
              <a:gd name="connsiteX800" fmla="*/ 563843 w 859365"/>
              <a:gd name="connsiteY800" fmla="*/ 59590 h 201821"/>
              <a:gd name="connsiteX801" fmla="*/ 566148 w 859365"/>
              <a:gd name="connsiteY801" fmla="*/ 59820 h 201821"/>
              <a:gd name="connsiteX802" fmla="*/ 568799 w 859365"/>
              <a:gd name="connsiteY802" fmla="*/ 59935 h 201821"/>
              <a:gd name="connsiteX803" fmla="*/ 571681 w 859365"/>
              <a:gd name="connsiteY803" fmla="*/ 59935 h 201821"/>
              <a:gd name="connsiteX804" fmla="*/ 576752 w 859365"/>
              <a:gd name="connsiteY804" fmla="*/ 59935 h 201821"/>
              <a:gd name="connsiteX805" fmla="*/ 581708 w 859365"/>
              <a:gd name="connsiteY805" fmla="*/ 59935 h 201821"/>
              <a:gd name="connsiteX806" fmla="*/ 586664 w 859365"/>
              <a:gd name="connsiteY806" fmla="*/ 59820 h 201821"/>
              <a:gd name="connsiteX807" fmla="*/ 591505 w 859365"/>
              <a:gd name="connsiteY807" fmla="*/ 59590 h 201821"/>
              <a:gd name="connsiteX808" fmla="*/ 596577 w 859365"/>
              <a:gd name="connsiteY808" fmla="*/ 59129 h 201821"/>
              <a:gd name="connsiteX809" fmla="*/ 601994 w 859365"/>
              <a:gd name="connsiteY809" fmla="*/ 58437 h 201821"/>
              <a:gd name="connsiteX810" fmla="*/ 607757 w 859365"/>
              <a:gd name="connsiteY810" fmla="*/ 57630 h 201821"/>
              <a:gd name="connsiteX811" fmla="*/ 613865 w 859365"/>
              <a:gd name="connsiteY811" fmla="*/ 56593 h 201821"/>
              <a:gd name="connsiteX812" fmla="*/ 627812 w 859365"/>
              <a:gd name="connsiteY812" fmla="*/ 54057 h 201821"/>
              <a:gd name="connsiteX813" fmla="*/ 629540 w 859365"/>
              <a:gd name="connsiteY813" fmla="*/ 53712 h 201821"/>
              <a:gd name="connsiteX814" fmla="*/ 631154 w 859365"/>
              <a:gd name="connsiteY814" fmla="*/ 53481 h 201821"/>
              <a:gd name="connsiteX815" fmla="*/ 632652 w 859365"/>
              <a:gd name="connsiteY815" fmla="*/ 53250 h 201821"/>
              <a:gd name="connsiteX816" fmla="*/ 633920 w 859365"/>
              <a:gd name="connsiteY816" fmla="*/ 53020 h 201821"/>
              <a:gd name="connsiteX817" fmla="*/ 635188 w 859365"/>
              <a:gd name="connsiteY817" fmla="*/ 52789 h 201821"/>
              <a:gd name="connsiteX818" fmla="*/ 636456 w 859365"/>
              <a:gd name="connsiteY818" fmla="*/ 52674 h 201821"/>
              <a:gd name="connsiteX819" fmla="*/ 637724 w 859365"/>
              <a:gd name="connsiteY819" fmla="*/ 52559 h 201821"/>
              <a:gd name="connsiteX820" fmla="*/ 638992 w 859365"/>
              <a:gd name="connsiteY820" fmla="*/ 52559 h 201821"/>
              <a:gd name="connsiteX821" fmla="*/ 640144 w 859365"/>
              <a:gd name="connsiteY821" fmla="*/ 52559 h 201821"/>
              <a:gd name="connsiteX822" fmla="*/ 641412 w 859365"/>
              <a:gd name="connsiteY822" fmla="*/ 52559 h 201821"/>
              <a:gd name="connsiteX823" fmla="*/ 642795 w 859365"/>
              <a:gd name="connsiteY823" fmla="*/ 52559 h 201821"/>
              <a:gd name="connsiteX824" fmla="*/ 644178 w 859365"/>
              <a:gd name="connsiteY824" fmla="*/ 52559 h 201821"/>
              <a:gd name="connsiteX825" fmla="*/ 645677 w 859365"/>
              <a:gd name="connsiteY825" fmla="*/ 52559 h 201821"/>
              <a:gd name="connsiteX826" fmla="*/ 647290 w 859365"/>
              <a:gd name="connsiteY826" fmla="*/ 52559 h 201821"/>
              <a:gd name="connsiteX827" fmla="*/ 649134 w 859365"/>
              <a:gd name="connsiteY827" fmla="*/ 52559 h 201821"/>
              <a:gd name="connsiteX828" fmla="*/ 651094 w 859365"/>
              <a:gd name="connsiteY828" fmla="*/ 52559 h 201821"/>
              <a:gd name="connsiteX829" fmla="*/ 652823 w 859365"/>
              <a:gd name="connsiteY829" fmla="*/ 52559 h 201821"/>
              <a:gd name="connsiteX830" fmla="*/ 654436 w 859365"/>
              <a:gd name="connsiteY830" fmla="*/ 52559 h 201821"/>
              <a:gd name="connsiteX831" fmla="*/ 655935 w 859365"/>
              <a:gd name="connsiteY831" fmla="*/ 52559 h 201821"/>
              <a:gd name="connsiteX832" fmla="*/ 657318 w 859365"/>
              <a:gd name="connsiteY832" fmla="*/ 52559 h 201821"/>
              <a:gd name="connsiteX833" fmla="*/ 658586 w 859365"/>
              <a:gd name="connsiteY833" fmla="*/ 52559 h 201821"/>
              <a:gd name="connsiteX834" fmla="*/ 659623 w 859365"/>
              <a:gd name="connsiteY834" fmla="*/ 52559 h 201821"/>
              <a:gd name="connsiteX835" fmla="*/ 660430 w 859365"/>
              <a:gd name="connsiteY835" fmla="*/ 52674 h 201821"/>
              <a:gd name="connsiteX836" fmla="*/ 661006 w 859365"/>
              <a:gd name="connsiteY836" fmla="*/ 52789 h 201821"/>
              <a:gd name="connsiteX837" fmla="*/ 661352 w 859365"/>
              <a:gd name="connsiteY837" fmla="*/ 53020 h 201821"/>
              <a:gd name="connsiteX838" fmla="*/ 661582 w 859365"/>
              <a:gd name="connsiteY838" fmla="*/ 53250 h 201821"/>
              <a:gd name="connsiteX839" fmla="*/ 661582 w 859365"/>
              <a:gd name="connsiteY839" fmla="*/ 53481 h 201821"/>
              <a:gd name="connsiteX840" fmla="*/ 661352 w 859365"/>
              <a:gd name="connsiteY840" fmla="*/ 53712 h 201821"/>
              <a:gd name="connsiteX841" fmla="*/ 660891 w 859365"/>
              <a:gd name="connsiteY841" fmla="*/ 54057 h 201821"/>
              <a:gd name="connsiteX842" fmla="*/ 660084 w 859365"/>
              <a:gd name="connsiteY842" fmla="*/ 54403 h 201821"/>
              <a:gd name="connsiteX843" fmla="*/ 659162 w 859365"/>
              <a:gd name="connsiteY843" fmla="*/ 54749 h 201821"/>
              <a:gd name="connsiteX844" fmla="*/ 656972 w 859365"/>
              <a:gd name="connsiteY844" fmla="*/ 55095 h 201821"/>
              <a:gd name="connsiteX845" fmla="*/ 654321 w 859365"/>
              <a:gd name="connsiteY845" fmla="*/ 55440 h 201821"/>
              <a:gd name="connsiteX846" fmla="*/ 651670 w 859365"/>
              <a:gd name="connsiteY846" fmla="*/ 55671 h 201821"/>
              <a:gd name="connsiteX847" fmla="*/ 649134 w 859365"/>
              <a:gd name="connsiteY847" fmla="*/ 55786 h 201821"/>
              <a:gd name="connsiteX848" fmla="*/ 646829 w 859365"/>
              <a:gd name="connsiteY848" fmla="*/ 55786 h 201821"/>
              <a:gd name="connsiteX849" fmla="*/ 644639 w 859365"/>
              <a:gd name="connsiteY849" fmla="*/ 55786 h 201821"/>
              <a:gd name="connsiteX850" fmla="*/ 639683 w 859365"/>
              <a:gd name="connsiteY850" fmla="*/ 55786 h 201821"/>
              <a:gd name="connsiteX851" fmla="*/ 635880 w 859365"/>
              <a:gd name="connsiteY851" fmla="*/ 56708 h 201821"/>
              <a:gd name="connsiteX852" fmla="*/ 633114 w 859365"/>
              <a:gd name="connsiteY852" fmla="*/ 57400 h 201821"/>
              <a:gd name="connsiteX853" fmla="*/ 633344 w 859365"/>
              <a:gd name="connsiteY853" fmla="*/ 57400 h 201821"/>
              <a:gd name="connsiteX854" fmla="*/ 626083 w 859365"/>
              <a:gd name="connsiteY854" fmla="*/ 59475 h 201821"/>
              <a:gd name="connsiteX855" fmla="*/ 619628 w 859365"/>
              <a:gd name="connsiteY855" fmla="*/ 61088 h 201821"/>
              <a:gd name="connsiteX856" fmla="*/ 625506 w 859365"/>
              <a:gd name="connsiteY856" fmla="*/ 61088 h 201821"/>
              <a:gd name="connsiteX857" fmla="*/ 628273 w 859365"/>
              <a:gd name="connsiteY857" fmla="*/ 61203 h 201821"/>
              <a:gd name="connsiteX858" fmla="*/ 631154 w 859365"/>
              <a:gd name="connsiteY858" fmla="*/ 61203 h 201821"/>
              <a:gd name="connsiteX859" fmla="*/ 634151 w 859365"/>
              <a:gd name="connsiteY859" fmla="*/ 61203 h 201821"/>
              <a:gd name="connsiteX860" fmla="*/ 637263 w 859365"/>
              <a:gd name="connsiteY860" fmla="*/ 61088 h 201821"/>
              <a:gd name="connsiteX861" fmla="*/ 638992 w 859365"/>
              <a:gd name="connsiteY861" fmla="*/ 60973 h 201821"/>
              <a:gd name="connsiteX862" fmla="*/ 640721 w 859365"/>
              <a:gd name="connsiteY862" fmla="*/ 60858 h 201821"/>
              <a:gd name="connsiteX863" fmla="*/ 642565 w 859365"/>
              <a:gd name="connsiteY863" fmla="*/ 60742 h 201821"/>
              <a:gd name="connsiteX864" fmla="*/ 644409 w 859365"/>
              <a:gd name="connsiteY864" fmla="*/ 60627 h 201821"/>
              <a:gd name="connsiteX865" fmla="*/ 644870 w 859365"/>
              <a:gd name="connsiteY865" fmla="*/ 60627 h 201821"/>
              <a:gd name="connsiteX866" fmla="*/ 644870 w 859365"/>
              <a:gd name="connsiteY866" fmla="*/ 60627 h 201821"/>
              <a:gd name="connsiteX867" fmla="*/ 645216 w 859365"/>
              <a:gd name="connsiteY867" fmla="*/ 60627 h 201821"/>
              <a:gd name="connsiteX868" fmla="*/ 649941 w 859365"/>
              <a:gd name="connsiteY868" fmla="*/ 59475 h 201821"/>
              <a:gd name="connsiteX869" fmla="*/ 641412 w 859365"/>
              <a:gd name="connsiteY869" fmla="*/ 61895 h 201821"/>
              <a:gd name="connsiteX870" fmla="*/ 560270 w 859365"/>
              <a:gd name="connsiteY870" fmla="*/ 68580 h 201821"/>
              <a:gd name="connsiteX871" fmla="*/ 560270 w 859365"/>
              <a:gd name="connsiteY871" fmla="*/ 68580 h 201821"/>
              <a:gd name="connsiteX872" fmla="*/ 584590 w 859365"/>
              <a:gd name="connsiteY872" fmla="*/ 61895 h 201821"/>
              <a:gd name="connsiteX873" fmla="*/ 584590 w 859365"/>
              <a:gd name="connsiteY873" fmla="*/ 61895 h 201821"/>
              <a:gd name="connsiteX874" fmla="*/ 560270 w 859365"/>
              <a:gd name="connsiteY874" fmla="*/ 68580 h 201821"/>
              <a:gd name="connsiteX875" fmla="*/ 599112 w 859365"/>
              <a:gd name="connsiteY875" fmla="*/ 62241 h 201821"/>
              <a:gd name="connsiteX876" fmla="*/ 575023 w 859365"/>
              <a:gd name="connsiteY876" fmla="*/ 68926 h 201821"/>
              <a:gd name="connsiteX877" fmla="*/ 575023 w 859365"/>
              <a:gd name="connsiteY877" fmla="*/ 68926 h 201821"/>
              <a:gd name="connsiteX878" fmla="*/ 598997 w 859365"/>
              <a:gd name="connsiteY878" fmla="*/ 62241 h 201821"/>
              <a:gd name="connsiteX879" fmla="*/ 598997 w 859365"/>
              <a:gd name="connsiteY879" fmla="*/ 62241 h 201821"/>
              <a:gd name="connsiteX880" fmla="*/ 626198 w 859365"/>
              <a:gd name="connsiteY880" fmla="*/ 59820 h 201821"/>
              <a:gd name="connsiteX881" fmla="*/ 633229 w 859365"/>
              <a:gd name="connsiteY881" fmla="*/ 57861 h 201821"/>
              <a:gd name="connsiteX882" fmla="*/ 633229 w 859365"/>
              <a:gd name="connsiteY882" fmla="*/ 57861 h 201821"/>
              <a:gd name="connsiteX883" fmla="*/ 626198 w 859365"/>
              <a:gd name="connsiteY883" fmla="*/ 59820 h 201821"/>
              <a:gd name="connsiteX884" fmla="*/ 626198 w 859365"/>
              <a:gd name="connsiteY884" fmla="*/ 59820 h 201821"/>
              <a:gd name="connsiteX885" fmla="*/ 626198 w 859365"/>
              <a:gd name="connsiteY885" fmla="*/ 59820 h 201821"/>
              <a:gd name="connsiteX886" fmla="*/ 663196 w 859365"/>
              <a:gd name="connsiteY886" fmla="*/ 54172 h 201821"/>
              <a:gd name="connsiteX887" fmla="*/ 663311 w 859365"/>
              <a:gd name="connsiteY887" fmla="*/ 54172 h 201821"/>
              <a:gd name="connsiteX888" fmla="*/ 663311 w 859365"/>
              <a:gd name="connsiteY888" fmla="*/ 54172 h 201821"/>
              <a:gd name="connsiteX889" fmla="*/ 663196 w 859365"/>
              <a:gd name="connsiteY889" fmla="*/ 54172 h 201821"/>
              <a:gd name="connsiteX890" fmla="*/ 663196 w 859365"/>
              <a:gd name="connsiteY890" fmla="*/ 54172 h 201821"/>
              <a:gd name="connsiteX891" fmla="*/ 663772 w 859365"/>
              <a:gd name="connsiteY891" fmla="*/ 54057 h 201821"/>
              <a:gd name="connsiteX892" fmla="*/ 663887 w 859365"/>
              <a:gd name="connsiteY892" fmla="*/ 54057 h 201821"/>
              <a:gd name="connsiteX893" fmla="*/ 663887 w 859365"/>
              <a:gd name="connsiteY893" fmla="*/ 54057 h 201821"/>
              <a:gd name="connsiteX894" fmla="*/ 663772 w 859365"/>
              <a:gd name="connsiteY894" fmla="*/ 54057 h 201821"/>
              <a:gd name="connsiteX895" fmla="*/ 663772 w 859365"/>
              <a:gd name="connsiteY895" fmla="*/ 54057 h 201821"/>
              <a:gd name="connsiteX896" fmla="*/ 687631 w 859365"/>
              <a:gd name="connsiteY896" fmla="*/ 48640 h 201821"/>
              <a:gd name="connsiteX897" fmla="*/ 686709 w 859365"/>
              <a:gd name="connsiteY897" fmla="*/ 48294 h 201821"/>
              <a:gd name="connsiteX898" fmla="*/ 685441 w 859365"/>
              <a:gd name="connsiteY898" fmla="*/ 48064 h 201821"/>
              <a:gd name="connsiteX899" fmla="*/ 683942 w 859365"/>
              <a:gd name="connsiteY899" fmla="*/ 47833 h 201821"/>
              <a:gd name="connsiteX900" fmla="*/ 682213 w 859365"/>
              <a:gd name="connsiteY900" fmla="*/ 47603 h 201821"/>
              <a:gd name="connsiteX901" fmla="*/ 679793 w 859365"/>
              <a:gd name="connsiteY901" fmla="*/ 47372 h 201821"/>
              <a:gd name="connsiteX902" fmla="*/ 677142 w 859365"/>
              <a:gd name="connsiteY902" fmla="*/ 47142 h 201821"/>
              <a:gd name="connsiteX903" fmla="*/ 674261 w 859365"/>
              <a:gd name="connsiteY903" fmla="*/ 47026 h 201821"/>
              <a:gd name="connsiteX904" fmla="*/ 671033 w 859365"/>
              <a:gd name="connsiteY904" fmla="*/ 47026 h 201821"/>
              <a:gd name="connsiteX905" fmla="*/ 668267 w 859365"/>
              <a:gd name="connsiteY905" fmla="*/ 47026 h 201821"/>
              <a:gd name="connsiteX906" fmla="*/ 665501 w 859365"/>
              <a:gd name="connsiteY906" fmla="*/ 47026 h 201821"/>
              <a:gd name="connsiteX907" fmla="*/ 662850 w 859365"/>
              <a:gd name="connsiteY907" fmla="*/ 47026 h 201821"/>
              <a:gd name="connsiteX908" fmla="*/ 660314 w 859365"/>
              <a:gd name="connsiteY908" fmla="*/ 47026 h 201821"/>
              <a:gd name="connsiteX909" fmla="*/ 657779 w 859365"/>
              <a:gd name="connsiteY909" fmla="*/ 47026 h 201821"/>
              <a:gd name="connsiteX910" fmla="*/ 655243 w 859365"/>
              <a:gd name="connsiteY910" fmla="*/ 47026 h 201821"/>
              <a:gd name="connsiteX911" fmla="*/ 652707 w 859365"/>
              <a:gd name="connsiteY911" fmla="*/ 47026 h 201821"/>
              <a:gd name="connsiteX912" fmla="*/ 650172 w 859365"/>
              <a:gd name="connsiteY912" fmla="*/ 47142 h 201821"/>
              <a:gd name="connsiteX913" fmla="*/ 647636 w 859365"/>
              <a:gd name="connsiteY913" fmla="*/ 47372 h 201821"/>
              <a:gd name="connsiteX914" fmla="*/ 645100 w 859365"/>
              <a:gd name="connsiteY914" fmla="*/ 47603 h 201821"/>
              <a:gd name="connsiteX915" fmla="*/ 642449 w 859365"/>
              <a:gd name="connsiteY915" fmla="*/ 47833 h 201821"/>
              <a:gd name="connsiteX916" fmla="*/ 639798 w 859365"/>
              <a:gd name="connsiteY916" fmla="*/ 48179 h 201821"/>
              <a:gd name="connsiteX917" fmla="*/ 637032 w 859365"/>
              <a:gd name="connsiteY917" fmla="*/ 48525 h 201821"/>
              <a:gd name="connsiteX918" fmla="*/ 634151 w 859365"/>
              <a:gd name="connsiteY918" fmla="*/ 48986 h 201821"/>
              <a:gd name="connsiteX919" fmla="*/ 631154 w 859365"/>
              <a:gd name="connsiteY919" fmla="*/ 49447 h 201821"/>
              <a:gd name="connsiteX920" fmla="*/ 628042 w 859365"/>
              <a:gd name="connsiteY920" fmla="*/ 50023 h 201821"/>
              <a:gd name="connsiteX921" fmla="*/ 613059 w 859365"/>
              <a:gd name="connsiteY921" fmla="*/ 52789 h 201821"/>
              <a:gd name="connsiteX922" fmla="*/ 611214 w 859365"/>
              <a:gd name="connsiteY922" fmla="*/ 53135 h 201821"/>
              <a:gd name="connsiteX923" fmla="*/ 609486 w 859365"/>
              <a:gd name="connsiteY923" fmla="*/ 53481 h 201821"/>
              <a:gd name="connsiteX924" fmla="*/ 607872 w 859365"/>
              <a:gd name="connsiteY924" fmla="*/ 53712 h 201821"/>
              <a:gd name="connsiteX925" fmla="*/ 606489 w 859365"/>
              <a:gd name="connsiteY925" fmla="*/ 53942 h 201821"/>
              <a:gd name="connsiteX926" fmla="*/ 605106 w 859365"/>
              <a:gd name="connsiteY926" fmla="*/ 54172 h 201821"/>
              <a:gd name="connsiteX927" fmla="*/ 603838 w 859365"/>
              <a:gd name="connsiteY927" fmla="*/ 54288 h 201821"/>
              <a:gd name="connsiteX928" fmla="*/ 602570 w 859365"/>
              <a:gd name="connsiteY928" fmla="*/ 54403 h 201821"/>
              <a:gd name="connsiteX929" fmla="*/ 601302 w 859365"/>
              <a:gd name="connsiteY929" fmla="*/ 54403 h 201821"/>
              <a:gd name="connsiteX930" fmla="*/ 600150 w 859365"/>
              <a:gd name="connsiteY930" fmla="*/ 54403 h 201821"/>
              <a:gd name="connsiteX931" fmla="*/ 598997 w 859365"/>
              <a:gd name="connsiteY931" fmla="*/ 54403 h 201821"/>
              <a:gd name="connsiteX932" fmla="*/ 597844 w 859365"/>
              <a:gd name="connsiteY932" fmla="*/ 54403 h 201821"/>
              <a:gd name="connsiteX933" fmla="*/ 596692 w 859365"/>
              <a:gd name="connsiteY933" fmla="*/ 54403 h 201821"/>
              <a:gd name="connsiteX934" fmla="*/ 595539 w 859365"/>
              <a:gd name="connsiteY934" fmla="*/ 54403 h 201821"/>
              <a:gd name="connsiteX935" fmla="*/ 594271 w 859365"/>
              <a:gd name="connsiteY935" fmla="*/ 54403 h 201821"/>
              <a:gd name="connsiteX936" fmla="*/ 592888 w 859365"/>
              <a:gd name="connsiteY936" fmla="*/ 54403 h 201821"/>
              <a:gd name="connsiteX937" fmla="*/ 591390 w 859365"/>
              <a:gd name="connsiteY937" fmla="*/ 54403 h 201821"/>
              <a:gd name="connsiteX938" fmla="*/ 590122 w 859365"/>
              <a:gd name="connsiteY938" fmla="*/ 54403 h 201821"/>
              <a:gd name="connsiteX939" fmla="*/ 588854 w 859365"/>
              <a:gd name="connsiteY939" fmla="*/ 54403 h 201821"/>
              <a:gd name="connsiteX940" fmla="*/ 587702 w 859365"/>
              <a:gd name="connsiteY940" fmla="*/ 54403 h 201821"/>
              <a:gd name="connsiteX941" fmla="*/ 586664 w 859365"/>
              <a:gd name="connsiteY941" fmla="*/ 54403 h 201821"/>
              <a:gd name="connsiteX942" fmla="*/ 585742 w 859365"/>
              <a:gd name="connsiteY942" fmla="*/ 54403 h 201821"/>
              <a:gd name="connsiteX943" fmla="*/ 584936 w 859365"/>
              <a:gd name="connsiteY943" fmla="*/ 54288 h 201821"/>
              <a:gd name="connsiteX944" fmla="*/ 584244 w 859365"/>
              <a:gd name="connsiteY944" fmla="*/ 54172 h 201821"/>
              <a:gd name="connsiteX945" fmla="*/ 583783 w 859365"/>
              <a:gd name="connsiteY945" fmla="*/ 54057 h 201821"/>
              <a:gd name="connsiteX946" fmla="*/ 583552 w 859365"/>
              <a:gd name="connsiteY946" fmla="*/ 53827 h 201821"/>
              <a:gd name="connsiteX947" fmla="*/ 583552 w 859365"/>
              <a:gd name="connsiteY947" fmla="*/ 53596 h 201821"/>
              <a:gd name="connsiteX948" fmla="*/ 583552 w 859365"/>
              <a:gd name="connsiteY948" fmla="*/ 53366 h 201821"/>
              <a:gd name="connsiteX949" fmla="*/ 583783 w 859365"/>
              <a:gd name="connsiteY949" fmla="*/ 53135 h 201821"/>
              <a:gd name="connsiteX950" fmla="*/ 583783 w 859365"/>
              <a:gd name="connsiteY950" fmla="*/ 53135 h 201821"/>
              <a:gd name="connsiteX951" fmla="*/ 583898 w 859365"/>
              <a:gd name="connsiteY951" fmla="*/ 53135 h 201821"/>
              <a:gd name="connsiteX952" fmla="*/ 586664 w 859365"/>
              <a:gd name="connsiteY952" fmla="*/ 52559 h 201821"/>
              <a:gd name="connsiteX953" fmla="*/ 589431 w 859365"/>
              <a:gd name="connsiteY953" fmla="*/ 52098 h 201821"/>
              <a:gd name="connsiteX954" fmla="*/ 592312 w 859365"/>
              <a:gd name="connsiteY954" fmla="*/ 51752 h 201821"/>
              <a:gd name="connsiteX955" fmla="*/ 595194 w 859365"/>
              <a:gd name="connsiteY955" fmla="*/ 51521 h 201821"/>
              <a:gd name="connsiteX956" fmla="*/ 597960 w 859365"/>
              <a:gd name="connsiteY956" fmla="*/ 51406 h 201821"/>
              <a:gd name="connsiteX957" fmla="*/ 600611 w 859365"/>
              <a:gd name="connsiteY957" fmla="*/ 51406 h 201821"/>
              <a:gd name="connsiteX958" fmla="*/ 603146 w 859365"/>
              <a:gd name="connsiteY958" fmla="*/ 51406 h 201821"/>
              <a:gd name="connsiteX959" fmla="*/ 606604 w 859365"/>
              <a:gd name="connsiteY959" fmla="*/ 51406 h 201821"/>
              <a:gd name="connsiteX960" fmla="*/ 612828 w 859365"/>
              <a:gd name="connsiteY960" fmla="*/ 49677 h 201821"/>
              <a:gd name="connsiteX961" fmla="*/ 619513 w 859365"/>
              <a:gd name="connsiteY961" fmla="*/ 47833 h 201821"/>
              <a:gd name="connsiteX962" fmla="*/ 619743 w 859365"/>
              <a:gd name="connsiteY962" fmla="*/ 47833 h 201821"/>
              <a:gd name="connsiteX963" fmla="*/ 622394 w 859365"/>
              <a:gd name="connsiteY963" fmla="*/ 47026 h 201821"/>
              <a:gd name="connsiteX964" fmla="*/ 626774 w 859365"/>
              <a:gd name="connsiteY964" fmla="*/ 45874 h 201821"/>
              <a:gd name="connsiteX965" fmla="*/ 619283 w 859365"/>
              <a:gd name="connsiteY965" fmla="*/ 45643 h 201821"/>
              <a:gd name="connsiteX966" fmla="*/ 615479 w 859365"/>
              <a:gd name="connsiteY966" fmla="*/ 45643 h 201821"/>
              <a:gd name="connsiteX967" fmla="*/ 611330 w 859365"/>
              <a:gd name="connsiteY967" fmla="*/ 45643 h 201821"/>
              <a:gd name="connsiteX968" fmla="*/ 606835 w 859365"/>
              <a:gd name="connsiteY968" fmla="*/ 45874 h 201821"/>
              <a:gd name="connsiteX969" fmla="*/ 601994 w 859365"/>
              <a:gd name="connsiteY969" fmla="*/ 46220 h 201821"/>
              <a:gd name="connsiteX970" fmla="*/ 616747 w 859365"/>
              <a:gd name="connsiteY970" fmla="*/ 42185 h 201821"/>
              <a:gd name="connsiteX971" fmla="*/ 612367 w 859365"/>
              <a:gd name="connsiteY971" fmla="*/ 43569 h 201821"/>
              <a:gd name="connsiteX972" fmla="*/ 612367 w 859365"/>
              <a:gd name="connsiteY972" fmla="*/ 43569 h 201821"/>
              <a:gd name="connsiteX973" fmla="*/ 612367 w 859365"/>
              <a:gd name="connsiteY973" fmla="*/ 43569 h 201821"/>
              <a:gd name="connsiteX974" fmla="*/ 612021 w 859365"/>
              <a:gd name="connsiteY974" fmla="*/ 43569 h 201821"/>
              <a:gd name="connsiteX975" fmla="*/ 612713 w 859365"/>
              <a:gd name="connsiteY975" fmla="*/ 43914 h 201821"/>
              <a:gd name="connsiteX976" fmla="*/ 613635 w 859365"/>
              <a:gd name="connsiteY976" fmla="*/ 44145 h 201821"/>
              <a:gd name="connsiteX977" fmla="*/ 614672 w 859365"/>
              <a:gd name="connsiteY977" fmla="*/ 44375 h 201821"/>
              <a:gd name="connsiteX978" fmla="*/ 615940 w 859365"/>
              <a:gd name="connsiteY978" fmla="*/ 44606 h 201821"/>
              <a:gd name="connsiteX979" fmla="*/ 617899 w 859365"/>
              <a:gd name="connsiteY979" fmla="*/ 44837 h 201821"/>
              <a:gd name="connsiteX980" fmla="*/ 620205 w 859365"/>
              <a:gd name="connsiteY980" fmla="*/ 45067 h 201821"/>
              <a:gd name="connsiteX981" fmla="*/ 622740 w 859365"/>
              <a:gd name="connsiteY981" fmla="*/ 45182 h 201821"/>
              <a:gd name="connsiteX982" fmla="*/ 625506 w 859365"/>
              <a:gd name="connsiteY982" fmla="*/ 45182 h 201821"/>
              <a:gd name="connsiteX983" fmla="*/ 630347 w 859365"/>
              <a:gd name="connsiteY983" fmla="*/ 45182 h 201821"/>
              <a:gd name="connsiteX984" fmla="*/ 635073 w 859365"/>
              <a:gd name="connsiteY984" fmla="*/ 45182 h 201821"/>
              <a:gd name="connsiteX985" fmla="*/ 639798 w 859365"/>
              <a:gd name="connsiteY985" fmla="*/ 45067 h 201821"/>
              <a:gd name="connsiteX986" fmla="*/ 644409 w 859365"/>
              <a:gd name="connsiteY986" fmla="*/ 44837 h 201821"/>
              <a:gd name="connsiteX987" fmla="*/ 649250 w 859365"/>
              <a:gd name="connsiteY987" fmla="*/ 44375 h 201821"/>
              <a:gd name="connsiteX988" fmla="*/ 654436 w 859365"/>
              <a:gd name="connsiteY988" fmla="*/ 43799 h 201821"/>
              <a:gd name="connsiteX989" fmla="*/ 659969 w 859365"/>
              <a:gd name="connsiteY989" fmla="*/ 42992 h 201821"/>
              <a:gd name="connsiteX990" fmla="*/ 665847 w 859365"/>
              <a:gd name="connsiteY990" fmla="*/ 41955 h 201821"/>
              <a:gd name="connsiteX991" fmla="*/ 679217 w 859365"/>
              <a:gd name="connsiteY991" fmla="*/ 39534 h 201821"/>
              <a:gd name="connsiteX992" fmla="*/ 680830 w 859365"/>
              <a:gd name="connsiteY992" fmla="*/ 39189 h 201821"/>
              <a:gd name="connsiteX993" fmla="*/ 682329 w 859365"/>
              <a:gd name="connsiteY993" fmla="*/ 38958 h 201821"/>
              <a:gd name="connsiteX994" fmla="*/ 683712 w 859365"/>
              <a:gd name="connsiteY994" fmla="*/ 38728 h 201821"/>
              <a:gd name="connsiteX995" fmla="*/ 684980 w 859365"/>
              <a:gd name="connsiteY995" fmla="*/ 38497 h 201821"/>
              <a:gd name="connsiteX996" fmla="*/ 686132 w 859365"/>
              <a:gd name="connsiteY996" fmla="*/ 38382 h 201821"/>
              <a:gd name="connsiteX997" fmla="*/ 687285 w 859365"/>
              <a:gd name="connsiteY997" fmla="*/ 38266 h 201821"/>
              <a:gd name="connsiteX998" fmla="*/ 688437 w 859365"/>
              <a:gd name="connsiteY998" fmla="*/ 38151 h 201821"/>
              <a:gd name="connsiteX999" fmla="*/ 689590 w 859365"/>
              <a:gd name="connsiteY999" fmla="*/ 38151 h 201821"/>
              <a:gd name="connsiteX1000" fmla="*/ 690743 w 859365"/>
              <a:gd name="connsiteY1000" fmla="*/ 38151 h 201821"/>
              <a:gd name="connsiteX1001" fmla="*/ 692010 w 859365"/>
              <a:gd name="connsiteY1001" fmla="*/ 38151 h 201821"/>
              <a:gd name="connsiteX1002" fmla="*/ 693278 w 859365"/>
              <a:gd name="connsiteY1002" fmla="*/ 38151 h 201821"/>
              <a:gd name="connsiteX1003" fmla="*/ 694661 w 859365"/>
              <a:gd name="connsiteY1003" fmla="*/ 38151 h 201821"/>
              <a:gd name="connsiteX1004" fmla="*/ 696160 w 859365"/>
              <a:gd name="connsiteY1004" fmla="*/ 38151 h 201821"/>
              <a:gd name="connsiteX1005" fmla="*/ 697773 w 859365"/>
              <a:gd name="connsiteY1005" fmla="*/ 38151 h 201821"/>
              <a:gd name="connsiteX1006" fmla="*/ 699502 w 859365"/>
              <a:gd name="connsiteY1006" fmla="*/ 38151 h 201821"/>
              <a:gd name="connsiteX1007" fmla="*/ 701346 w 859365"/>
              <a:gd name="connsiteY1007" fmla="*/ 38151 h 201821"/>
              <a:gd name="connsiteX1008" fmla="*/ 702960 w 859365"/>
              <a:gd name="connsiteY1008" fmla="*/ 38151 h 201821"/>
              <a:gd name="connsiteX1009" fmla="*/ 704458 w 859365"/>
              <a:gd name="connsiteY1009" fmla="*/ 38151 h 201821"/>
              <a:gd name="connsiteX1010" fmla="*/ 705841 w 859365"/>
              <a:gd name="connsiteY1010" fmla="*/ 38151 h 201821"/>
              <a:gd name="connsiteX1011" fmla="*/ 707109 w 859365"/>
              <a:gd name="connsiteY1011" fmla="*/ 38151 h 201821"/>
              <a:gd name="connsiteX1012" fmla="*/ 708262 w 859365"/>
              <a:gd name="connsiteY1012" fmla="*/ 38151 h 201821"/>
              <a:gd name="connsiteX1013" fmla="*/ 709184 w 859365"/>
              <a:gd name="connsiteY1013" fmla="*/ 38151 h 201821"/>
              <a:gd name="connsiteX1014" fmla="*/ 709991 w 859365"/>
              <a:gd name="connsiteY1014" fmla="*/ 38266 h 201821"/>
              <a:gd name="connsiteX1015" fmla="*/ 710567 w 859365"/>
              <a:gd name="connsiteY1015" fmla="*/ 38382 h 201821"/>
              <a:gd name="connsiteX1016" fmla="*/ 710913 w 859365"/>
              <a:gd name="connsiteY1016" fmla="*/ 38612 h 201821"/>
              <a:gd name="connsiteX1017" fmla="*/ 711143 w 859365"/>
              <a:gd name="connsiteY1017" fmla="*/ 38843 h 201821"/>
              <a:gd name="connsiteX1018" fmla="*/ 711143 w 859365"/>
              <a:gd name="connsiteY1018" fmla="*/ 39073 h 201821"/>
              <a:gd name="connsiteX1019" fmla="*/ 710913 w 859365"/>
              <a:gd name="connsiteY1019" fmla="*/ 39304 h 201821"/>
              <a:gd name="connsiteX1020" fmla="*/ 710452 w 859365"/>
              <a:gd name="connsiteY1020" fmla="*/ 39534 h 201821"/>
              <a:gd name="connsiteX1021" fmla="*/ 709645 w 859365"/>
              <a:gd name="connsiteY1021" fmla="*/ 39880 h 201821"/>
              <a:gd name="connsiteX1022" fmla="*/ 709530 w 859365"/>
              <a:gd name="connsiteY1022" fmla="*/ 39880 h 201821"/>
              <a:gd name="connsiteX1023" fmla="*/ 707801 w 859365"/>
              <a:gd name="connsiteY1023" fmla="*/ 40111 h 201821"/>
              <a:gd name="connsiteX1024" fmla="*/ 705265 w 859365"/>
              <a:gd name="connsiteY1024" fmla="*/ 40457 h 201821"/>
              <a:gd name="connsiteX1025" fmla="*/ 702729 w 859365"/>
              <a:gd name="connsiteY1025" fmla="*/ 40687 h 201821"/>
              <a:gd name="connsiteX1026" fmla="*/ 700309 w 859365"/>
              <a:gd name="connsiteY1026" fmla="*/ 40802 h 201821"/>
              <a:gd name="connsiteX1027" fmla="*/ 698119 w 859365"/>
              <a:gd name="connsiteY1027" fmla="*/ 40802 h 201821"/>
              <a:gd name="connsiteX1028" fmla="*/ 696044 w 859365"/>
              <a:gd name="connsiteY1028" fmla="*/ 40802 h 201821"/>
              <a:gd name="connsiteX1029" fmla="*/ 691319 w 859365"/>
              <a:gd name="connsiteY1029" fmla="*/ 40802 h 201821"/>
              <a:gd name="connsiteX1030" fmla="*/ 686939 w 859365"/>
              <a:gd name="connsiteY1030" fmla="*/ 41840 h 201821"/>
              <a:gd name="connsiteX1031" fmla="*/ 683712 w 859365"/>
              <a:gd name="connsiteY1031" fmla="*/ 42646 h 201821"/>
              <a:gd name="connsiteX1032" fmla="*/ 683942 w 859365"/>
              <a:gd name="connsiteY1032" fmla="*/ 42646 h 201821"/>
              <a:gd name="connsiteX1033" fmla="*/ 678064 w 859365"/>
              <a:gd name="connsiteY1033" fmla="*/ 44260 h 201821"/>
              <a:gd name="connsiteX1034" fmla="*/ 670688 w 859365"/>
              <a:gd name="connsiteY1034" fmla="*/ 46220 h 201821"/>
              <a:gd name="connsiteX1035" fmla="*/ 676335 w 859365"/>
              <a:gd name="connsiteY1035" fmla="*/ 46220 h 201821"/>
              <a:gd name="connsiteX1036" fmla="*/ 678986 w 859365"/>
              <a:gd name="connsiteY1036" fmla="*/ 46450 h 201821"/>
              <a:gd name="connsiteX1037" fmla="*/ 681752 w 859365"/>
              <a:gd name="connsiteY1037" fmla="*/ 46450 h 201821"/>
              <a:gd name="connsiteX1038" fmla="*/ 684634 w 859365"/>
              <a:gd name="connsiteY1038" fmla="*/ 46450 h 201821"/>
              <a:gd name="connsiteX1039" fmla="*/ 687631 w 859365"/>
              <a:gd name="connsiteY1039" fmla="*/ 46335 h 201821"/>
              <a:gd name="connsiteX1040" fmla="*/ 689359 w 859365"/>
              <a:gd name="connsiteY1040" fmla="*/ 46335 h 201821"/>
              <a:gd name="connsiteX1041" fmla="*/ 691088 w 859365"/>
              <a:gd name="connsiteY1041" fmla="*/ 46220 h 201821"/>
              <a:gd name="connsiteX1042" fmla="*/ 692817 w 859365"/>
              <a:gd name="connsiteY1042" fmla="*/ 46104 h 201821"/>
              <a:gd name="connsiteX1043" fmla="*/ 694546 w 859365"/>
              <a:gd name="connsiteY1043" fmla="*/ 45989 h 201821"/>
              <a:gd name="connsiteX1044" fmla="*/ 694546 w 859365"/>
              <a:gd name="connsiteY1044" fmla="*/ 45989 h 201821"/>
              <a:gd name="connsiteX1045" fmla="*/ 694892 w 859365"/>
              <a:gd name="connsiteY1045" fmla="*/ 45989 h 201821"/>
              <a:gd name="connsiteX1046" fmla="*/ 694892 w 859365"/>
              <a:gd name="connsiteY1046" fmla="*/ 45989 h 201821"/>
              <a:gd name="connsiteX1047" fmla="*/ 694892 w 859365"/>
              <a:gd name="connsiteY1047" fmla="*/ 45989 h 201821"/>
              <a:gd name="connsiteX1048" fmla="*/ 695238 w 859365"/>
              <a:gd name="connsiteY1048" fmla="*/ 45989 h 201821"/>
              <a:gd name="connsiteX1049" fmla="*/ 700655 w 859365"/>
              <a:gd name="connsiteY1049" fmla="*/ 44606 h 201821"/>
              <a:gd name="connsiteX1050" fmla="*/ 687631 w 859365"/>
              <a:gd name="connsiteY1050" fmla="*/ 48294 h 201821"/>
              <a:gd name="connsiteX1051" fmla="*/ 714255 w 859365"/>
              <a:gd name="connsiteY1051" fmla="*/ 39534 h 201821"/>
              <a:gd name="connsiteX1052" fmla="*/ 714255 w 859365"/>
              <a:gd name="connsiteY1052" fmla="*/ 39534 h 201821"/>
              <a:gd name="connsiteX1053" fmla="*/ 714255 w 859365"/>
              <a:gd name="connsiteY1053" fmla="*/ 39534 h 201821"/>
              <a:gd name="connsiteX1054" fmla="*/ 714255 w 859365"/>
              <a:gd name="connsiteY1054" fmla="*/ 39534 h 201821"/>
              <a:gd name="connsiteX1055" fmla="*/ 714255 w 859365"/>
              <a:gd name="connsiteY1055" fmla="*/ 39534 h 201821"/>
              <a:gd name="connsiteX1056" fmla="*/ 714831 w 859365"/>
              <a:gd name="connsiteY1056" fmla="*/ 39419 h 201821"/>
              <a:gd name="connsiteX1057" fmla="*/ 714831 w 859365"/>
              <a:gd name="connsiteY1057" fmla="*/ 39419 h 201821"/>
              <a:gd name="connsiteX1058" fmla="*/ 714831 w 859365"/>
              <a:gd name="connsiteY1058" fmla="*/ 39419 h 201821"/>
              <a:gd name="connsiteX1059" fmla="*/ 714716 w 859365"/>
              <a:gd name="connsiteY1059" fmla="*/ 39419 h 201821"/>
              <a:gd name="connsiteX1060" fmla="*/ 714716 w 859365"/>
              <a:gd name="connsiteY1060" fmla="*/ 39419 h 201821"/>
              <a:gd name="connsiteX1061" fmla="*/ 684288 w 859365"/>
              <a:gd name="connsiteY1061" fmla="*/ 43338 h 201821"/>
              <a:gd name="connsiteX1062" fmla="*/ 678756 w 859365"/>
              <a:gd name="connsiteY1062" fmla="*/ 44952 h 201821"/>
              <a:gd name="connsiteX1063" fmla="*/ 678756 w 859365"/>
              <a:gd name="connsiteY1063" fmla="*/ 44952 h 201821"/>
              <a:gd name="connsiteX1064" fmla="*/ 684288 w 859365"/>
              <a:gd name="connsiteY1064" fmla="*/ 43338 h 201821"/>
              <a:gd name="connsiteX1065" fmla="*/ 684288 w 859365"/>
              <a:gd name="connsiteY1065" fmla="*/ 43338 h 201821"/>
              <a:gd name="connsiteX1066" fmla="*/ 618591 w 859365"/>
              <a:gd name="connsiteY1066" fmla="*/ 41724 h 201821"/>
              <a:gd name="connsiteX1067" fmla="*/ 600956 w 859365"/>
              <a:gd name="connsiteY1067" fmla="*/ 46450 h 201821"/>
              <a:gd name="connsiteX1068" fmla="*/ 600956 w 859365"/>
              <a:gd name="connsiteY1068" fmla="*/ 46450 h 201821"/>
              <a:gd name="connsiteX1069" fmla="*/ 618591 w 859365"/>
              <a:gd name="connsiteY1069" fmla="*/ 41724 h 201821"/>
              <a:gd name="connsiteX1070" fmla="*/ 618591 w 859365"/>
              <a:gd name="connsiteY1070" fmla="*/ 41724 h 201821"/>
              <a:gd name="connsiteX1071" fmla="*/ 563152 w 859365"/>
              <a:gd name="connsiteY1071" fmla="*/ 56708 h 201821"/>
              <a:gd name="connsiteX1072" fmla="*/ 550704 w 859365"/>
              <a:gd name="connsiteY1072" fmla="*/ 60051 h 201821"/>
              <a:gd name="connsiteX1073" fmla="*/ 550704 w 859365"/>
              <a:gd name="connsiteY1073" fmla="*/ 60051 h 201821"/>
              <a:gd name="connsiteX1074" fmla="*/ 550704 w 859365"/>
              <a:gd name="connsiteY1074" fmla="*/ 60051 h 201821"/>
              <a:gd name="connsiteX1075" fmla="*/ 563152 w 859365"/>
              <a:gd name="connsiteY1075" fmla="*/ 56708 h 201821"/>
              <a:gd name="connsiteX1076" fmla="*/ 563152 w 859365"/>
              <a:gd name="connsiteY1076" fmla="*/ 56708 h 201821"/>
              <a:gd name="connsiteX1077" fmla="*/ 651670 w 859365"/>
              <a:gd name="connsiteY1077" fmla="*/ 59129 h 201821"/>
              <a:gd name="connsiteX1078" fmla="*/ 651670 w 859365"/>
              <a:gd name="connsiteY1078" fmla="*/ 59129 h 201821"/>
              <a:gd name="connsiteX1079" fmla="*/ 651670 w 859365"/>
              <a:gd name="connsiteY1079" fmla="*/ 59129 h 201821"/>
              <a:gd name="connsiteX1080" fmla="*/ 651670 w 859365"/>
              <a:gd name="connsiteY1080" fmla="*/ 59129 h 201821"/>
              <a:gd name="connsiteX1081" fmla="*/ 683942 w 859365"/>
              <a:gd name="connsiteY1081" fmla="*/ 24205 h 201821"/>
              <a:gd name="connsiteX1082" fmla="*/ 683942 w 859365"/>
              <a:gd name="connsiteY1082" fmla="*/ 24205 h 201821"/>
              <a:gd name="connsiteX1083" fmla="*/ 683712 w 859365"/>
              <a:gd name="connsiteY1083" fmla="*/ 24205 h 201821"/>
              <a:gd name="connsiteX1084" fmla="*/ 676220 w 859365"/>
              <a:gd name="connsiteY1084" fmla="*/ 26510 h 201821"/>
              <a:gd name="connsiteX1085" fmla="*/ 755172 w 859365"/>
              <a:gd name="connsiteY1085" fmla="*/ 28931 h 201821"/>
              <a:gd name="connsiteX1086" fmla="*/ 756324 w 859365"/>
              <a:gd name="connsiteY1086" fmla="*/ 28585 h 201821"/>
              <a:gd name="connsiteX1087" fmla="*/ 737307 w 859365"/>
              <a:gd name="connsiteY1087" fmla="*/ 34002 h 201821"/>
              <a:gd name="connsiteX1088" fmla="*/ 736846 w 859365"/>
              <a:gd name="connsiteY1088" fmla="*/ 33887 h 201821"/>
              <a:gd name="connsiteX1089" fmla="*/ 735693 w 859365"/>
              <a:gd name="connsiteY1089" fmla="*/ 33656 h 201821"/>
              <a:gd name="connsiteX1090" fmla="*/ 734310 w 859365"/>
              <a:gd name="connsiteY1090" fmla="*/ 33426 h 201821"/>
              <a:gd name="connsiteX1091" fmla="*/ 732697 w 859365"/>
              <a:gd name="connsiteY1091" fmla="*/ 33195 h 201821"/>
              <a:gd name="connsiteX1092" fmla="*/ 730391 w 859365"/>
              <a:gd name="connsiteY1092" fmla="*/ 32965 h 201821"/>
              <a:gd name="connsiteX1093" fmla="*/ 727856 w 859365"/>
              <a:gd name="connsiteY1093" fmla="*/ 32734 h 201821"/>
              <a:gd name="connsiteX1094" fmla="*/ 725089 w 859365"/>
              <a:gd name="connsiteY1094" fmla="*/ 32619 h 201821"/>
              <a:gd name="connsiteX1095" fmla="*/ 722093 w 859365"/>
              <a:gd name="connsiteY1095" fmla="*/ 32619 h 201821"/>
              <a:gd name="connsiteX1096" fmla="*/ 719442 w 859365"/>
              <a:gd name="connsiteY1096" fmla="*/ 32619 h 201821"/>
              <a:gd name="connsiteX1097" fmla="*/ 716791 w 859365"/>
              <a:gd name="connsiteY1097" fmla="*/ 32619 h 201821"/>
              <a:gd name="connsiteX1098" fmla="*/ 714255 w 859365"/>
              <a:gd name="connsiteY1098" fmla="*/ 32619 h 201821"/>
              <a:gd name="connsiteX1099" fmla="*/ 711835 w 859365"/>
              <a:gd name="connsiteY1099" fmla="*/ 32619 h 201821"/>
              <a:gd name="connsiteX1100" fmla="*/ 709414 w 859365"/>
              <a:gd name="connsiteY1100" fmla="*/ 32619 h 201821"/>
              <a:gd name="connsiteX1101" fmla="*/ 706994 w 859365"/>
              <a:gd name="connsiteY1101" fmla="*/ 32619 h 201821"/>
              <a:gd name="connsiteX1102" fmla="*/ 704574 w 859365"/>
              <a:gd name="connsiteY1102" fmla="*/ 32619 h 201821"/>
              <a:gd name="connsiteX1103" fmla="*/ 702153 w 859365"/>
              <a:gd name="connsiteY1103" fmla="*/ 32734 h 201821"/>
              <a:gd name="connsiteX1104" fmla="*/ 699733 w 859365"/>
              <a:gd name="connsiteY1104" fmla="*/ 32965 h 201821"/>
              <a:gd name="connsiteX1105" fmla="*/ 697312 w 859365"/>
              <a:gd name="connsiteY1105" fmla="*/ 33195 h 201821"/>
              <a:gd name="connsiteX1106" fmla="*/ 694777 w 859365"/>
              <a:gd name="connsiteY1106" fmla="*/ 33426 h 201821"/>
              <a:gd name="connsiteX1107" fmla="*/ 692241 w 859365"/>
              <a:gd name="connsiteY1107" fmla="*/ 33771 h 201821"/>
              <a:gd name="connsiteX1108" fmla="*/ 689590 w 859365"/>
              <a:gd name="connsiteY1108" fmla="*/ 34117 h 201821"/>
              <a:gd name="connsiteX1109" fmla="*/ 686824 w 859365"/>
              <a:gd name="connsiteY1109" fmla="*/ 34578 h 201821"/>
              <a:gd name="connsiteX1110" fmla="*/ 683942 w 859365"/>
              <a:gd name="connsiteY1110" fmla="*/ 35039 h 201821"/>
              <a:gd name="connsiteX1111" fmla="*/ 680946 w 859365"/>
              <a:gd name="connsiteY1111" fmla="*/ 35616 h 201821"/>
              <a:gd name="connsiteX1112" fmla="*/ 666538 w 859365"/>
              <a:gd name="connsiteY1112" fmla="*/ 38266 h 201821"/>
              <a:gd name="connsiteX1113" fmla="*/ 664810 w 859365"/>
              <a:gd name="connsiteY1113" fmla="*/ 38612 h 201821"/>
              <a:gd name="connsiteX1114" fmla="*/ 663196 w 859365"/>
              <a:gd name="connsiteY1114" fmla="*/ 38843 h 201821"/>
              <a:gd name="connsiteX1115" fmla="*/ 661697 w 859365"/>
              <a:gd name="connsiteY1115" fmla="*/ 39073 h 201821"/>
              <a:gd name="connsiteX1116" fmla="*/ 660314 w 859365"/>
              <a:gd name="connsiteY1116" fmla="*/ 39304 h 201821"/>
              <a:gd name="connsiteX1117" fmla="*/ 659047 w 859365"/>
              <a:gd name="connsiteY1117" fmla="*/ 39419 h 201821"/>
              <a:gd name="connsiteX1118" fmla="*/ 657779 w 859365"/>
              <a:gd name="connsiteY1118" fmla="*/ 39534 h 201821"/>
              <a:gd name="connsiteX1119" fmla="*/ 656511 w 859365"/>
              <a:gd name="connsiteY1119" fmla="*/ 39650 h 201821"/>
              <a:gd name="connsiteX1120" fmla="*/ 655358 w 859365"/>
              <a:gd name="connsiteY1120" fmla="*/ 39650 h 201821"/>
              <a:gd name="connsiteX1121" fmla="*/ 654206 w 859365"/>
              <a:gd name="connsiteY1121" fmla="*/ 39650 h 201821"/>
              <a:gd name="connsiteX1122" fmla="*/ 653053 w 859365"/>
              <a:gd name="connsiteY1122" fmla="*/ 39650 h 201821"/>
              <a:gd name="connsiteX1123" fmla="*/ 651901 w 859365"/>
              <a:gd name="connsiteY1123" fmla="*/ 39650 h 201821"/>
              <a:gd name="connsiteX1124" fmla="*/ 650748 w 859365"/>
              <a:gd name="connsiteY1124" fmla="*/ 39650 h 201821"/>
              <a:gd name="connsiteX1125" fmla="*/ 649595 w 859365"/>
              <a:gd name="connsiteY1125" fmla="*/ 39650 h 201821"/>
              <a:gd name="connsiteX1126" fmla="*/ 648328 w 859365"/>
              <a:gd name="connsiteY1126" fmla="*/ 39650 h 201821"/>
              <a:gd name="connsiteX1127" fmla="*/ 646945 w 859365"/>
              <a:gd name="connsiteY1127" fmla="*/ 39650 h 201821"/>
              <a:gd name="connsiteX1128" fmla="*/ 645446 w 859365"/>
              <a:gd name="connsiteY1128" fmla="*/ 39650 h 201821"/>
              <a:gd name="connsiteX1129" fmla="*/ 644178 w 859365"/>
              <a:gd name="connsiteY1129" fmla="*/ 39650 h 201821"/>
              <a:gd name="connsiteX1130" fmla="*/ 643026 w 859365"/>
              <a:gd name="connsiteY1130" fmla="*/ 39650 h 201821"/>
              <a:gd name="connsiteX1131" fmla="*/ 641873 w 859365"/>
              <a:gd name="connsiteY1131" fmla="*/ 39650 h 201821"/>
              <a:gd name="connsiteX1132" fmla="*/ 640836 w 859365"/>
              <a:gd name="connsiteY1132" fmla="*/ 39650 h 201821"/>
              <a:gd name="connsiteX1133" fmla="*/ 639914 w 859365"/>
              <a:gd name="connsiteY1133" fmla="*/ 39650 h 201821"/>
              <a:gd name="connsiteX1134" fmla="*/ 639107 w 859365"/>
              <a:gd name="connsiteY1134" fmla="*/ 39534 h 201821"/>
              <a:gd name="connsiteX1135" fmla="*/ 638531 w 859365"/>
              <a:gd name="connsiteY1135" fmla="*/ 39419 h 201821"/>
              <a:gd name="connsiteX1136" fmla="*/ 638070 w 859365"/>
              <a:gd name="connsiteY1136" fmla="*/ 39304 h 201821"/>
              <a:gd name="connsiteX1137" fmla="*/ 637839 w 859365"/>
              <a:gd name="connsiteY1137" fmla="*/ 39073 h 201821"/>
              <a:gd name="connsiteX1138" fmla="*/ 637839 w 859365"/>
              <a:gd name="connsiteY1138" fmla="*/ 38843 h 201821"/>
              <a:gd name="connsiteX1139" fmla="*/ 637839 w 859365"/>
              <a:gd name="connsiteY1139" fmla="*/ 38612 h 201821"/>
              <a:gd name="connsiteX1140" fmla="*/ 637954 w 859365"/>
              <a:gd name="connsiteY1140" fmla="*/ 38382 h 201821"/>
              <a:gd name="connsiteX1141" fmla="*/ 639683 w 859365"/>
              <a:gd name="connsiteY1141" fmla="*/ 38036 h 201821"/>
              <a:gd name="connsiteX1142" fmla="*/ 642334 w 859365"/>
              <a:gd name="connsiteY1142" fmla="*/ 37690 h 201821"/>
              <a:gd name="connsiteX1143" fmla="*/ 645100 w 859365"/>
              <a:gd name="connsiteY1143" fmla="*/ 37460 h 201821"/>
              <a:gd name="connsiteX1144" fmla="*/ 647866 w 859365"/>
              <a:gd name="connsiteY1144" fmla="*/ 37229 h 201821"/>
              <a:gd name="connsiteX1145" fmla="*/ 650517 w 859365"/>
              <a:gd name="connsiteY1145" fmla="*/ 37114 h 201821"/>
              <a:gd name="connsiteX1146" fmla="*/ 653053 w 859365"/>
              <a:gd name="connsiteY1146" fmla="*/ 37114 h 201821"/>
              <a:gd name="connsiteX1147" fmla="*/ 655473 w 859365"/>
              <a:gd name="connsiteY1147" fmla="*/ 37114 h 201821"/>
              <a:gd name="connsiteX1148" fmla="*/ 658816 w 859365"/>
              <a:gd name="connsiteY1148" fmla="*/ 37114 h 201821"/>
              <a:gd name="connsiteX1149" fmla="*/ 665962 w 859365"/>
              <a:gd name="connsiteY1149" fmla="*/ 35154 h 201821"/>
              <a:gd name="connsiteX1150" fmla="*/ 671149 w 859365"/>
              <a:gd name="connsiteY1150" fmla="*/ 33771 h 201821"/>
              <a:gd name="connsiteX1151" fmla="*/ 671379 w 859365"/>
              <a:gd name="connsiteY1151" fmla="*/ 33771 h 201821"/>
              <a:gd name="connsiteX1152" fmla="*/ 674376 w 859365"/>
              <a:gd name="connsiteY1152" fmla="*/ 32849 h 201821"/>
              <a:gd name="connsiteX1153" fmla="*/ 679332 w 859365"/>
              <a:gd name="connsiteY1153" fmla="*/ 31466 h 201821"/>
              <a:gd name="connsiteX1154" fmla="*/ 672186 w 859365"/>
              <a:gd name="connsiteY1154" fmla="*/ 31236 h 201821"/>
              <a:gd name="connsiteX1155" fmla="*/ 668498 w 859365"/>
              <a:gd name="connsiteY1155" fmla="*/ 31236 h 201821"/>
              <a:gd name="connsiteX1156" fmla="*/ 664464 w 859365"/>
              <a:gd name="connsiteY1156" fmla="*/ 31236 h 201821"/>
              <a:gd name="connsiteX1157" fmla="*/ 660084 w 859365"/>
              <a:gd name="connsiteY1157" fmla="*/ 31466 h 201821"/>
              <a:gd name="connsiteX1158" fmla="*/ 655473 w 859365"/>
              <a:gd name="connsiteY1158" fmla="*/ 31812 h 201821"/>
              <a:gd name="connsiteX1159" fmla="*/ 683712 w 859365"/>
              <a:gd name="connsiteY1159" fmla="*/ 24205 h 201821"/>
              <a:gd name="connsiteX1160" fmla="*/ 683712 w 859365"/>
              <a:gd name="connsiteY1160" fmla="*/ 24205 h 201821"/>
              <a:gd name="connsiteX1161" fmla="*/ 361911 w 859365"/>
              <a:gd name="connsiteY1161" fmla="*/ 139004 h 201821"/>
              <a:gd name="connsiteX1162" fmla="*/ 363294 w 859365"/>
              <a:gd name="connsiteY1162" fmla="*/ 138889 h 201821"/>
              <a:gd name="connsiteX1163" fmla="*/ 361911 w 859365"/>
              <a:gd name="connsiteY1163" fmla="*/ 139004 h 201821"/>
              <a:gd name="connsiteX1164" fmla="*/ 359952 w 859365"/>
              <a:gd name="connsiteY1164" fmla="*/ 139119 h 201821"/>
              <a:gd name="connsiteX1165" fmla="*/ 359029 w 859365"/>
              <a:gd name="connsiteY1165" fmla="*/ 139119 h 201821"/>
              <a:gd name="connsiteX1166" fmla="*/ 360297 w 859365"/>
              <a:gd name="connsiteY1166" fmla="*/ 139119 h 201821"/>
              <a:gd name="connsiteX1167" fmla="*/ 359952 w 859365"/>
              <a:gd name="connsiteY1167" fmla="*/ 139119 h 201821"/>
              <a:gd name="connsiteX1168" fmla="*/ 357762 w 859365"/>
              <a:gd name="connsiteY1168" fmla="*/ 139350 h 201821"/>
              <a:gd name="connsiteX1169" fmla="*/ 358914 w 859365"/>
              <a:gd name="connsiteY1169" fmla="*/ 139350 h 201821"/>
              <a:gd name="connsiteX1170" fmla="*/ 357762 w 859365"/>
              <a:gd name="connsiteY1170" fmla="*/ 139350 h 201821"/>
              <a:gd name="connsiteX1171" fmla="*/ 356494 w 859365"/>
              <a:gd name="connsiteY1171" fmla="*/ 139465 h 201821"/>
              <a:gd name="connsiteX1172" fmla="*/ 356148 w 859365"/>
              <a:gd name="connsiteY1172" fmla="*/ 139465 h 201821"/>
              <a:gd name="connsiteX1173" fmla="*/ 356148 w 859365"/>
              <a:gd name="connsiteY1173" fmla="*/ 139465 h 201821"/>
              <a:gd name="connsiteX1174" fmla="*/ 356494 w 859365"/>
              <a:gd name="connsiteY1174" fmla="*/ 139465 h 201821"/>
              <a:gd name="connsiteX1175" fmla="*/ 356494 w 859365"/>
              <a:gd name="connsiteY1175" fmla="*/ 139465 h 201821"/>
              <a:gd name="connsiteX1176" fmla="*/ 355687 w 859365"/>
              <a:gd name="connsiteY1176" fmla="*/ 139465 h 201821"/>
              <a:gd name="connsiteX1177" fmla="*/ 355341 w 859365"/>
              <a:gd name="connsiteY1177" fmla="*/ 139465 h 201821"/>
              <a:gd name="connsiteX1178" fmla="*/ 355341 w 859365"/>
              <a:gd name="connsiteY1178" fmla="*/ 139465 h 201821"/>
              <a:gd name="connsiteX1179" fmla="*/ 355687 w 859365"/>
              <a:gd name="connsiteY1179" fmla="*/ 139465 h 201821"/>
              <a:gd name="connsiteX1180" fmla="*/ 355687 w 859365"/>
              <a:gd name="connsiteY1180" fmla="*/ 139465 h 201821"/>
              <a:gd name="connsiteX1181" fmla="*/ 655243 w 859365"/>
              <a:gd name="connsiteY1181" fmla="*/ 31927 h 201821"/>
              <a:gd name="connsiteX1182" fmla="*/ 655243 w 859365"/>
              <a:gd name="connsiteY1182" fmla="*/ 31927 h 201821"/>
              <a:gd name="connsiteX1183" fmla="*/ 654897 w 859365"/>
              <a:gd name="connsiteY1183" fmla="*/ 31927 h 201821"/>
              <a:gd name="connsiteX1184" fmla="*/ 761511 w 859365"/>
              <a:gd name="connsiteY1184" fmla="*/ 3112 h 201821"/>
              <a:gd name="connsiteX1185" fmla="*/ 761511 w 859365"/>
              <a:gd name="connsiteY1185" fmla="*/ 3112 h 201821"/>
              <a:gd name="connsiteX1186" fmla="*/ 655243 w 859365"/>
              <a:gd name="connsiteY1186" fmla="*/ 31812 h 201821"/>
              <a:gd name="connsiteX1187" fmla="*/ 758284 w 859365"/>
              <a:gd name="connsiteY1187" fmla="*/ 0 h 201821"/>
              <a:gd name="connsiteX1188" fmla="*/ 758284 w 859365"/>
              <a:gd name="connsiteY1188" fmla="*/ 0 h 201821"/>
              <a:gd name="connsiteX1189" fmla="*/ 807 w 859365"/>
              <a:gd name="connsiteY1189" fmla="*/ 201591 h 201821"/>
              <a:gd name="connsiteX1190" fmla="*/ 807 w 859365"/>
              <a:gd name="connsiteY1190" fmla="*/ 201591 h 201821"/>
              <a:gd name="connsiteX1191" fmla="*/ 758284 w 859365"/>
              <a:gd name="connsiteY1191" fmla="*/ 0 h 201821"/>
              <a:gd name="connsiteX1192" fmla="*/ 278694 w 859365"/>
              <a:gd name="connsiteY1192" fmla="*/ 143384 h 201821"/>
              <a:gd name="connsiteX1193" fmla="*/ 278118 w 859365"/>
              <a:gd name="connsiteY1193" fmla="*/ 143384 h 201821"/>
              <a:gd name="connsiteX1194" fmla="*/ 278694 w 859365"/>
              <a:gd name="connsiteY1194" fmla="*/ 143384 h 201821"/>
              <a:gd name="connsiteX1195" fmla="*/ 280078 w 859365"/>
              <a:gd name="connsiteY1195" fmla="*/ 143269 h 201821"/>
              <a:gd name="connsiteX1196" fmla="*/ 280423 w 859365"/>
              <a:gd name="connsiteY1196" fmla="*/ 143269 h 201821"/>
              <a:gd name="connsiteX1197" fmla="*/ 280423 w 859365"/>
              <a:gd name="connsiteY1197" fmla="*/ 143269 h 201821"/>
              <a:gd name="connsiteX1198" fmla="*/ 280193 w 859365"/>
              <a:gd name="connsiteY1198" fmla="*/ 143269 h 201821"/>
              <a:gd name="connsiteX1199" fmla="*/ 283881 w 859365"/>
              <a:gd name="connsiteY1199" fmla="*/ 143153 h 201821"/>
              <a:gd name="connsiteX1200" fmla="*/ 284573 w 859365"/>
              <a:gd name="connsiteY1200" fmla="*/ 143153 h 201821"/>
              <a:gd name="connsiteX1201" fmla="*/ 284112 w 859365"/>
              <a:gd name="connsiteY1201" fmla="*/ 143153 h 201821"/>
              <a:gd name="connsiteX1202" fmla="*/ 283881 w 859365"/>
              <a:gd name="connsiteY1202" fmla="*/ 143153 h 201821"/>
              <a:gd name="connsiteX1203" fmla="*/ 282152 w 859365"/>
              <a:gd name="connsiteY1203" fmla="*/ 143153 h 201821"/>
              <a:gd name="connsiteX1204" fmla="*/ 282613 w 859365"/>
              <a:gd name="connsiteY1204" fmla="*/ 143153 h 201821"/>
              <a:gd name="connsiteX1205" fmla="*/ 282152 w 859365"/>
              <a:gd name="connsiteY1205" fmla="*/ 143153 h 201821"/>
              <a:gd name="connsiteX1206" fmla="*/ 287454 w 859365"/>
              <a:gd name="connsiteY1206" fmla="*/ 142923 h 201821"/>
              <a:gd name="connsiteX1207" fmla="*/ 288146 w 859365"/>
              <a:gd name="connsiteY1207" fmla="*/ 142923 h 201821"/>
              <a:gd name="connsiteX1208" fmla="*/ 287915 w 859365"/>
              <a:gd name="connsiteY1208" fmla="*/ 142923 h 201821"/>
              <a:gd name="connsiteX1209" fmla="*/ 287454 w 859365"/>
              <a:gd name="connsiteY1209" fmla="*/ 142923 h 201821"/>
              <a:gd name="connsiteX1210" fmla="*/ 285725 w 859365"/>
              <a:gd name="connsiteY1210" fmla="*/ 143038 h 201821"/>
              <a:gd name="connsiteX1211" fmla="*/ 286417 w 859365"/>
              <a:gd name="connsiteY1211" fmla="*/ 143038 h 201821"/>
              <a:gd name="connsiteX1212" fmla="*/ 285725 w 859365"/>
              <a:gd name="connsiteY1212" fmla="*/ 143038 h 201821"/>
              <a:gd name="connsiteX1213" fmla="*/ 289298 w 859365"/>
              <a:gd name="connsiteY1213" fmla="*/ 142808 h 201821"/>
              <a:gd name="connsiteX1214" fmla="*/ 289874 w 859365"/>
              <a:gd name="connsiteY1214" fmla="*/ 142808 h 201821"/>
              <a:gd name="connsiteX1215" fmla="*/ 289298 w 859365"/>
              <a:gd name="connsiteY1215" fmla="*/ 142808 h 201821"/>
              <a:gd name="connsiteX1216" fmla="*/ 361680 w 859365"/>
              <a:gd name="connsiteY1216" fmla="*/ 139004 h 201821"/>
              <a:gd name="connsiteX1217" fmla="*/ 360412 w 859365"/>
              <a:gd name="connsiteY1217" fmla="*/ 139004 h 201821"/>
              <a:gd name="connsiteX1218" fmla="*/ 361680 w 859365"/>
              <a:gd name="connsiteY1218" fmla="*/ 139004 h 201821"/>
              <a:gd name="connsiteX1219" fmla="*/ 344507 w 859365"/>
              <a:gd name="connsiteY1219" fmla="*/ 139581 h 201821"/>
              <a:gd name="connsiteX1220" fmla="*/ 344507 w 859365"/>
              <a:gd name="connsiteY1220" fmla="*/ 139581 h 201821"/>
              <a:gd name="connsiteX1221" fmla="*/ 328486 w 859365"/>
              <a:gd name="connsiteY1221" fmla="*/ 144076 h 201821"/>
              <a:gd name="connsiteX1222" fmla="*/ 328486 w 859365"/>
              <a:gd name="connsiteY1222" fmla="*/ 144076 h 201821"/>
              <a:gd name="connsiteX1223" fmla="*/ 344507 w 859365"/>
              <a:gd name="connsiteY1223" fmla="*/ 139581 h 201821"/>
              <a:gd name="connsiteX1224" fmla="*/ 360182 w 859365"/>
              <a:gd name="connsiteY1224" fmla="*/ 142923 h 201821"/>
              <a:gd name="connsiteX1225" fmla="*/ 360182 w 859365"/>
              <a:gd name="connsiteY1225" fmla="*/ 142923 h 201821"/>
              <a:gd name="connsiteX1226" fmla="*/ 360643 w 859365"/>
              <a:gd name="connsiteY1226" fmla="*/ 142923 h 201821"/>
              <a:gd name="connsiteX1227" fmla="*/ 161823 w 859365"/>
              <a:gd name="connsiteY1227" fmla="*/ 200323 h 201821"/>
              <a:gd name="connsiteX1228" fmla="*/ 161823 w 859365"/>
              <a:gd name="connsiteY1228" fmla="*/ 200323 h 201821"/>
              <a:gd name="connsiteX1229" fmla="*/ 360067 w 859365"/>
              <a:gd name="connsiteY1229" fmla="*/ 143038 h 20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Lst>
            <a:rect l="l" t="t" r="r" b="b"/>
            <a:pathLst>
              <a:path w="859365" h="201821">
                <a:moveTo>
                  <a:pt x="180264" y="201706"/>
                </a:moveTo>
                <a:lnTo>
                  <a:pt x="859365" y="3688"/>
                </a:lnTo>
                <a:lnTo>
                  <a:pt x="845880" y="3227"/>
                </a:lnTo>
                <a:lnTo>
                  <a:pt x="842883" y="4034"/>
                </a:lnTo>
                <a:lnTo>
                  <a:pt x="836083" y="5763"/>
                </a:lnTo>
                <a:lnTo>
                  <a:pt x="820869" y="10143"/>
                </a:lnTo>
                <a:lnTo>
                  <a:pt x="745490" y="7492"/>
                </a:lnTo>
                <a:lnTo>
                  <a:pt x="745260" y="7492"/>
                </a:lnTo>
                <a:cubicBezTo>
                  <a:pt x="745260" y="7492"/>
                  <a:pt x="745490" y="7492"/>
                  <a:pt x="745490" y="7492"/>
                </a:cubicBezTo>
                <a:lnTo>
                  <a:pt x="761857" y="3112"/>
                </a:lnTo>
                <a:lnTo>
                  <a:pt x="762433" y="3112"/>
                </a:lnTo>
                <a:cubicBezTo>
                  <a:pt x="762433" y="3112"/>
                  <a:pt x="768657" y="1268"/>
                  <a:pt x="768657" y="1268"/>
                </a:cubicBezTo>
                <a:lnTo>
                  <a:pt x="771884" y="461"/>
                </a:lnTo>
                <a:lnTo>
                  <a:pt x="758399" y="0"/>
                </a:lnTo>
                <a:lnTo>
                  <a:pt x="0" y="201821"/>
                </a:lnTo>
                <a:lnTo>
                  <a:pt x="24089" y="201821"/>
                </a:lnTo>
                <a:lnTo>
                  <a:pt x="26164" y="201245"/>
                </a:lnTo>
                <a:lnTo>
                  <a:pt x="30889" y="200207"/>
                </a:lnTo>
                <a:lnTo>
                  <a:pt x="30889" y="200207"/>
                </a:lnTo>
                <a:cubicBezTo>
                  <a:pt x="30889" y="200207"/>
                  <a:pt x="112031" y="178423"/>
                  <a:pt x="112031" y="178423"/>
                </a:cubicBezTo>
                <a:lnTo>
                  <a:pt x="235703" y="178769"/>
                </a:lnTo>
                <a:lnTo>
                  <a:pt x="236049" y="178769"/>
                </a:lnTo>
                <a:cubicBezTo>
                  <a:pt x="236049" y="178769"/>
                  <a:pt x="236049" y="178769"/>
                  <a:pt x="236049" y="178769"/>
                </a:cubicBezTo>
                <a:lnTo>
                  <a:pt x="248497" y="175196"/>
                </a:lnTo>
                <a:lnTo>
                  <a:pt x="248497" y="175196"/>
                </a:lnTo>
                <a:cubicBezTo>
                  <a:pt x="248497" y="175196"/>
                  <a:pt x="248497" y="175196"/>
                  <a:pt x="248497" y="175196"/>
                </a:cubicBezTo>
                <a:lnTo>
                  <a:pt x="248843" y="175196"/>
                </a:lnTo>
                <a:cubicBezTo>
                  <a:pt x="248843" y="175196"/>
                  <a:pt x="249995" y="174389"/>
                  <a:pt x="249995" y="174389"/>
                </a:cubicBezTo>
                <a:lnTo>
                  <a:pt x="129435" y="173928"/>
                </a:lnTo>
                <a:lnTo>
                  <a:pt x="128628" y="173928"/>
                </a:lnTo>
                <a:cubicBezTo>
                  <a:pt x="128628" y="174043"/>
                  <a:pt x="191329" y="157216"/>
                  <a:pt x="191329" y="157216"/>
                </a:cubicBezTo>
                <a:lnTo>
                  <a:pt x="308316" y="157907"/>
                </a:lnTo>
                <a:lnTo>
                  <a:pt x="308662" y="157907"/>
                </a:lnTo>
                <a:cubicBezTo>
                  <a:pt x="308662" y="157907"/>
                  <a:pt x="308662" y="157907"/>
                  <a:pt x="308662" y="157907"/>
                </a:cubicBezTo>
                <a:lnTo>
                  <a:pt x="320418" y="154449"/>
                </a:lnTo>
                <a:lnTo>
                  <a:pt x="320418" y="154449"/>
                </a:lnTo>
                <a:cubicBezTo>
                  <a:pt x="320418" y="154449"/>
                  <a:pt x="320764" y="154449"/>
                  <a:pt x="320764" y="154449"/>
                </a:cubicBezTo>
                <a:lnTo>
                  <a:pt x="320303" y="154219"/>
                </a:lnTo>
                <a:lnTo>
                  <a:pt x="206082" y="153412"/>
                </a:lnTo>
                <a:lnTo>
                  <a:pt x="205851" y="153412"/>
                </a:lnTo>
                <a:cubicBezTo>
                  <a:pt x="205851" y="153412"/>
                  <a:pt x="248266" y="142001"/>
                  <a:pt x="248266" y="142001"/>
                </a:cubicBezTo>
                <a:cubicBezTo>
                  <a:pt x="248381" y="142001"/>
                  <a:pt x="248612" y="142001"/>
                  <a:pt x="248727" y="142116"/>
                </a:cubicBezTo>
                <a:cubicBezTo>
                  <a:pt x="249073" y="142116"/>
                  <a:pt x="249534" y="142347"/>
                  <a:pt x="249995" y="142462"/>
                </a:cubicBezTo>
                <a:cubicBezTo>
                  <a:pt x="250456" y="142462"/>
                  <a:pt x="250917" y="142693"/>
                  <a:pt x="251493" y="142693"/>
                </a:cubicBezTo>
                <a:cubicBezTo>
                  <a:pt x="252070" y="142693"/>
                  <a:pt x="252646" y="142808"/>
                  <a:pt x="253222" y="142923"/>
                </a:cubicBezTo>
                <a:cubicBezTo>
                  <a:pt x="254029" y="142923"/>
                  <a:pt x="254951" y="143153"/>
                  <a:pt x="255988" y="143153"/>
                </a:cubicBezTo>
                <a:cubicBezTo>
                  <a:pt x="256911" y="143153"/>
                  <a:pt x="257948" y="143269"/>
                  <a:pt x="259101" y="143384"/>
                </a:cubicBezTo>
                <a:cubicBezTo>
                  <a:pt x="260138" y="143384"/>
                  <a:pt x="261290" y="143384"/>
                  <a:pt x="262558" y="143499"/>
                </a:cubicBezTo>
                <a:cubicBezTo>
                  <a:pt x="263711" y="143499"/>
                  <a:pt x="264979" y="143499"/>
                  <a:pt x="266247" y="143499"/>
                </a:cubicBezTo>
                <a:cubicBezTo>
                  <a:pt x="268436" y="143499"/>
                  <a:pt x="270626" y="143499"/>
                  <a:pt x="272701" y="143499"/>
                </a:cubicBezTo>
                <a:cubicBezTo>
                  <a:pt x="274199" y="143499"/>
                  <a:pt x="275698" y="143499"/>
                  <a:pt x="277196" y="143499"/>
                </a:cubicBezTo>
                <a:cubicBezTo>
                  <a:pt x="277196" y="143499"/>
                  <a:pt x="276966" y="143499"/>
                  <a:pt x="276966" y="143499"/>
                </a:cubicBezTo>
                <a:lnTo>
                  <a:pt x="277542" y="143499"/>
                </a:lnTo>
                <a:cubicBezTo>
                  <a:pt x="278810" y="143499"/>
                  <a:pt x="279962" y="143499"/>
                  <a:pt x="281230" y="143384"/>
                </a:cubicBezTo>
                <a:cubicBezTo>
                  <a:pt x="282498" y="143384"/>
                  <a:pt x="283650" y="143384"/>
                  <a:pt x="284918" y="143269"/>
                </a:cubicBezTo>
                <a:cubicBezTo>
                  <a:pt x="286186" y="143269"/>
                  <a:pt x="287339" y="143153"/>
                  <a:pt x="288607" y="143038"/>
                </a:cubicBezTo>
                <a:cubicBezTo>
                  <a:pt x="289759" y="143038"/>
                  <a:pt x="291027" y="142923"/>
                  <a:pt x="292180" y="142808"/>
                </a:cubicBezTo>
                <a:cubicBezTo>
                  <a:pt x="294254" y="142693"/>
                  <a:pt x="296329" y="142462"/>
                  <a:pt x="298519" y="142232"/>
                </a:cubicBezTo>
                <a:cubicBezTo>
                  <a:pt x="300709" y="142001"/>
                  <a:pt x="303014" y="141655"/>
                  <a:pt x="305319" y="141425"/>
                </a:cubicBezTo>
                <a:cubicBezTo>
                  <a:pt x="307624" y="141079"/>
                  <a:pt x="310160" y="140733"/>
                  <a:pt x="312580" y="140272"/>
                </a:cubicBezTo>
                <a:cubicBezTo>
                  <a:pt x="315116" y="139811"/>
                  <a:pt x="317652" y="139465"/>
                  <a:pt x="320303" y="138889"/>
                </a:cubicBezTo>
                <a:lnTo>
                  <a:pt x="337707" y="135662"/>
                </a:lnTo>
                <a:cubicBezTo>
                  <a:pt x="338513" y="135546"/>
                  <a:pt x="339205" y="135431"/>
                  <a:pt x="339897" y="135316"/>
                </a:cubicBezTo>
                <a:cubicBezTo>
                  <a:pt x="340588" y="135201"/>
                  <a:pt x="341280" y="135085"/>
                  <a:pt x="341856" y="134970"/>
                </a:cubicBezTo>
                <a:cubicBezTo>
                  <a:pt x="342547" y="134970"/>
                  <a:pt x="343124" y="134740"/>
                  <a:pt x="343700" y="134624"/>
                </a:cubicBezTo>
                <a:cubicBezTo>
                  <a:pt x="344276" y="134624"/>
                  <a:pt x="344853" y="134394"/>
                  <a:pt x="345314" y="134394"/>
                </a:cubicBezTo>
                <a:cubicBezTo>
                  <a:pt x="345775" y="134394"/>
                  <a:pt x="346351" y="134278"/>
                  <a:pt x="346812" y="134163"/>
                </a:cubicBezTo>
                <a:cubicBezTo>
                  <a:pt x="347273" y="134163"/>
                  <a:pt x="347849" y="134048"/>
                  <a:pt x="348310" y="133933"/>
                </a:cubicBezTo>
                <a:cubicBezTo>
                  <a:pt x="348771" y="133933"/>
                  <a:pt x="349348" y="133818"/>
                  <a:pt x="349809" y="133702"/>
                </a:cubicBezTo>
                <a:cubicBezTo>
                  <a:pt x="350270" y="133702"/>
                  <a:pt x="350846" y="133702"/>
                  <a:pt x="351307" y="133587"/>
                </a:cubicBezTo>
                <a:cubicBezTo>
                  <a:pt x="351768" y="133587"/>
                  <a:pt x="352344" y="133587"/>
                  <a:pt x="352805" y="133587"/>
                </a:cubicBezTo>
                <a:cubicBezTo>
                  <a:pt x="353266" y="133587"/>
                  <a:pt x="353843" y="133587"/>
                  <a:pt x="354419" y="133587"/>
                </a:cubicBezTo>
                <a:cubicBezTo>
                  <a:pt x="354995" y="133587"/>
                  <a:pt x="355572" y="133587"/>
                  <a:pt x="356148" y="133587"/>
                </a:cubicBezTo>
                <a:cubicBezTo>
                  <a:pt x="356724" y="133587"/>
                  <a:pt x="357301" y="133587"/>
                  <a:pt x="357877" y="133587"/>
                </a:cubicBezTo>
                <a:cubicBezTo>
                  <a:pt x="358453" y="133587"/>
                  <a:pt x="359145" y="133587"/>
                  <a:pt x="359836" y="133587"/>
                </a:cubicBezTo>
                <a:cubicBezTo>
                  <a:pt x="360528" y="133587"/>
                  <a:pt x="361219" y="133587"/>
                  <a:pt x="361911" y="133587"/>
                </a:cubicBezTo>
                <a:cubicBezTo>
                  <a:pt x="362602" y="133587"/>
                  <a:pt x="363409" y="133587"/>
                  <a:pt x="364216" y="133587"/>
                </a:cubicBezTo>
                <a:cubicBezTo>
                  <a:pt x="365023" y="133587"/>
                  <a:pt x="365830" y="133587"/>
                  <a:pt x="366636" y="133587"/>
                </a:cubicBezTo>
                <a:cubicBezTo>
                  <a:pt x="367443" y="133587"/>
                  <a:pt x="368135" y="133587"/>
                  <a:pt x="368826" y="133587"/>
                </a:cubicBezTo>
                <a:cubicBezTo>
                  <a:pt x="369518" y="133587"/>
                  <a:pt x="370209" y="133587"/>
                  <a:pt x="370901" y="133587"/>
                </a:cubicBezTo>
                <a:cubicBezTo>
                  <a:pt x="371593" y="133587"/>
                  <a:pt x="372169" y="133587"/>
                  <a:pt x="372745" y="133587"/>
                </a:cubicBezTo>
                <a:cubicBezTo>
                  <a:pt x="373321" y="133587"/>
                  <a:pt x="373898" y="133587"/>
                  <a:pt x="374474" y="133587"/>
                </a:cubicBezTo>
                <a:cubicBezTo>
                  <a:pt x="375050" y="133587"/>
                  <a:pt x="375511" y="133587"/>
                  <a:pt x="375972" y="133587"/>
                </a:cubicBezTo>
                <a:cubicBezTo>
                  <a:pt x="376433" y="133587"/>
                  <a:pt x="376894" y="133587"/>
                  <a:pt x="377240" y="133587"/>
                </a:cubicBezTo>
                <a:cubicBezTo>
                  <a:pt x="377586" y="133587"/>
                  <a:pt x="377932" y="133587"/>
                  <a:pt x="378277" y="133702"/>
                </a:cubicBezTo>
                <a:cubicBezTo>
                  <a:pt x="378623" y="133702"/>
                  <a:pt x="378854" y="133702"/>
                  <a:pt x="379084" y="133818"/>
                </a:cubicBezTo>
                <a:cubicBezTo>
                  <a:pt x="379315" y="133818"/>
                  <a:pt x="379430" y="133933"/>
                  <a:pt x="379661" y="134048"/>
                </a:cubicBezTo>
                <a:cubicBezTo>
                  <a:pt x="379776" y="134048"/>
                  <a:pt x="379891" y="134163"/>
                  <a:pt x="379891" y="134278"/>
                </a:cubicBezTo>
                <a:cubicBezTo>
                  <a:pt x="379891" y="134278"/>
                  <a:pt x="379891" y="134509"/>
                  <a:pt x="379891" y="134509"/>
                </a:cubicBezTo>
                <a:cubicBezTo>
                  <a:pt x="379891" y="134509"/>
                  <a:pt x="379776" y="134740"/>
                  <a:pt x="379661" y="134855"/>
                </a:cubicBezTo>
                <a:cubicBezTo>
                  <a:pt x="379545" y="134855"/>
                  <a:pt x="379315" y="135085"/>
                  <a:pt x="379084" y="135201"/>
                </a:cubicBezTo>
                <a:cubicBezTo>
                  <a:pt x="378854" y="135316"/>
                  <a:pt x="378508" y="135431"/>
                  <a:pt x="378047" y="135662"/>
                </a:cubicBezTo>
                <a:cubicBezTo>
                  <a:pt x="377586" y="135777"/>
                  <a:pt x="377125" y="136007"/>
                  <a:pt x="376664" y="136123"/>
                </a:cubicBezTo>
                <a:cubicBezTo>
                  <a:pt x="376088" y="136238"/>
                  <a:pt x="375511" y="136469"/>
                  <a:pt x="374820" y="136699"/>
                </a:cubicBezTo>
                <a:cubicBezTo>
                  <a:pt x="374589" y="136699"/>
                  <a:pt x="374359" y="136814"/>
                  <a:pt x="374128" y="136930"/>
                </a:cubicBezTo>
                <a:cubicBezTo>
                  <a:pt x="374128" y="136930"/>
                  <a:pt x="374013" y="136930"/>
                  <a:pt x="373898" y="136930"/>
                </a:cubicBezTo>
                <a:cubicBezTo>
                  <a:pt x="373782" y="136930"/>
                  <a:pt x="373552" y="136930"/>
                  <a:pt x="373437" y="137045"/>
                </a:cubicBezTo>
                <a:cubicBezTo>
                  <a:pt x="373437" y="137045"/>
                  <a:pt x="373206" y="137045"/>
                  <a:pt x="373206" y="137045"/>
                </a:cubicBezTo>
                <a:cubicBezTo>
                  <a:pt x="373091" y="137045"/>
                  <a:pt x="372860" y="137045"/>
                  <a:pt x="372745" y="137045"/>
                </a:cubicBezTo>
                <a:cubicBezTo>
                  <a:pt x="372745" y="137045"/>
                  <a:pt x="372515" y="137045"/>
                  <a:pt x="372399" y="137045"/>
                </a:cubicBezTo>
                <a:cubicBezTo>
                  <a:pt x="372284" y="137045"/>
                  <a:pt x="372169" y="137045"/>
                  <a:pt x="371938" y="137045"/>
                </a:cubicBezTo>
                <a:cubicBezTo>
                  <a:pt x="371938" y="137045"/>
                  <a:pt x="371708" y="137045"/>
                  <a:pt x="371593" y="137045"/>
                </a:cubicBezTo>
                <a:cubicBezTo>
                  <a:pt x="371477" y="137045"/>
                  <a:pt x="371362" y="137045"/>
                  <a:pt x="371131" y="137045"/>
                </a:cubicBezTo>
                <a:cubicBezTo>
                  <a:pt x="371131" y="137045"/>
                  <a:pt x="370901" y="137045"/>
                  <a:pt x="370786" y="137045"/>
                </a:cubicBezTo>
                <a:cubicBezTo>
                  <a:pt x="370670" y="137045"/>
                  <a:pt x="370440" y="137045"/>
                  <a:pt x="370325" y="137045"/>
                </a:cubicBezTo>
                <a:cubicBezTo>
                  <a:pt x="370325" y="137045"/>
                  <a:pt x="370094" y="137045"/>
                  <a:pt x="369979" y="137045"/>
                </a:cubicBezTo>
                <a:cubicBezTo>
                  <a:pt x="369864" y="137045"/>
                  <a:pt x="369633" y="137045"/>
                  <a:pt x="369518" y="137045"/>
                </a:cubicBezTo>
                <a:cubicBezTo>
                  <a:pt x="369518" y="137045"/>
                  <a:pt x="369287" y="137045"/>
                  <a:pt x="369172" y="137045"/>
                </a:cubicBezTo>
                <a:cubicBezTo>
                  <a:pt x="369057" y="137045"/>
                  <a:pt x="368826" y="137045"/>
                  <a:pt x="368711" y="137045"/>
                </a:cubicBezTo>
                <a:cubicBezTo>
                  <a:pt x="368711" y="137045"/>
                  <a:pt x="368481" y="137045"/>
                  <a:pt x="368481" y="137045"/>
                </a:cubicBezTo>
                <a:cubicBezTo>
                  <a:pt x="368250" y="137045"/>
                  <a:pt x="368135" y="137045"/>
                  <a:pt x="367904" y="137045"/>
                </a:cubicBezTo>
                <a:cubicBezTo>
                  <a:pt x="367904" y="137045"/>
                  <a:pt x="367789" y="137045"/>
                  <a:pt x="367674" y="137045"/>
                </a:cubicBezTo>
                <a:cubicBezTo>
                  <a:pt x="367443" y="137045"/>
                  <a:pt x="367213" y="137045"/>
                  <a:pt x="366867" y="137160"/>
                </a:cubicBezTo>
                <a:cubicBezTo>
                  <a:pt x="366867" y="137160"/>
                  <a:pt x="366752" y="137160"/>
                  <a:pt x="366636" y="137160"/>
                </a:cubicBezTo>
                <a:cubicBezTo>
                  <a:pt x="366406" y="137160"/>
                  <a:pt x="366291" y="137160"/>
                  <a:pt x="366060" y="137160"/>
                </a:cubicBezTo>
                <a:cubicBezTo>
                  <a:pt x="366060" y="137160"/>
                  <a:pt x="365830" y="137160"/>
                  <a:pt x="365830" y="137160"/>
                </a:cubicBezTo>
                <a:cubicBezTo>
                  <a:pt x="365714" y="137160"/>
                  <a:pt x="365484" y="137160"/>
                  <a:pt x="365369" y="137160"/>
                </a:cubicBezTo>
                <a:cubicBezTo>
                  <a:pt x="365369" y="137160"/>
                  <a:pt x="365138" y="137160"/>
                  <a:pt x="365023" y="137160"/>
                </a:cubicBezTo>
                <a:cubicBezTo>
                  <a:pt x="364908" y="137160"/>
                  <a:pt x="364677" y="137160"/>
                  <a:pt x="364562" y="137160"/>
                </a:cubicBezTo>
                <a:cubicBezTo>
                  <a:pt x="364562" y="137160"/>
                  <a:pt x="364331" y="137160"/>
                  <a:pt x="364216" y="137160"/>
                </a:cubicBezTo>
                <a:cubicBezTo>
                  <a:pt x="364101" y="137160"/>
                  <a:pt x="363870" y="137160"/>
                  <a:pt x="363755" y="137160"/>
                </a:cubicBezTo>
                <a:cubicBezTo>
                  <a:pt x="363755" y="137160"/>
                  <a:pt x="363524" y="137160"/>
                  <a:pt x="363409" y="137160"/>
                </a:cubicBezTo>
                <a:cubicBezTo>
                  <a:pt x="363179" y="137160"/>
                  <a:pt x="362948" y="137160"/>
                  <a:pt x="362833" y="137160"/>
                </a:cubicBezTo>
                <a:cubicBezTo>
                  <a:pt x="362833" y="137160"/>
                  <a:pt x="362833" y="137160"/>
                  <a:pt x="362833" y="137160"/>
                </a:cubicBezTo>
                <a:cubicBezTo>
                  <a:pt x="362602" y="137160"/>
                  <a:pt x="362257" y="137160"/>
                  <a:pt x="362026" y="137160"/>
                </a:cubicBezTo>
                <a:cubicBezTo>
                  <a:pt x="361565" y="137160"/>
                  <a:pt x="361104" y="137160"/>
                  <a:pt x="360643" y="137275"/>
                </a:cubicBezTo>
                <a:cubicBezTo>
                  <a:pt x="360182" y="137275"/>
                  <a:pt x="359721" y="137275"/>
                  <a:pt x="359260" y="137390"/>
                </a:cubicBezTo>
                <a:cubicBezTo>
                  <a:pt x="358799" y="137390"/>
                  <a:pt x="358338" y="137390"/>
                  <a:pt x="357877" y="137390"/>
                </a:cubicBezTo>
                <a:cubicBezTo>
                  <a:pt x="357646" y="137390"/>
                  <a:pt x="357301" y="137390"/>
                  <a:pt x="357070" y="137390"/>
                </a:cubicBezTo>
                <a:cubicBezTo>
                  <a:pt x="357070" y="137390"/>
                  <a:pt x="357070" y="137390"/>
                  <a:pt x="356955" y="137390"/>
                </a:cubicBezTo>
                <a:cubicBezTo>
                  <a:pt x="355917" y="137390"/>
                  <a:pt x="354995" y="137390"/>
                  <a:pt x="353958" y="137506"/>
                </a:cubicBezTo>
                <a:cubicBezTo>
                  <a:pt x="353036" y="137506"/>
                  <a:pt x="352114" y="137506"/>
                  <a:pt x="351192" y="137506"/>
                </a:cubicBezTo>
                <a:lnTo>
                  <a:pt x="344853" y="137506"/>
                </a:lnTo>
                <a:cubicBezTo>
                  <a:pt x="344853" y="137506"/>
                  <a:pt x="344392" y="137506"/>
                  <a:pt x="344392" y="137506"/>
                </a:cubicBezTo>
                <a:lnTo>
                  <a:pt x="344046" y="137506"/>
                </a:lnTo>
                <a:cubicBezTo>
                  <a:pt x="344046" y="137506"/>
                  <a:pt x="344276" y="137506"/>
                  <a:pt x="344276" y="137506"/>
                </a:cubicBezTo>
                <a:lnTo>
                  <a:pt x="328255" y="142001"/>
                </a:lnTo>
                <a:lnTo>
                  <a:pt x="328025" y="142001"/>
                </a:lnTo>
                <a:cubicBezTo>
                  <a:pt x="328025" y="142001"/>
                  <a:pt x="328255" y="142001"/>
                  <a:pt x="328255" y="142001"/>
                </a:cubicBezTo>
                <a:lnTo>
                  <a:pt x="327910" y="142001"/>
                </a:lnTo>
                <a:cubicBezTo>
                  <a:pt x="327910" y="142001"/>
                  <a:pt x="335517" y="142232"/>
                  <a:pt x="335517" y="142232"/>
                </a:cubicBezTo>
                <a:cubicBezTo>
                  <a:pt x="336669" y="142232"/>
                  <a:pt x="337937" y="142232"/>
                  <a:pt x="339090" y="142232"/>
                </a:cubicBezTo>
                <a:cubicBezTo>
                  <a:pt x="340358" y="142232"/>
                  <a:pt x="341510" y="142232"/>
                  <a:pt x="342893" y="142232"/>
                </a:cubicBezTo>
                <a:cubicBezTo>
                  <a:pt x="344161" y="142232"/>
                  <a:pt x="345429" y="142232"/>
                  <a:pt x="346812" y="142116"/>
                </a:cubicBezTo>
                <a:cubicBezTo>
                  <a:pt x="348080" y="142116"/>
                  <a:pt x="349463" y="142001"/>
                  <a:pt x="350846" y="141886"/>
                </a:cubicBezTo>
                <a:cubicBezTo>
                  <a:pt x="351653" y="141886"/>
                  <a:pt x="352344" y="141886"/>
                  <a:pt x="353151" y="141770"/>
                </a:cubicBezTo>
                <a:cubicBezTo>
                  <a:pt x="353958" y="141770"/>
                  <a:pt x="354650" y="141655"/>
                  <a:pt x="355456" y="141540"/>
                </a:cubicBezTo>
                <a:cubicBezTo>
                  <a:pt x="356263" y="141540"/>
                  <a:pt x="356955" y="141425"/>
                  <a:pt x="357762" y="141309"/>
                </a:cubicBezTo>
                <a:cubicBezTo>
                  <a:pt x="358568" y="141309"/>
                  <a:pt x="359260" y="141194"/>
                  <a:pt x="360067" y="141079"/>
                </a:cubicBezTo>
                <a:lnTo>
                  <a:pt x="320533" y="152490"/>
                </a:lnTo>
                <a:lnTo>
                  <a:pt x="308431" y="155948"/>
                </a:lnTo>
                <a:lnTo>
                  <a:pt x="248727" y="173237"/>
                </a:lnTo>
                <a:lnTo>
                  <a:pt x="235934" y="176925"/>
                </a:lnTo>
                <a:lnTo>
                  <a:pt x="161938" y="198248"/>
                </a:lnTo>
                <a:lnTo>
                  <a:pt x="160900" y="198248"/>
                </a:lnTo>
                <a:cubicBezTo>
                  <a:pt x="160900" y="198248"/>
                  <a:pt x="158595" y="199170"/>
                  <a:pt x="158595" y="199170"/>
                </a:cubicBezTo>
                <a:lnTo>
                  <a:pt x="156751" y="199747"/>
                </a:lnTo>
                <a:lnTo>
                  <a:pt x="180840" y="199747"/>
                </a:lnTo>
                <a:close/>
                <a:moveTo>
                  <a:pt x="736615" y="9913"/>
                </a:moveTo>
                <a:lnTo>
                  <a:pt x="736615" y="9913"/>
                </a:lnTo>
                <a:cubicBezTo>
                  <a:pt x="736615" y="9913"/>
                  <a:pt x="736385" y="9913"/>
                  <a:pt x="736385" y="9913"/>
                </a:cubicBezTo>
                <a:lnTo>
                  <a:pt x="728086" y="12448"/>
                </a:lnTo>
                <a:lnTo>
                  <a:pt x="803580" y="14984"/>
                </a:lnTo>
                <a:lnTo>
                  <a:pt x="805770" y="14408"/>
                </a:lnTo>
                <a:lnTo>
                  <a:pt x="772000" y="24090"/>
                </a:lnTo>
                <a:lnTo>
                  <a:pt x="693163" y="21554"/>
                </a:lnTo>
                <a:lnTo>
                  <a:pt x="692932" y="21554"/>
                </a:lnTo>
                <a:cubicBezTo>
                  <a:pt x="692932" y="21554"/>
                  <a:pt x="692932" y="21554"/>
                  <a:pt x="692932" y="21554"/>
                </a:cubicBezTo>
                <a:lnTo>
                  <a:pt x="688437" y="22822"/>
                </a:lnTo>
                <a:lnTo>
                  <a:pt x="693278" y="21554"/>
                </a:lnTo>
                <a:lnTo>
                  <a:pt x="736731" y="9797"/>
                </a:lnTo>
                <a:lnTo>
                  <a:pt x="736731" y="9797"/>
                </a:lnTo>
                <a:close/>
                <a:moveTo>
                  <a:pt x="360067" y="139235"/>
                </a:moveTo>
                <a:cubicBezTo>
                  <a:pt x="360067" y="139235"/>
                  <a:pt x="360067" y="139235"/>
                  <a:pt x="360067" y="139235"/>
                </a:cubicBezTo>
                <a:cubicBezTo>
                  <a:pt x="360067" y="139235"/>
                  <a:pt x="359952" y="139235"/>
                  <a:pt x="359836" y="139235"/>
                </a:cubicBezTo>
                <a:cubicBezTo>
                  <a:pt x="359490" y="139235"/>
                  <a:pt x="359145" y="139235"/>
                  <a:pt x="358799" y="139235"/>
                </a:cubicBezTo>
                <a:cubicBezTo>
                  <a:pt x="358799" y="139235"/>
                  <a:pt x="358799" y="139235"/>
                  <a:pt x="358799" y="139235"/>
                </a:cubicBezTo>
                <a:cubicBezTo>
                  <a:pt x="359145" y="139235"/>
                  <a:pt x="359490" y="139235"/>
                  <a:pt x="359836" y="139235"/>
                </a:cubicBezTo>
                <a:cubicBezTo>
                  <a:pt x="359836" y="139235"/>
                  <a:pt x="359952" y="139235"/>
                  <a:pt x="360067" y="139235"/>
                </a:cubicBezTo>
                <a:close/>
                <a:moveTo>
                  <a:pt x="363179" y="138889"/>
                </a:moveTo>
                <a:cubicBezTo>
                  <a:pt x="363179" y="138889"/>
                  <a:pt x="363179" y="138889"/>
                  <a:pt x="363179" y="138889"/>
                </a:cubicBezTo>
                <a:cubicBezTo>
                  <a:pt x="362718" y="138889"/>
                  <a:pt x="362257" y="138889"/>
                  <a:pt x="361796" y="139004"/>
                </a:cubicBezTo>
                <a:cubicBezTo>
                  <a:pt x="361796" y="139004"/>
                  <a:pt x="361796" y="139004"/>
                  <a:pt x="361796" y="139004"/>
                </a:cubicBezTo>
                <a:cubicBezTo>
                  <a:pt x="362257" y="139004"/>
                  <a:pt x="362602" y="139004"/>
                  <a:pt x="363063" y="138889"/>
                </a:cubicBezTo>
                <a:close/>
                <a:moveTo>
                  <a:pt x="274776" y="138082"/>
                </a:moveTo>
                <a:cubicBezTo>
                  <a:pt x="274776" y="138082"/>
                  <a:pt x="274776" y="138082"/>
                  <a:pt x="274776" y="138082"/>
                </a:cubicBezTo>
                <a:cubicBezTo>
                  <a:pt x="274776" y="138082"/>
                  <a:pt x="274776" y="138082"/>
                  <a:pt x="274776" y="138082"/>
                </a:cubicBezTo>
                <a:close/>
                <a:moveTo>
                  <a:pt x="274430" y="138082"/>
                </a:moveTo>
                <a:cubicBezTo>
                  <a:pt x="274430" y="138082"/>
                  <a:pt x="274430" y="138082"/>
                  <a:pt x="274430" y="138082"/>
                </a:cubicBezTo>
                <a:cubicBezTo>
                  <a:pt x="274430" y="138082"/>
                  <a:pt x="274430" y="138082"/>
                  <a:pt x="274430" y="138082"/>
                </a:cubicBezTo>
                <a:cubicBezTo>
                  <a:pt x="274430" y="138082"/>
                  <a:pt x="274430" y="138082"/>
                  <a:pt x="274430" y="138082"/>
                </a:cubicBezTo>
                <a:close/>
                <a:moveTo>
                  <a:pt x="274084" y="137967"/>
                </a:moveTo>
                <a:cubicBezTo>
                  <a:pt x="274084" y="137967"/>
                  <a:pt x="274084" y="137967"/>
                  <a:pt x="274084" y="137967"/>
                </a:cubicBezTo>
                <a:cubicBezTo>
                  <a:pt x="274084" y="137967"/>
                  <a:pt x="274084" y="137967"/>
                  <a:pt x="274084" y="137967"/>
                </a:cubicBezTo>
                <a:close/>
                <a:moveTo>
                  <a:pt x="272701" y="137506"/>
                </a:move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ubicBezTo>
                  <a:pt x="272701" y="137506"/>
                  <a:pt x="272701" y="137506"/>
                  <a:pt x="272701" y="137506"/>
                </a:cubicBezTo>
                <a:close/>
                <a:moveTo>
                  <a:pt x="272816" y="137621"/>
                </a:moveTo>
                <a:cubicBezTo>
                  <a:pt x="272816" y="137621"/>
                  <a:pt x="272816" y="137621"/>
                  <a:pt x="272816" y="137621"/>
                </a:cubicBezTo>
                <a:cubicBezTo>
                  <a:pt x="272816" y="137621"/>
                  <a:pt x="272816" y="137621"/>
                  <a:pt x="272816" y="137621"/>
                </a:cubicBezTo>
                <a:cubicBezTo>
                  <a:pt x="272816" y="137621"/>
                  <a:pt x="272816" y="137621"/>
                  <a:pt x="272816" y="137621"/>
                </a:cubicBezTo>
                <a:cubicBezTo>
                  <a:pt x="272816" y="137621"/>
                  <a:pt x="272816" y="137621"/>
                  <a:pt x="272816" y="137621"/>
                </a:cubicBezTo>
                <a:close/>
                <a:moveTo>
                  <a:pt x="275006" y="138313"/>
                </a:moveTo>
                <a:cubicBezTo>
                  <a:pt x="275006" y="138313"/>
                  <a:pt x="275006" y="138313"/>
                  <a:pt x="275006" y="138313"/>
                </a:cubicBezTo>
                <a:cubicBezTo>
                  <a:pt x="275006" y="138313"/>
                  <a:pt x="275006" y="138313"/>
                  <a:pt x="275006" y="138313"/>
                </a:cubicBezTo>
                <a:cubicBezTo>
                  <a:pt x="275006" y="138313"/>
                  <a:pt x="275006" y="138313"/>
                  <a:pt x="275006" y="138313"/>
                </a:cubicBezTo>
                <a:close/>
                <a:moveTo>
                  <a:pt x="272701" y="137390"/>
                </a:moveTo>
                <a:cubicBezTo>
                  <a:pt x="272701" y="137390"/>
                  <a:pt x="272701" y="137390"/>
                  <a:pt x="272701" y="137390"/>
                </a:cubicBezTo>
                <a:cubicBezTo>
                  <a:pt x="272701" y="137390"/>
                  <a:pt x="272701" y="137390"/>
                  <a:pt x="272701" y="137390"/>
                </a:cubicBezTo>
                <a:cubicBezTo>
                  <a:pt x="272701" y="137390"/>
                  <a:pt x="272701" y="137390"/>
                  <a:pt x="272701" y="137390"/>
                </a:cubicBezTo>
                <a:cubicBezTo>
                  <a:pt x="272701" y="137390"/>
                  <a:pt x="272701" y="137390"/>
                  <a:pt x="272701" y="137390"/>
                </a:cubicBezTo>
                <a:close/>
                <a:moveTo>
                  <a:pt x="272816" y="137736"/>
                </a:move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ubicBezTo>
                  <a:pt x="272816" y="137736"/>
                  <a:pt x="272816" y="137736"/>
                  <a:pt x="272816" y="137736"/>
                </a:cubicBezTo>
                <a:close/>
                <a:moveTo>
                  <a:pt x="273047" y="137852"/>
                </a:move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ubicBezTo>
                  <a:pt x="273047" y="137852"/>
                  <a:pt x="273047" y="137852"/>
                  <a:pt x="273047" y="137852"/>
                </a:cubicBezTo>
                <a:close/>
                <a:moveTo>
                  <a:pt x="273508" y="138082"/>
                </a:moveTo>
                <a:cubicBezTo>
                  <a:pt x="273508" y="138082"/>
                  <a:pt x="273508" y="138082"/>
                  <a:pt x="273508" y="138082"/>
                </a:cubicBezTo>
                <a:cubicBezTo>
                  <a:pt x="273508" y="138082"/>
                  <a:pt x="273508" y="138082"/>
                  <a:pt x="273508" y="138082"/>
                </a:cubicBezTo>
                <a:close/>
                <a:moveTo>
                  <a:pt x="273969" y="138082"/>
                </a:moveTo>
                <a:cubicBezTo>
                  <a:pt x="273969" y="138082"/>
                  <a:pt x="273969" y="138082"/>
                  <a:pt x="273969" y="138082"/>
                </a:cubicBezTo>
                <a:cubicBezTo>
                  <a:pt x="273969" y="138082"/>
                  <a:pt x="273969" y="138082"/>
                  <a:pt x="273969" y="138082"/>
                </a:cubicBezTo>
                <a:cubicBezTo>
                  <a:pt x="273969" y="138082"/>
                  <a:pt x="273969" y="138082"/>
                  <a:pt x="273969" y="138082"/>
                </a:cubicBezTo>
                <a:close/>
                <a:moveTo>
                  <a:pt x="274315" y="138198"/>
                </a:moveTo>
                <a:cubicBezTo>
                  <a:pt x="274315" y="138198"/>
                  <a:pt x="274315" y="138198"/>
                  <a:pt x="274315" y="138198"/>
                </a:cubicBezTo>
                <a:cubicBezTo>
                  <a:pt x="274315" y="138198"/>
                  <a:pt x="274315" y="138198"/>
                  <a:pt x="274315" y="138198"/>
                </a:cubicBezTo>
                <a:close/>
                <a:moveTo>
                  <a:pt x="358568" y="139350"/>
                </a:moveTo>
                <a:cubicBezTo>
                  <a:pt x="358107" y="139350"/>
                  <a:pt x="357762" y="139350"/>
                  <a:pt x="357301" y="139350"/>
                </a:cubicBezTo>
                <a:cubicBezTo>
                  <a:pt x="357301" y="139350"/>
                  <a:pt x="357301" y="139350"/>
                  <a:pt x="357301" y="139350"/>
                </a:cubicBezTo>
                <a:cubicBezTo>
                  <a:pt x="357646" y="139350"/>
                  <a:pt x="358107" y="139350"/>
                  <a:pt x="358453" y="139350"/>
                </a:cubicBezTo>
                <a:cubicBezTo>
                  <a:pt x="358453" y="139350"/>
                  <a:pt x="358453" y="139350"/>
                  <a:pt x="358453" y="139350"/>
                </a:cubicBezTo>
                <a:close/>
                <a:moveTo>
                  <a:pt x="360297" y="139235"/>
                </a:moveTo>
                <a:cubicBezTo>
                  <a:pt x="360297" y="139235"/>
                  <a:pt x="360297" y="139235"/>
                  <a:pt x="360297" y="139235"/>
                </a:cubicBezTo>
                <a:cubicBezTo>
                  <a:pt x="360758" y="139235"/>
                  <a:pt x="361104" y="139235"/>
                  <a:pt x="361565" y="139235"/>
                </a:cubicBezTo>
                <a:cubicBezTo>
                  <a:pt x="361565" y="139235"/>
                  <a:pt x="361565" y="139235"/>
                  <a:pt x="361565" y="139235"/>
                </a:cubicBezTo>
                <a:cubicBezTo>
                  <a:pt x="361104" y="139235"/>
                  <a:pt x="360643" y="139235"/>
                  <a:pt x="360297" y="139235"/>
                </a:cubicBezTo>
                <a:close/>
                <a:moveTo>
                  <a:pt x="404211" y="129438"/>
                </a:moveTo>
                <a:cubicBezTo>
                  <a:pt x="403750" y="129438"/>
                  <a:pt x="403173" y="129207"/>
                  <a:pt x="402597" y="129092"/>
                </a:cubicBezTo>
                <a:cubicBezTo>
                  <a:pt x="402021" y="129092"/>
                  <a:pt x="401444" y="128861"/>
                  <a:pt x="400753" y="128861"/>
                </a:cubicBezTo>
                <a:cubicBezTo>
                  <a:pt x="400061" y="128861"/>
                  <a:pt x="399370" y="128746"/>
                  <a:pt x="398563" y="128631"/>
                </a:cubicBezTo>
                <a:cubicBezTo>
                  <a:pt x="397641" y="128631"/>
                  <a:pt x="396604" y="128515"/>
                  <a:pt x="395566" y="128400"/>
                </a:cubicBezTo>
                <a:cubicBezTo>
                  <a:pt x="394529" y="128400"/>
                  <a:pt x="393376" y="128285"/>
                  <a:pt x="392224" y="128285"/>
                </a:cubicBezTo>
                <a:cubicBezTo>
                  <a:pt x="391071" y="128285"/>
                  <a:pt x="389803" y="128285"/>
                  <a:pt x="388535" y="128170"/>
                </a:cubicBezTo>
                <a:cubicBezTo>
                  <a:pt x="387268" y="128170"/>
                  <a:pt x="385885" y="128170"/>
                  <a:pt x="384501" y="128170"/>
                </a:cubicBezTo>
                <a:cubicBezTo>
                  <a:pt x="383118" y="128170"/>
                  <a:pt x="382081" y="128170"/>
                  <a:pt x="380928" y="128170"/>
                </a:cubicBezTo>
                <a:cubicBezTo>
                  <a:pt x="379776" y="128170"/>
                  <a:pt x="378623" y="128170"/>
                  <a:pt x="377471" y="128170"/>
                </a:cubicBezTo>
                <a:cubicBezTo>
                  <a:pt x="376318" y="128170"/>
                  <a:pt x="375166" y="128170"/>
                  <a:pt x="374128" y="128170"/>
                </a:cubicBezTo>
                <a:cubicBezTo>
                  <a:pt x="372976" y="128170"/>
                  <a:pt x="371938" y="128170"/>
                  <a:pt x="370901" y="128170"/>
                </a:cubicBezTo>
                <a:cubicBezTo>
                  <a:pt x="369864" y="128170"/>
                  <a:pt x="368826" y="128170"/>
                  <a:pt x="367674" y="128170"/>
                </a:cubicBezTo>
                <a:cubicBezTo>
                  <a:pt x="366636" y="128170"/>
                  <a:pt x="365599" y="128170"/>
                  <a:pt x="364446" y="128285"/>
                </a:cubicBezTo>
                <a:cubicBezTo>
                  <a:pt x="363409" y="128285"/>
                  <a:pt x="362372" y="128285"/>
                  <a:pt x="361335" y="128400"/>
                </a:cubicBezTo>
                <a:cubicBezTo>
                  <a:pt x="360297" y="128400"/>
                  <a:pt x="359260" y="128515"/>
                  <a:pt x="358223" y="128631"/>
                </a:cubicBezTo>
                <a:cubicBezTo>
                  <a:pt x="357185" y="128631"/>
                  <a:pt x="356148" y="128861"/>
                  <a:pt x="354995" y="128861"/>
                </a:cubicBezTo>
                <a:cubicBezTo>
                  <a:pt x="353958" y="128861"/>
                  <a:pt x="352805" y="129092"/>
                  <a:pt x="351768" y="129207"/>
                </a:cubicBezTo>
                <a:cubicBezTo>
                  <a:pt x="350731" y="129322"/>
                  <a:pt x="349578" y="129438"/>
                  <a:pt x="348426" y="129553"/>
                </a:cubicBezTo>
                <a:cubicBezTo>
                  <a:pt x="347273" y="129668"/>
                  <a:pt x="346236" y="129783"/>
                  <a:pt x="345083" y="130014"/>
                </a:cubicBezTo>
                <a:cubicBezTo>
                  <a:pt x="343931" y="130129"/>
                  <a:pt x="342778" y="130360"/>
                  <a:pt x="341625" y="130475"/>
                </a:cubicBezTo>
                <a:cubicBezTo>
                  <a:pt x="340473" y="130706"/>
                  <a:pt x="339205" y="130821"/>
                  <a:pt x="337937" y="131051"/>
                </a:cubicBezTo>
                <a:cubicBezTo>
                  <a:pt x="336669" y="131282"/>
                  <a:pt x="335401" y="131512"/>
                  <a:pt x="334134" y="131743"/>
                </a:cubicBezTo>
                <a:cubicBezTo>
                  <a:pt x="332866" y="131973"/>
                  <a:pt x="331483" y="132204"/>
                  <a:pt x="330215" y="132434"/>
                </a:cubicBezTo>
                <a:lnTo>
                  <a:pt x="311312" y="136007"/>
                </a:lnTo>
                <a:cubicBezTo>
                  <a:pt x="310506" y="136123"/>
                  <a:pt x="309699" y="136353"/>
                  <a:pt x="309007" y="136469"/>
                </a:cubicBezTo>
                <a:cubicBezTo>
                  <a:pt x="308201" y="136584"/>
                  <a:pt x="307509" y="136699"/>
                  <a:pt x="306817" y="136814"/>
                </a:cubicBezTo>
                <a:cubicBezTo>
                  <a:pt x="306126" y="136930"/>
                  <a:pt x="305434" y="137045"/>
                  <a:pt x="304858" y="137160"/>
                </a:cubicBezTo>
                <a:cubicBezTo>
                  <a:pt x="304282" y="137160"/>
                  <a:pt x="303590" y="137390"/>
                  <a:pt x="303014" y="137390"/>
                </a:cubicBezTo>
                <a:cubicBezTo>
                  <a:pt x="302438" y="137390"/>
                  <a:pt x="301861" y="137506"/>
                  <a:pt x="301285" y="137621"/>
                </a:cubicBezTo>
                <a:cubicBezTo>
                  <a:pt x="300709" y="137621"/>
                  <a:pt x="300132" y="137736"/>
                  <a:pt x="299671" y="137852"/>
                </a:cubicBezTo>
                <a:cubicBezTo>
                  <a:pt x="299095" y="137852"/>
                  <a:pt x="298634" y="137967"/>
                  <a:pt x="298058" y="138082"/>
                </a:cubicBezTo>
                <a:cubicBezTo>
                  <a:pt x="297481" y="138082"/>
                  <a:pt x="297020" y="138082"/>
                  <a:pt x="296559" y="138198"/>
                </a:cubicBezTo>
                <a:cubicBezTo>
                  <a:pt x="296098" y="138198"/>
                  <a:pt x="295522" y="138198"/>
                  <a:pt x="295061" y="138198"/>
                </a:cubicBezTo>
                <a:cubicBezTo>
                  <a:pt x="294600" y="138198"/>
                  <a:pt x="294024" y="138198"/>
                  <a:pt x="293563" y="138198"/>
                </a:cubicBezTo>
                <a:cubicBezTo>
                  <a:pt x="293102" y="138198"/>
                  <a:pt x="292525" y="138198"/>
                  <a:pt x="292064" y="138198"/>
                </a:cubicBezTo>
                <a:cubicBezTo>
                  <a:pt x="291603" y="138198"/>
                  <a:pt x="291142" y="138198"/>
                  <a:pt x="290566" y="138198"/>
                </a:cubicBezTo>
                <a:cubicBezTo>
                  <a:pt x="290105" y="138198"/>
                  <a:pt x="289529" y="138198"/>
                  <a:pt x="289068" y="138198"/>
                </a:cubicBezTo>
                <a:cubicBezTo>
                  <a:pt x="288491" y="138198"/>
                  <a:pt x="287915" y="138198"/>
                  <a:pt x="287339" y="138198"/>
                </a:cubicBezTo>
                <a:cubicBezTo>
                  <a:pt x="286763" y="138198"/>
                  <a:pt x="286186" y="138198"/>
                  <a:pt x="285495" y="138198"/>
                </a:cubicBezTo>
                <a:cubicBezTo>
                  <a:pt x="284918" y="138198"/>
                  <a:pt x="284227" y="138198"/>
                  <a:pt x="283535" y="138198"/>
                </a:cubicBezTo>
                <a:cubicBezTo>
                  <a:pt x="282844" y="138198"/>
                  <a:pt x="282383" y="138198"/>
                  <a:pt x="281922" y="138198"/>
                </a:cubicBezTo>
                <a:cubicBezTo>
                  <a:pt x="281345" y="138198"/>
                  <a:pt x="280884" y="138198"/>
                  <a:pt x="280308" y="138198"/>
                </a:cubicBezTo>
                <a:cubicBezTo>
                  <a:pt x="279847" y="138198"/>
                  <a:pt x="279271" y="138198"/>
                  <a:pt x="278810" y="138198"/>
                </a:cubicBezTo>
                <a:cubicBezTo>
                  <a:pt x="278349" y="138198"/>
                  <a:pt x="277888" y="138198"/>
                  <a:pt x="277427" y="138198"/>
                </a:cubicBezTo>
                <a:cubicBezTo>
                  <a:pt x="276966" y="138198"/>
                  <a:pt x="276620" y="138198"/>
                  <a:pt x="276159" y="138198"/>
                </a:cubicBezTo>
                <a:cubicBezTo>
                  <a:pt x="275813" y="138198"/>
                  <a:pt x="275467" y="138198"/>
                  <a:pt x="275121" y="138082"/>
                </a:cubicBezTo>
                <a:cubicBezTo>
                  <a:pt x="275121" y="138082"/>
                  <a:pt x="275121" y="138082"/>
                  <a:pt x="275121" y="138082"/>
                </a:cubicBezTo>
                <a:cubicBezTo>
                  <a:pt x="275121" y="138082"/>
                  <a:pt x="275121" y="138082"/>
                  <a:pt x="275121" y="138082"/>
                </a:cubicBezTo>
                <a:cubicBezTo>
                  <a:pt x="275121" y="138082"/>
                  <a:pt x="274891" y="138082"/>
                  <a:pt x="274891" y="138082"/>
                </a:cubicBezTo>
                <a:cubicBezTo>
                  <a:pt x="274891" y="138082"/>
                  <a:pt x="274891" y="138082"/>
                  <a:pt x="274891" y="138082"/>
                </a:cubicBezTo>
                <a:cubicBezTo>
                  <a:pt x="274891" y="138082"/>
                  <a:pt x="274776" y="138082"/>
                  <a:pt x="274660" y="138082"/>
                </a:cubicBezTo>
                <a:cubicBezTo>
                  <a:pt x="274660" y="138082"/>
                  <a:pt x="274660" y="138082"/>
                  <a:pt x="274660" y="138082"/>
                </a:cubicBezTo>
                <a:cubicBezTo>
                  <a:pt x="274660" y="138082"/>
                  <a:pt x="274545" y="138082"/>
                  <a:pt x="274430" y="138082"/>
                </a:cubicBezTo>
                <a:cubicBezTo>
                  <a:pt x="274430" y="138082"/>
                  <a:pt x="274315"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8082"/>
                </a:cubicBezTo>
                <a:cubicBezTo>
                  <a:pt x="274199" y="138082"/>
                  <a:pt x="274199" y="138082"/>
                  <a:pt x="274199" y="137967"/>
                </a:cubicBezTo>
                <a:cubicBezTo>
                  <a:pt x="274199" y="137967"/>
                  <a:pt x="274199" y="137967"/>
                  <a:pt x="274199" y="137967"/>
                </a:cubicBezTo>
                <a:cubicBezTo>
                  <a:pt x="274199" y="137967"/>
                  <a:pt x="274199" y="137967"/>
                  <a:pt x="274315" y="137852"/>
                </a:cubicBezTo>
                <a:cubicBezTo>
                  <a:pt x="274315" y="137852"/>
                  <a:pt x="274545" y="137621"/>
                  <a:pt x="274776" y="137506"/>
                </a:cubicBezTo>
                <a:cubicBezTo>
                  <a:pt x="275006" y="137506"/>
                  <a:pt x="275237" y="137275"/>
                  <a:pt x="275698" y="137160"/>
                </a:cubicBezTo>
                <a:cubicBezTo>
                  <a:pt x="276043" y="137045"/>
                  <a:pt x="276505" y="136930"/>
                  <a:pt x="276966" y="136699"/>
                </a:cubicBezTo>
                <a:cubicBezTo>
                  <a:pt x="277427" y="136584"/>
                  <a:pt x="278003" y="136353"/>
                  <a:pt x="278579" y="136238"/>
                </a:cubicBezTo>
                <a:cubicBezTo>
                  <a:pt x="279616" y="135892"/>
                  <a:pt x="280769" y="135662"/>
                  <a:pt x="281806" y="135431"/>
                </a:cubicBezTo>
                <a:cubicBezTo>
                  <a:pt x="282959" y="135201"/>
                  <a:pt x="283996" y="134970"/>
                  <a:pt x="285149" y="134740"/>
                </a:cubicBezTo>
                <a:cubicBezTo>
                  <a:pt x="286301" y="134509"/>
                  <a:pt x="287454" y="134394"/>
                  <a:pt x="288607" y="134163"/>
                </a:cubicBezTo>
                <a:cubicBezTo>
                  <a:pt x="289759" y="134048"/>
                  <a:pt x="291027" y="133818"/>
                  <a:pt x="292180" y="133702"/>
                </a:cubicBezTo>
                <a:cubicBezTo>
                  <a:pt x="293447" y="133702"/>
                  <a:pt x="294600" y="133472"/>
                  <a:pt x="295753" y="133356"/>
                </a:cubicBezTo>
                <a:cubicBezTo>
                  <a:pt x="296905" y="133356"/>
                  <a:pt x="298058" y="133241"/>
                  <a:pt x="299210" y="133126"/>
                </a:cubicBezTo>
                <a:cubicBezTo>
                  <a:pt x="300363" y="133126"/>
                  <a:pt x="301516" y="133126"/>
                  <a:pt x="302553" y="133126"/>
                </a:cubicBezTo>
                <a:cubicBezTo>
                  <a:pt x="303705" y="133126"/>
                  <a:pt x="304743" y="133126"/>
                  <a:pt x="305780" y="133126"/>
                </a:cubicBezTo>
                <a:lnTo>
                  <a:pt x="310160" y="133126"/>
                </a:lnTo>
                <a:cubicBezTo>
                  <a:pt x="310160" y="133126"/>
                  <a:pt x="310390" y="132895"/>
                  <a:pt x="310390" y="132895"/>
                </a:cubicBezTo>
                <a:lnTo>
                  <a:pt x="326181" y="128631"/>
                </a:lnTo>
                <a:lnTo>
                  <a:pt x="326411" y="128631"/>
                </a:lnTo>
                <a:cubicBezTo>
                  <a:pt x="326411" y="128631"/>
                  <a:pt x="326642" y="128515"/>
                  <a:pt x="326642" y="128515"/>
                </a:cubicBezTo>
                <a:lnTo>
                  <a:pt x="327679" y="128170"/>
                </a:lnTo>
                <a:lnTo>
                  <a:pt x="318113" y="128170"/>
                </a:lnTo>
                <a:cubicBezTo>
                  <a:pt x="316614" y="128055"/>
                  <a:pt x="315001" y="128170"/>
                  <a:pt x="313272" y="128170"/>
                </a:cubicBezTo>
                <a:cubicBezTo>
                  <a:pt x="311543" y="128170"/>
                  <a:pt x="309814" y="128170"/>
                  <a:pt x="307970" y="128400"/>
                </a:cubicBezTo>
                <a:cubicBezTo>
                  <a:pt x="306126" y="128400"/>
                  <a:pt x="304282" y="128631"/>
                  <a:pt x="302207" y="128746"/>
                </a:cubicBezTo>
                <a:cubicBezTo>
                  <a:pt x="300248" y="128861"/>
                  <a:pt x="298173" y="129092"/>
                  <a:pt x="296098" y="129322"/>
                </a:cubicBezTo>
                <a:lnTo>
                  <a:pt x="313502" y="124712"/>
                </a:lnTo>
                <a:lnTo>
                  <a:pt x="313272" y="125058"/>
                </a:lnTo>
                <a:lnTo>
                  <a:pt x="313272" y="125058"/>
                </a:lnTo>
                <a:cubicBezTo>
                  <a:pt x="313272" y="125058"/>
                  <a:pt x="313272" y="125058"/>
                  <a:pt x="313272" y="125058"/>
                </a:cubicBezTo>
                <a:lnTo>
                  <a:pt x="401560" y="126095"/>
                </a:lnTo>
                <a:cubicBezTo>
                  <a:pt x="402597" y="126095"/>
                  <a:pt x="403750" y="126095"/>
                  <a:pt x="404787" y="126095"/>
                </a:cubicBezTo>
                <a:cubicBezTo>
                  <a:pt x="405939" y="126095"/>
                  <a:pt x="406977" y="126095"/>
                  <a:pt x="408129" y="126095"/>
                </a:cubicBezTo>
                <a:cubicBezTo>
                  <a:pt x="409282" y="126095"/>
                  <a:pt x="410435" y="126095"/>
                  <a:pt x="411587" y="125980"/>
                </a:cubicBezTo>
                <a:cubicBezTo>
                  <a:pt x="412740" y="125980"/>
                  <a:pt x="414008" y="125864"/>
                  <a:pt x="415160" y="125749"/>
                </a:cubicBezTo>
                <a:cubicBezTo>
                  <a:pt x="415852" y="125749"/>
                  <a:pt x="416543" y="125749"/>
                  <a:pt x="417235" y="125634"/>
                </a:cubicBezTo>
                <a:cubicBezTo>
                  <a:pt x="417926" y="125634"/>
                  <a:pt x="418618" y="125634"/>
                  <a:pt x="419309" y="125519"/>
                </a:cubicBezTo>
                <a:cubicBezTo>
                  <a:pt x="420001" y="125519"/>
                  <a:pt x="420693" y="125403"/>
                  <a:pt x="421384" y="125288"/>
                </a:cubicBezTo>
                <a:cubicBezTo>
                  <a:pt x="422076" y="125288"/>
                  <a:pt x="422767" y="125173"/>
                  <a:pt x="423459" y="125058"/>
                </a:cubicBezTo>
                <a:lnTo>
                  <a:pt x="426110" y="124597"/>
                </a:lnTo>
                <a:lnTo>
                  <a:pt x="405133" y="130706"/>
                </a:lnTo>
                <a:cubicBezTo>
                  <a:pt x="404787" y="130590"/>
                  <a:pt x="404326" y="130475"/>
                  <a:pt x="403865" y="130360"/>
                </a:cubicBezTo>
                <a:close/>
                <a:moveTo>
                  <a:pt x="436829" y="118834"/>
                </a:moveTo>
                <a:cubicBezTo>
                  <a:pt x="437059" y="118834"/>
                  <a:pt x="437290" y="118834"/>
                  <a:pt x="437520" y="118718"/>
                </a:cubicBezTo>
                <a:cubicBezTo>
                  <a:pt x="437520" y="118718"/>
                  <a:pt x="437520" y="118718"/>
                  <a:pt x="437520" y="118718"/>
                </a:cubicBezTo>
                <a:cubicBezTo>
                  <a:pt x="437290" y="118718"/>
                  <a:pt x="437059" y="118718"/>
                  <a:pt x="436829" y="118834"/>
                </a:cubicBezTo>
                <a:cubicBezTo>
                  <a:pt x="436829" y="118834"/>
                  <a:pt x="436829" y="118834"/>
                  <a:pt x="436829" y="118834"/>
                </a:cubicBezTo>
                <a:cubicBezTo>
                  <a:pt x="436829" y="118834"/>
                  <a:pt x="436829" y="118834"/>
                  <a:pt x="436829" y="118834"/>
                </a:cubicBezTo>
                <a:cubicBezTo>
                  <a:pt x="436829" y="118834"/>
                  <a:pt x="436829" y="118834"/>
                  <a:pt x="436829" y="118834"/>
                </a:cubicBezTo>
                <a:close/>
                <a:moveTo>
                  <a:pt x="438096" y="118603"/>
                </a:moveTo>
                <a:cubicBezTo>
                  <a:pt x="438096" y="118603"/>
                  <a:pt x="438096" y="118603"/>
                  <a:pt x="438096" y="118603"/>
                </a:cubicBezTo>
                <a:cubicBezTo>
                  <a:pt x="437981" y="118603"/>
                  <a:pt x="437751" y="118603"/>
                  <a:pt x="437635" y="118603"/>
                </a:cubicBezTo>
                <a:cubicBezTo>
                  <a:pt x="437635" y="118603"/>
                  <a:pt x="437635" y="118603"/>
                  <a:pt x="437635" y="118603"/>
                </a:cubicBezTo>
                <a:cubicBezTo>
                  <a:pt x="437751" y="118603"/>
                  <a:pt x="437866" y="118603"/>
                  <a:pt x="438096" y="118603"/>
                </a:cubicBezTo>
                <a:close/>
                <a:moveTo>
                  <a:pt x="438442" y="118488"/>
                </a:moveTo>
                <a:cubicBezTo>
                  <a:pt x="438558" y="118488"/>
                  <a:pt x="438673" y="118488"/>
                  <a:pt x="438788" y="118488"/>
                </a:cubicBezTo>
                <a:cubicBezTo>
                  <a:pt x="438788" y="118488"/>
                  <a:pt x="438788" y="118488"/>
                  <a:pt x="438788" y="118488"/>
                </a:cubicBezTo>
                <a:cubicBezTo>
                  <a:pt x="438673" y="118488"/>
                  <a:pt x="438558" y="118488"/>
                  <a:pt x="438327" y="118488"/>
                </a:cubicBezTo>
                <a:cubicBezTo>
                  <a:pt x="438327" y="118488"/>
                  <a:pt x="438327" y="118488"/>
                  <a:pt x="438327" y="118488"/>
                </a:cubicBezTo>
                <a:close/>
                <a:moveTo>
                  <a:pt x="439019" y="118372"/>
                </a:moveTo>
                <a:cubicBezTo>
                  <a:pt x="439019" y="118372"/>
                  <a:pt x="439134" y="118372"/>
                  <a:pt x="439249" y="118372"/>
                </a:cubicBezTo>
                <a:cubicBezTo>
                  <a:pt x="439249" y="118372"/>
                  <a:pt x="439249" y="118372"/>
                  <a:pt x="439364" y="118372"/>
                </a:cubicBezTo>
                <a:cubicBezTo>
                  <a:pt x="439364" y="118372"/>
                  <a:pt x="439364" y="118372"/>
                  <a:pt x="439364" y="118372"/>
                </a:cubicBezTo>
                <a:cubicBezTo>
                  <a:pt x="439364" y="118372"/>
                  <a:pt x="439364" y="118372"/>
                  <a:pt x="439249" y="118372"/>
                </a:cubicBezTo>
                <a:cubicBezTo>
                  <a:pt x="439249" y="118372"/>
                  <a:pt x="439134" y="118372"/>
                  <a:pt x="439019" y="118372"/>
                </a:cubicBezTo>
                <a:cubicBezTo>
                  <a:pt x="439019" y="118372"/>
                  <a:pt x="439019" y="118372"/>
                  <a:pt x="439019" y="118372"/>
                </a:cubicBezTo>
                <a:close/>
                <a:moveTo>
                  <a:pt x="439710" y="118257"/>
                </a:moveTo>
                <a:cubicBezTo>
                  <a:pt x="439825" y="118257"/>
                  <a:pt x="439941" y="118257"/>
                  <a:pt x="440056" y="118257"/>
                </a:cubicBezTo>
                <a:cubicBezTo>
                  <a:pt x="440056" y="118257"/>
                  <a:pt x="440056" y="118257"/>
                  <a:pt x="440056" y="118257"/>
                </a:cubicBezTo>
                <a:cubicBezTo>
                  <a:pt x="439941" y="118257"/>
                  <a:pt x="439825" y="118257"/>
                  <a:pt x="439710" y="118257"/>
                </a:cubicBezTo>
                <a:cubicBezTo>
                  <a:pt x="439710" y="118257"/>
                  <a:pt x="439710" y="118257"/>
                  <a:pt x="439710" y="118257"/>
                </a:cubicBezTo>
                <a:close/>
                <a:moveTo>
                  <a:pt x="440286" y="118027"/>
                </a:moveTo>
                <a:cubicBezTo>
                  <a:pt x="440402" y="118027"/>
                  <a:pt x="440517" y="118027"/>
                  <a:pt x="440632" y="118027"/>
                </a:cubicBezTo>
                <a:cubicBezTo>
                  <a:pt x="440632" y="118027"/>
                  <a:pt x="440632" y="118027"/>
                  <a:pt x="440632" y="118027"/>
                </a:cubicBezTo>
                <a:cubicBezTo>
                  <a:pt x="440517" y="118027"/>
                  <a:pt x="440402" y="118027"/>
                  <a:pt x="440286" y="118027"/>
                </a:cubicBezTo>
                <a:cubicBezTo>
                  <a:pt x="440286" y="118027"/>
                  <a:pt x="440286" y="118027"/>
                  <a:pt x="440286" y="118027"/>
                </a:cubicBezTo>
                <a:close/>
                <a:moveTo>
                  <a:pt x="436598" y="118834"/>
                </a:moveTo>
                <a:cubicBezTo>
                  <a:pt x="436483" y="118834"/>
                  <a:pt x="436252" y="118834"/>
                  <a:pt x="436137" y="118834"/>
                </a:cubicBezTo>
                <a:cubicBezTo>
                  <a:pt x="436137" y="118834"/>
                  <a:pt x="436137" y="118834"/>
                  <a:pt x="436137" y="118834"/>
                </a:cubicBezTo>
                <a:cubicBezTo>
                  <a:pt x="436252" y="118834"/>
                  <a:pt x="436368" y="118834"/>
                  <a:pt x="436483" y="118834"/>
                </a:cubicBezTo>
                <a:cubicBezTo>
                  <a:pt x="436483" y="118834"/>
                  <a:pt x="436483" y="118834"/>
                  <a:pt x="436483" y="118834"/>
                </a:cubicBezTo>
                <a:close/>
                <a:moveTo>
                  <a:pt x="440863" y="117912"/>
                </a:moveTo>
                <a:cubicBezTo>
                  <a:pt x="440863" y="117912"/>
                  <a:pt x="440863" y="117912"/>
                  <a:pt x="440863" y="117912"/>
                </a:cubicBezTo>
                <a:cubicBezTo>
                  <a:pt x="440978" y="117912"/>
                  <a:pt x="441209" y="117912"/>
                  <a:pt x="441324" y="117796"/>
                </a:cubicBezTo>
                <a:cubicBezTo>
                  <a:pt x="441324" y="117796"/>
                  <a:pt x="441324" y="117796"/>
                  <a:pt x="441324" y="117796"/>
                </a:cubicBezTo>
                <a:cubicBezTo>
                  <a:pt x="441093" y="117796"/>
                  <a:pt x="440978" y="117796"/>
                  <a:pt x="440747" y="117912"/>
                </a:cubicBezTo>
                <a:close/>
                <a:moveTo>
                  <a:pt x="436252" y="118834"/>
                </a:moveTo>
                <a:cubicBezTo>
                  <a:pt x="436137" y="118834"/>
                  <a:pt x="436022" y="118834"/>
                  <a:pt x="435907" y="118834"/>
                </a:cubicBezTo>
                <a:cubicBezTo>
                  <a:pt x="436022" y="118834"/>
                  <a:pt x="436137" y="118834"/>
                  <a:pt x="436252" y="118834"/>
                </a:cubicBezTo>
                <a:cubicBezTo>
                  <a:pt x="436252" y="118834"/>
                  <a:pt x="436252" y="118834"/>
                  <a:pt x="436252" y="118834"/>
                </a:cubicBezTo>
                <a:close/>
                <a:moveTo>
                  <a:pt x="433832" y="119410"/>
                </a:moveTo>
                <a:cubicBezTo>
                  <a:pt x="433832" y="119410"/>
                  <a:pt x="433832" y="119410"/>
                  <a:pt x="433832" y="119410"/>
                </a:cubicBezTo>
                <a:cubicBezTo>
                  <a:pt x="433832" y="119410"/>
                  <a:pt x="433832" y="119410"/>
                  <a:pt x="433717" y="119410"/>
                </a:cubicBezTo>
                <a:cubicBezTo>
                  <a:pt x="433717" y="119410"/>
                  <a:pt x="433717" y="119410"/>
                  <a:pt x="433717" y="119410"/>
                </a:cubicBezTo>
                <a:cubicBezTo>
                  <a:pt x="433717" y="119410"/>
                  <a:pt x="433832" y="119410"/>
                  <a:pt x="433947" y="119410"/>
                </a:cubicBezTo>
                <a:close/>
                <a:moveTo>
                  <a:pt x="432449" y="119525"/>
                </a:moveTo>
                <a:cubicBezTo>
                  <a:pt x="432449" y="119525"/>
                  <a:pt x="432449" y="119525"/>
                  <a:pt x="432334" y="119525"/>
                </a:cubicBezTo>
                <a:cubicBezTo>
                  <a:pt x="432334" y="119525"/>
                  <a:pt x="432334" y="119525"/>
                  <a:pt x="432334" y="119525"/>
                </a:cubicBezTo>
                <a:cubicBezTo>
                  <a:pt x="432334" y="119525"/>
                  <a:pt x="432449" y="119525"/>
                  <a:pt x="432564" y="119525"/>
                </a:cubicBezTo>
                <a:cubicBezTo>
                  <a:pt x="432564" y="119525"/>
                  <a:pt x="432564" y="119525"/>
                  <a:pt x="432564" y="119525"/>
                </a:cubicBezTo>
                <a:close/>
                <a:moveTo>
                  <a:pt x="350385" y="114223"/>
                </a:moveTo>
                <a:lnTo>
                  <a:pt x="350615" y="114223"/>
                </a:lnTo>
                <a:cubicBezTo>
                  <a:pt x="350615" y="114223"/>
                  <a:pt x="350500" y="114223"/>
                  <a:pt x="350500" y="114223"/>
                </a:cubicBezTo>
                <a:lnTo>
                  <a:pt x="434639" y="115376"/>
                </a:lnTo>
                <a:cubicBezTo>
                  <a:pt x="435791" y="115376"/>
                  <a:pt x="436713" y="115376"/>
                  <a:pt x="437520" y="115376"/>
                </a:cubicBezTo>
                <a:cubicBezTo>
                  <a:pt x="438327" y="115376"/>
                  <a:pt x="439134" y="115376"/>
                  <a:pt x="439710" y="115606"/>
                </a:cubicBezTo>
                <a:cubicBezTo>
                  <a:pt x="440286" y="115606"/>
                  <a:pt x="440747" y="115722"/>
                  <a:pt x="441093" y="115837"/>
                </a:cubicBezTo>
                <a:cubicBezTo>
                  <a:pt x="441439" y="115837"/>
                  <a:pt x="441669" y="116067"/>
                  <a:pt x="441669" y="116183"/>
                </a:cubicBezTo>
                <a:cubicBezTo>
                  <a:pt x="441669" y="116298"/>
                  <a:pt x="441669" y="116413"/>
                  <a:pt x="441669" y="116644"/>
                </a:cubicBezTo>
                <a:cubicBezTo>
                  <a:pt x="441669" y="116759"/>
                  <a:pt x="441324" y="116989"/>
                  <a:pt x="441093" y="117105"/>
                </a:cubicBezTo>
                <a:cubicBezTo>
                  <a:pt x="440863" y="117220"/>
                  <a:pt x="440402" y="117451"/>
                  <a:pt x="439941" y="117566"/>
                </a:cubicBezTo>
                <a:cubicBezTo>
                  <a:pt x="439480" y="117796"/>
                  <a:pt x="438903" y="117912"/>
                  <a:pt x="438212" y="118142"/>
                </a:cubicBezTo>
                <a:cubicBezTo>
                  <a:pt x="437866" y="118142"/>
                  <a:pt x="437405" y="118372"/>
                  <a:pt x="437059" y="118488"/>
                </a:cubicBezTo>
                <a:cubicBezTo>
                  <a:pt x="436713" y="118488"/>
                  <a:pt x="436252" y="118718"/>
                  <a:pt x="435791" y="118834"/>
                </a:cubicBezTo>
                <a:cubicBezTo>
                  <a:pt x="435330" y="118834"/>
                  <a:pt x="434869" y="119064"/>
                  <a:pt x="434524" y="119064"/>
                </a:cubicBezTo>
                <a:cubicBezTo>
                  <a:pt x="434408" y="119064"/>
                  <a:pt x="434293" y="119064"/>
                  <a:pt x="434062" y="119064"/>
                </a:cubicBezTo>
                <a:cubicBezTo>
                  <a:pt x="433140" y="119180"/>
                  <a:pt x="432218" y="119295"/>
                  <a:pt x="431181" y="119410"/>
                </a:cubicBezTo>
                <a:cubicBezTo>
                  <a:pt x="430144" y="119525"/>
                  <a:pt x="429222" y="119640"/>
                  <a:pt x="428184" y="119756"/>
                </a:cubicBezTo>
                <a:cubicBezTo>
                  <a:pt x="427147" y="119756"/>
                  <a:pt x="426110" y="119871"/>
                  <a:pt x="425072" y="119986"/>
                </a:cubicBezTo>
                <a:cubicBezTo>
                  <a:pt x="424035" y="119986"/>
                  <a:pt x="422882" y="119986"/>
                  <a:pt x="421845" y="119986"/>
                </a:cubicBezTo>
                <a:cubicBezTo>
                  <a:pt x="420693" y="119986"/>
                  <a:pt x="419655" y="119986"/>
                  <a:pt x="418503" y="119986"/>
                </a:cubicBezTo>
                <a:lnTo>
                  <a:pt x="331252" y="118949"/>
                </a:lnTo>
                <a:lnTo>
                  <a:pt x="351192" y="113532"/>
                </a:lnTo>
                <a:lnTo>
                  <a:pt x="350385" y="113993"/>
                </a:lnTo>
                <a:close/>
                <a:moveTo>
                  <a:pt x="466911" y="111688"/>
                </a:moveTo>
                <a:cubicBezTo>
                  <a:pt x="466681" y="111688"/>
                  <a:pt x="466450" y="111572"/>
                  <a:pt x="466220" y="111457"/>
                </a:cubicBezTo>
                <a:cubicBezTo>
                  <a:pt x="465989" y="111457"/>
                  <a:pt x="465758" y="111342"/>
                  <a:pt x="465413" y="111226"/>
                </a:cubicBezTo>
                <a:cubicBezTo>
                  <a:pt x="465182" y="111226"/>
                  <a:pt x="464836" y="111111"/>
                  <a:pt x="464491" y="110996"/>
                </a:cubicBezTo>
                <a:cubicBezTo>
                  <a:pt x="463914" y="110996"/>
                  <a:pt x="463338" y="110765"/>
                  <a:pt x="462647" y="110765"/>
                </a:cubicBezTo>
                <a:cubicBezTo>
                  <a:pt x="461955" y="110765"/>
                  <a:pt x="461263" y="110650"/>
                  <a:pt x="460457" y="110535"/>
                </a:cubicBezTo>
                <a:cubicBezTo>
                  <a:pt x="459650" y="110535"/>
                  <a:pt x="458843" y="110535"/>
                  <a:pt x="457921" y="110420"/>
                </a:cubicBezTo>
                <a:cubicBezTo>
                  <a:pt x="456999" y="110420"/>
                  <a:pt x="456077" y="110420"/>
                  <a:pt x="455040" y="110420"/>
                </a:cubicBezTo>
                <a:lnTo>
                  <a:pt x="368481" y="109152"/>
                </a:lnTo>
                <a:lnTo>
                  <a:pt x="386576" y="104311"/>
                </a:lnTo>
                <a:lnTo>
                  <a:pt x="385308" y="104887"/>
                </a:lnTo>
                <a:lnTo>
                  <a:pt x="385308" y="104887"/>
                </a:lnTo>
                <a:cubicBezTo>
                  <a:pt x="385308" y="104887"/>
                  <a:pt x="384962" y="105002"/>
                  <a:pt x="384962" y="105002"/>
                </a:cubicBezTo>
                <a:cubicBezTo>
                  <a:pt x="385078" y="105002"/>
                  <a:pt x="385308" y="105118"/>
                  <a:pt x="385424" y="105233"/>
                </a:cubicBezTo>
                <a:cubicBezTo>
                  <a:pt x="385654" y="105233"/>
                  <a:pt x="385769" y="105348"/>
                  <a:pt x="386000" y="105463"/>
                </a:cubicBezTo>
                <a:cubicBezTo>
                  <a:pt x="386230" y="105463"/>
                  <a:pt x="386461" y="105463"/>
                  <a:pt x="386691" y="105579"/>
                </a:cubicBezTo>
                <a:cubicBezTo>
                  <a:pt x="386922" y="105579"/>
                  <a:pt x="387152" y="105579"/>
                  <a:pt x="387498" y="105694"/>
                </a:cubicBezTo>
                <a:cubicBezTo>
                  <a:pt x="388074" y="105694"/>
                  <a:pt x="388651" y="105925"/>
                  <a:pt x="389342" y="105925"/>
                </a:cubicBezTo>
                <a:cubicBezTo>
                  <a:pt x="390034" y="105925"/>
                  <a:pt x="390725" y="106040"/>
                  <a:pt x="391532" y="106155"/>
                </a:cubicBezTo>
                <a:cubicBezTo>
                  <a:pt x="392339" y="106155"/>
                  <a:pt x="393146" y="106155"/>
                  <a:pt x="394068" y="106270"/>
                </a:cubicBezTo>
                <a:cubicBezTo>
                  <a:pt x="394990" y="106270"/>
                  <a:pt x="395912" y="106270"/>
                  <a:pt x="396949" y="106270"/>
                </a:cubicBezTo>
                <a:lnTo>
                  <a:pt x="464375" y="107308"/>
                </a:lnTo>
                <a:cubicBezTo>
                  <a:pt x="465758" y="107308"/>
                  <a:pt x="467142" y="107308"/>
                  <a:pt x="468525" y="107308"/>
                </a:cubicBezTo>
                <a:cubicBezTo>
                  <a:pt x="469908" y="107308"/>
                  <a:pt x="471291" y="107308"/>
                  <a:pt x="472674" y="107308"/>
                </a:cubicBezTo>
                <a:cubicBezTo>
                  <a:pt x="474057" y="107308"/>
                  <a:pt x="475325" y="107308"/>
                  <a:pt x="476708" y="107192"/>
                </a:cubicBezTo>
                <a:cubicBezTo>
                  <a:pt x="477976" y="107192"/>
                  <a:pt x="479359" y="107077"/>
                  <a:pt x="480627" y="106962"/>
                </a:cubicBezTo>
                <a:cubicBezTo>
                  <a:pt x="480973" y="106962"/>
                  <a:pt x="481318" y="106962"/>
                  <a:pt x="481664" y="106962"/>
                </a:cubicBezTo>
                <a:cubicBezTo>
                  <a:pt x="482010" y="106962"/>
                  <a:pt x="482356" y="106962"/>
                  <a:pt x="482702" y="106962"/>
                </a:cubicBezTo>
                <a:cubicBezTo>
                  <a:pt x="483047" y="106962"/>
                  <a:pt x="483393" y="106962"/>
                  <a:pt x="483739" y="106962"/>
                </a:cubicBezTo>
                <a:cubicBezTo>
                  <a:pt x="484085" y="106962"/>
                  <a:pt x="484430" y="106962"/>
                  <a:pt x="484776" y="106962"/>
                </a:cubicBezTo>
                <a:lnTo>
                  <a:pt x="485468" y="106962"/>
                </a:lnTo>
                <a:cubicBezTo>
                  <a:pt x="485468" y="106846"/>
                  <a:pt x="485698" y="106846"/>
                  <a:pt x="485698" y="106846"/>
                </a:cubicBezTo>
                <a:lnTo>
                  <a:pt x="488464" y="106270"/>
                </a:lnTo>
                <a:lnTo>
                  <a:pt x="467603" y="112264"/>
                </a:lnTo>
                <a:cubicBezTo>
                  <a:pt x="467372" y="112264"/>
                  <a:pt x="467257" y="112149"/>
                  <a:pt x="467026" y="112033"/>
                </a:cubicBezTo>
                <a:close/>
                <a:moveTo>
                  <a:pt x="494804" y="96934"/>
                </a:moveTo>
                <a:lnTo>
                  <a:pt x="505638" y="93822"/>
                </a:lnTo>
                <a:lnTo>
                  <a:pt x="505638" y="93822"/>
                </a:lnTo>
                <a:cubicBezTo>
                  <a:pt x="505638" y="93822"/>
                  <a:pt x="494804" y="96934"/>
                  <a:pt x="494804" y="96934"/>
                </a:cubicBezTo>
                <a:lnTo>
                  <a:pt x="494804" y="96934"/>
                </a:lnTo>
                <a:close/>
                <a:moveTo>
                  <a:pt x="501027" y="100622"/>
                </a:moveTo>
                <a:cubicBezTo>
                  <a:pt x="501027" y="100622"/>
                  <a:pt x="501027" y="100622"/>
                  <a:pt x="501027" y="100622"/>
                </a:cubicBezTo>
                <a:cubicBezTo>
                  <a:pt x="501258" y="100622"/>
                  <a:pt x="501489" y="100507"/>
                  <a:pt x="501719" y="100392"/>
                </a:cubicBezTo>
                <a:cubicBezTo>
                  <a:pt x="501719" y="100392"/>
                  <a:pt x="501719" y="100392"/>
                  <a:pt x="501719" y="100392"/>
                </a:cubicBezTo>
                <a:cubicBezTo>
                  <a:pt x="501489" y="100392"/>
                  <a:pt x="501258" y="100507"/>
                  <a:pt x="501027" y="100622"/>
                </a:cubicBezTo>
                <a:cubicBezTo>
                  <a:pt x="501027" y="100622"/>
                  <a:pt x="501027" y="100622"/>
                  <a:pt x="501027" y="100622"/>
                </a:cubicBezTo>
                <a:cubicBezTo>
                  <a:pt x="501027" y="100622"/>
                  <a:pt x="501027" y="100622"/>
                  <a:pt x="501027" y="100622"/>
                </a:cubicBezTo>
                <a:close/>
                <a:moveTo>
                  <a:pt x="501950" y="100392"/>
                </a:moveTo>
                <a:cubicBezTo>
                  <a:pt x="502180" y="100392"/>
                  <a:pt x="502411" y="100392"/>
                  <a:pt x="502526" y="100277"/>
                </a:cubicBezTo>
                <a:cubicBezTo>
                  <a:pt x="502526" y="100277"/>
                  <a:pt x="502526" y="100277"/>
                  <a:pt x="502526" y="100277"/>
                </a:cubicBezTo>
                <a:cubicBezTo>
                  <a:pt x="502295" y="100277"/>
                  <a:pt x="502065" y="100277"/>
                  <a:pt x="501834" y="100392"/>
                </a:cubicBezTo>
                <a:cubicBezTo>
                  <a:pt x="501834" y="100392"/>
                  <a:pt x="501834" y="100392"/>
                  <a:pt x="501834" y="100392"/>
                </a:cubicBezTo>
                <a:close/>
                <a:moveTo>
                  <a:pt x="500105" y="100853"/>
                </a:moveTo>
                <a:cubicBezTo>
                  <a:pt x="500336" y="100853"/>
                  <a:pt x="500567" y="100853"/>
                  <a:pt x="500682" y="100738"/>
                </a:cubicBezTo>
                <a:cubicBezTo>
                  <a:pt x="500682" y="100738"/>
                  <a:pt x="500682" y="100738"/>
                  <a:pt x="500682" y="100738"/>
                </a:cubicBezTo>
                <a:cubicBezTo>
                  <a:pt x="500451" y="100738"/>
                  <a:pt x="500221" y="100738"/>
                  <a:pt x="499990" y="100853"/>
                </a:cubicBezTo>
                <a:cubicBezTo>
                  <a:pt x="499990" y="100853"/>
                  <a:pt x="499990" y="100853"/>
                  <a:pt x="499990" y="100853"/>
                </a:cubicBezTo>
                <a:close/>
                <a:moveTo>
                  <a:pt x="502872" y="100162"/>
                </a:moveTo>
                <a:cubicBezTo>
                  <a:pt x="502872" y="100162"/>
                  <a:pt x="502872" y="100162"/>
                  <a:pt x="502872" y="100162"/>
                </a:cubicBezTo>
                <a:cubicBezTo>
                  <a:pt x="503102" y="100162"/>
                  <a:pt x="503333" y="100046"/>
                  <a:pt x="503678" y="99931"/>
                </a:cubicBezTo>
                <a:cubicBezTo>
                  <a:pt x="503678" y="99931"/>
                  <a:pt x="503678" y="99931"/>
                  <a:pt x="503678" y="99931"/>
                </a:cubicBezTo>
                <a:cubicBezTo>
                  <a:pt x="503448" y="99931"/>
                  <a:pt x="503102" y="100046"/>
                  <a:pt x="502872" y="100162"/>
                </a:cubicBezTo>
                <a:close/>
                <a:moveTo>
                  <a:pt x="409858" y="100507"/>
                </a:moveTo>
                <a:cubicBezTo>
                  <a:pt x="409858" y="100507"/>
                  <a:pt x="409858" y="100507"/>
                  <a:pt x="409858" y="100507"/>
                </a:cubicBezTo>
                <a:cubicBezTo>
                  <a:pt x="409858" y="100507"/>
                  <a:pt x="409858" y="100507"/>
                  <a:pt x="409858" y="100507"/>
                </a:cubicBezTo>
                <a:cubicBezTo>
                  <a:pt x="409858" y="100507"/>
                  <a:pt x="409858" y="100507"/>
                  <a:pt x="409858" y="100507"/>
                </a:cubicBezTo>
                <a:cubicBezTo>
                  <a:pt x="409858" y="100507"/>
                  <a:pt x="409858" y="100507"/>
                  <a:pt x="409858" y="100507"/>
                </a:cubicBezTo>
                <a:close/>
                <a:moveTo>
                  <a:pt x="409743" y="100392"/>
                </a:moveTo>
                <a:cubicBezTo>
                  <a:pt x="409743" y="100392"/>
                  <a:pt x="409743" y="100392"/>
                  <a:pt x="409743" y="100392"/>
                </a:cubicBezTo>
                <a:cubicBezTo>
                  <a:pt x="409743" y="100392"/>
                  <a:pt x="409743" y="100392"/>
                  <a:pt x="409743" y="100392"/>
                </a:cubicBezTo>
                <a:cubicBezTo>
                  <a:pt x="409743" y="100392"/>
                  <a:pt x="409743" y="100392"/>
                  <a:pt x="409743" y="100392"/>
                </a:cubicBezTo>
                <a:cubicBezTo>
                  <a:pt x="409743" y="100392"/>
                  <a:pt x="409743" y="100392"/>
                  <a:pt x="409743" y="100392"/>
                </a:cubicBezTo>
                <a:close/>
                <a:moveTo>
                  <a:pt x="409628" y="100277"/>
                </a:moveTo>
                <a:cubicBezTo>
                  <a:pt x="409628" y="100277"/>
                  <a:pt x="409628" y="100277"/>
                  <a:pt x="409628" y="100277"/>
                </a:cubicBezTo>
                <a:cubicBezTo>
                  <a:pt x="409628" y="100277"/>
                  <a:pt x="409628" y="100277"/>
                  <a:pt x="409628" y="100277"/>
                </a:cubicBezTo>
                <a:close/>
                <a:moveTo>
                  <a:pt x="409628" y="100162"/>
                </a:moveTo>
                <a:cubicBezTo>
                  <a:pt x="409628" y="100162"/>
                  <a:pt x="409628" y="100162"/>
                  <a:pt x="409628" y="100162"/>
                </a:cubicBezTo>
                <a:cubicBezTo>
                  <a:pt x="409628" y="100162"/>
                  <a:pt x="409628" y="100162"/>
                  <a:pt x="409628" y="100162"/>
                </a:cubicBezTo>
                <a:cubicBezTo>
                  <a:pt x="409628" y="100162"/>
                  <a:pt x="409628" y="100162"/>
                  <a:pt x="409628" y="100162"/>
                </a:cubicBezTo>
                <a:cubicBezTo>
                  <a:pt x="409628" y="100162"/>
                  <a:pt x="409628" y="100162"/>
                  <a:pt x="409628" y="100162"/>
                </a:cubicBezTo>
                <a:close/>
                <a:moveTo>
                  <a:pt x="409743" y="100046"/>
                </a:moveTo>
                <a:cubicBezTo>
                  <a:pt x="409743" y="100046"/>
                  <a:pt x="409743" y="100046"/>
                  <a:pt x="409743" y="100046"/>
                </a:cubicBezTo>
                <a:cubicBezTo>
                  <a:pt x="409743" y="100046"/>
                  <a:pt x="409743" y="100046"/>
                  <a:pt x="409743" y="100046"/>
                </a:cubicBezTo>
                <a:cubicBezTo>
                  <a:pt x="409743" y="100046"/>
                  <a:pt x="409743" y="100046"/>
                  <a:pt x="409743" y="100046"/>
                </a:cubicBezTo>
                <a:lnTo>
                  <a:pt x="409743" y="100046"/>
                </a:lnTo>
                <a:close/>
                <a:moveTo>
                  <a:pt x="527998" y="94168"/>
                </a:moveTo>
                <a:cubicBezTo>
                  <a:pt x="527767" y="94168"/>
                  <a:pt x="527537" y="94053"/>
                  <a:pt x="527306" y="93937"/>
                </a:cubicBezTo>
                <a:cubicBezTo>
                  <a:pt x="527076" y="93937"/>
                  <a:pt x="526845" y="93822"/>
                  <a:pt x="526500" y="93707"/>
                </a:cubicBezTo>
                <a:cubicBezTo>
                  <a:pt x="526269" y="93707"/>
                  <a:pt x="525923" y="93591"/>
                  <a:pt x="525578" y="93476"/>
                </a:cubicBezTo>
                <a:cubicBezTo>
                  <a:pt x="525001" y="93476"/>
                  <a:pt x="524425" y="93246"/>
                  <a:pt x="523849" y="93246"/>
                </a:cubicBezTo>
                <a:cubicBezTo>
                  <a:pt x="523157" y="93246"/>
                  <a:pt x="522581" y="93131"/>
                  <a:pt x="521774" y="93015"/>
                </a:cubicBezTo>
                <a:cubicBezTo>
                  <a:pt x="521082" y="93015"/>
                  <a:pt x="520276" y="93015"/>
                  <a:pt x="519469" y="92900"/>
                </a:cubicBezTo>
                <a:cubicBezTo>
                  <a:pt x="518662" y="92900"/>
                  <a:pt x="517740" y="92900"/>
                  <a:pt x="516818" y="92900"/>
                </a:cubicBezTo>
                <a:lnTo>
                  <a:pt x="509211" y="92900"/>
                </a:lnTo>
                <a:cubicBezTo>
                  <a:pt x="509211" y="92785"/>
                  <a:pt x="506790" y="93476"/>
                  <a:pt x="506790" y="93476"/>
                </a:cubicBezTo>
                <a:lnTo>
                  <a:pt x="504946" y="93937"/>
                </a:lnTo>
                <a:lnTo>
                  <a:pt x="505177" y="93937"/>
                </a:lnTo>
                <a:cubicBezTo>
                  <a:pt x="505177" y="93937"/>
                  <a:pt x="494112" y="97049"/>
                  <a:pt x="494112" y="97049"/>
                </a:cubicBezTo>
                <a:lnTo>
                  <a:pt x="490078" y="97971"/>
                </a:lnTo>
                <a:lnTo>
                  <a:pt x="496071" y="97971"/>
                </a:lnTo>
                <a:cubicBezTo>
                  <a:pt x="496648" y="97971"/>
                  <a:pt x="497224" y="98087"/>
                  <a:pt x="497685" y="98087"/>
                </a:cubicBezTo>
                <a:cubicBezTo>
                  <a:pt x="498146" y="98087"/>
                  <a:pt x="498607" y="98087"/>
                  <a:pt x="499068" y="98087"/>
                </a:cubicBezTo>
                <a:cubicBezTo>
                  <a:pt x="499529" y="98087"/>
                  <a:pt x="499875" y="98087"/>
                  <a:pt x="500221" y="98087"/>
                </a:cubicBezTo>
                <a:cubicBezTo>
                  <a:pt x="500567" y="98087"/>
                  <a:pt x="500797" y="98087"/>
                  <a:pt x="501027" y="98202"/>
                </a:cubicBezTo>
                <a:cubicBezTo>
                  <a:pt x="501258" y="98202"/>
                  <a:pt x="501489" y="98202"/>
                  <a:pt x="501719" y="98317"/>
                </a:cubicBezTo>
                <a:cubicBezTo>
                  <a:pt x="501950" y="98317"/>
                  <a:pt x="502065" y="98317"/>
                  <a:pt x="502180" y="98433"/>
                </a:cubicBezTo>
                <a:cubicBezTo>
                  <a:pt x="502295" y="98433"/>
                  <a:pt x="502411" y="98433"/>
                  <a:pt x="502526" y="98548"/>
                </a:cubicBezTo>
                <a:cubicBezTo>
                  <a:pt x="502526" y="98548"/>
                  <a:pt x="502526" y="98663"/>
                  <a:pt x="502641" y="98778"/>
                </a:cubicBezTo>
                <a:cubicBezTo>
                  <a:pt x="502641" y="98778"/>
                  <a:pt x="502641" y="98894"/>
                  <a:pt x="502641" y="99009"/>
                </a:cubicBezTo>
                <a:cubicBezTo>
                  <a:pt x="502641" y="99009"/>
                  <a:pt x="502526" y="99124"/>
                  <a:pt x="502411" y="99239"/>
                </a:cubicBezTo>
                <a:cubicBezTo>
                  <a:pt x="502411" y="99239"/>
                  <a:pt x="502180" y="99355"/>
                  <a:pt x="502065" y="99470"/>
                </a:cubicBezTo>
                <a:cubicBezTo>
                  <a:pt x="501950" y="99470"/>
                  <a:pt x="501834" y="99585"/>
                  <a:pt x="501604" y="99700"/>
                </a:cubicBezTo>
                <a:cubicBezTo>
                  <a:pt x="501489" y="99700"/>
                  <a:pt x="501258" y="99816"/>
                  <a:pt x="501027" y="99931"/>
                </a:cubicBezTo>
                <a:cubicBezTo>
                  <a:pt x="500797" y="99931"/>
                  <a:pt x="500682" y="100046"/>
                  <a:pt x="500451" y="100162"/>
                </a:cubicBezTo>
                <a:cubicBezTo>
                  <a:pt x="500221" y="100162"/>
                  <a:pt x="499990" y="100277"/>
                  <a:pt x="499875" y="100392"/>
                </a:cubicBezTo>
                <a:cubicBezTo>
                  <a:pt x="499644" y="100392"/>
                  <a:pt x="499414" y="100507"/>
                  <a:pt x="499183" y="100622"/>
                </a:cubicBezTo>
                <a:cubicBezTo>
                  <a:pt x="498953" y="100622"/>
                  <a:pt x="498607" y="100738"/>
                  <a:pt x="498377" y="100853"/>
                </a:cubicBezTo>
                <a:cubicBezTo>
                  <a:pt x="498146" y="100853"/>
                  <a:pt x="498031" y="100853"/>
                  <a:pt x="497800" y="100968"/>
                </a:cubicBezTo>
                <a:cubicBezTo>
                  <a:pt x="497109" y="101083"/>
                  <a:pt x="496417" y="101199"/>
                  <a:pt x="495726" y="101314"/>
                </a:cubicBezTo>
                <a:cubicBezTo>
                  <a:pt x="494804" y="101429"/>
                  <a:pt x="493882" y="101545"/>
                  <a:pt x="493075" y="101660"/>
                </a:cubicBezTo>
                <a:cubicBezTo>
                  <a:pt x="492153" y="101660"/>
                  <a:pt x="491231" y="101775"/>
                  <a:pt x="490309" y="101890"/>
                </a:cubicBezTo>
                <a:cubicBezTo>
                  <a:pt x="489386" y="101890"/>
                  <a:pt x="488464" y="101890"/>
                  <a:pt x="487542" y="102006"/>
                </a:cubicBezTo>
                <a:cubicBezTo>
                  <a:pt x="486620" y="102006"/>
                  <a:pt x="485698" y="102006"/>
                  <a:pt x="484776" y="102006"/>
                </a:cubicBezTo>
                <a:cubicBezTo>
                  <a:pt x="483854" y="102006"/>
                  <a:pt x="482932" y="102006"/>
                  <a:pt x="482125" y="102006"/>
                </a:cubicBezTo>
                <a:lnTo>
                  <a:pt x="419079" y="100968"/>
                </a:lnTo>
                <a:cubicBezTo>
                  <a:pt x="418042" y="100968"/>
                  <a:pt x="417120" y="100968"/>
                  <a:pt x="416197" y="100968"/>
                </a:cubicBezTo>
                <a:cubicBezTo>
                  <a:pt x="415391" y="100968"/>
                  <a:pt x="414584" y="100968"/>
                  <a:pt x="413892" y="100853"/>
                </a:cubicBezTo>
                <a:cubicBezTo>
                  <a:pt x="413201" y="100853"/>
                  <a:pt x="412624" y="100738"/>
                  <a:pt x="412048" y="100622"/>
                </a:cubicBezTo>
                <a:cubicBezTo>
                  <a:pt x="411472" y="100622"/>
                  <a:pt x="411126" y="100507"/>
                  <a:pt x="410780" y="100392"/>
                </a:cubicBezTo>
                <a:cubicBezTo>
                  <a:pt x="410435" y="100392"/>
                  <a:pt x="410319" y="100162"/>
                  <a:pt x="410204" y="100046"/>
                </a:cubicBezTo>
                <a:cubicBezTo>
                  <a:pt x="410204" y="99931"/>
                  <a:pt x="410319" y="99816"/>
                  <a:pt x="410550" y="99585"/>
                </a:cubicBezTo>
                <a:cubicBezTo>
                  <a:pt x="410780" y="99585"/>
                  <a:pt x="410896" y="99470"/>
                  <a:pt x="411126" y="99355"/>
                </a:cubicBezTo>
                <a:cubicBezTo>
                  <a:pt x="411357" y="99355"/>
                  <a:pt x="411702" y="99239"/>
                  <a:pt x="412048" y="99124"/>
                </a:cubicBezTo>
                <a:cubicBezTo>
                  <a:pt x="412740" y="98894"/>
                  <a:pt x="413547" y="98778"/>
                  <a:pt x="414353" y="98548"/>
                </a:cubicBezTo>
                <a:cubicBezTo>
                  <a:pt x="415160" y="98433"/>
                  <a:pt x="415967" y="98202"/>
                  <a:pt x="416889" y="98087"/>
                </a:cubicBezTo>
                <a:cubicBezTo>
                  <a:pt x="417811" y="97971"/>
                  <a:pt x="418733" y="97741"/>
                  <a:pt x="419655" y="97626"/>
                </a:cubicBezTo>
                <a:cubicBezTo>
                  <a:pt x="420577" y="97511"/>
                  <a:pt x="421615" y="97395"/>
                  <a:pt x="422652" y="97280"/>
                </a:cubicBezTo>
                <a:cubicBezTo>
                  <a:pt x="423689" y="97280"/>
                  <a:pt x="424727" y="97049"/>
                  <a:pt x="425649" y="97049"/>
                </a:cubicBezTo>
                <a:cubicBezTo>
                  <a:pt x="426571" y="97049"/>
                  <a:pt x="427608" y="96934"/>
                  <a:pt x="428530" y="96819"/>
                </a:cubicBezTo>
                <a:cubicBezTo>
                  <a:pt x="429452" y="96819"/>
                  <a:pt x="430374" y="96819"/>
                  <a:pt x="431296" y="96819"/>
                </a:cubicBezTo>
                <a:cubicBezTo>
                  <a:pt x="432218" y="96819"/>
                  <a:pt x="433025" y="96819"/>
                  <a:pt x="433832" y="96819"/>
                </a:cubicBezTo>
                <a:lnTo>
                  <a:pt x="439710" y="96819"/>
                </a:lnTo>
                <a:cubicBezTo>
                  <a:pt x="439710" y="96819"/>
                  <a:pt x="442707" y="95897"/>
                  <a:pt x="442707" y="95897"/>
                </a:cubicBezTo>
                <a:lnTo>
                  <a:pt x="454348" y="92785"/>
                </a:lnTo>
                <a:lnTo>
                  <a:pt x="454578" y="92785"/>
                </a:lnTo>
                <a:cubicBezTo>
                  <a:pt x="454578" y="92785"/>
                  <a:pt x="455962" y="92324"/>
                  <a:pt x="455962" y="92324"/>
                </a:cubicBezTo>
                <a:lnTo>
                  <a:pt x="458613" y="91632"/>
                </a:lnTo>
                <a:lnTo>
                  <a:pt x="451697" y="91632"/>
                </a:lnTo>
                <a:cubicBezTo>
                  <a:pt x="450660" y="91517"/>
                  <a:pt x="449622" y="91517"/>
                  <a:pt x="448470" y="91517"/>
                </a:cubicBezTo>
                <a:cubicBezTo>
                  <a:pt x="447432" y="91517"/>
                  <a:pt x="446280" y="91517"/>
                  <a:pt x="445127" y="91517"/>
                </a:cubicBezTo>
                <a:cubicBezTo>
                  <a:pt x="443975" y="91517"/>
                  <a:pt x="442822" y="91517"/>
                  <a:pt x="441669" y="91517"/>
                </a:cubicBezTo>
                <a:cubicBezTo>
                  <a:pt x="440517" y="91517"/>
                  <a:pt x="439364" y="91517"/>
                  <a:pt x="438096" y="91747"/>
                </a:cubicBezTo>
                <a:cubicBezTo>
                  <a:pt x="437520" y="91747"/>
                  <a:pt x="436829" y="91747"/>
                  <a:pt x="436137" y="91863"/>
                </a:cubicBezTo>
                <a:cubicBezTo>
                  <a:pt x="435446" y="91863"/>
                  <a:pt x="434869" y="91863"/>
                  <a:pt x="434178" y="91978"/>
                </a:cubicBezTo>
                <a:cubicBezTo>
                  <a:pt x="433486" y="91978"/>
                  <a:pt x="432910" y="91978"/>
                  <a:pt x="432218" y="92093"/>
                </a:cubicBezTo>
                <a:cubicBezTo>
                  <a:pt x="431527" y="92093"/>
                  <a:pt x="430951" y="92093"/>
                  <a:pt x="430259" y="92208"/>
                </a:cubicBezTo>
                <a:lnTo>
                  <a:pt x="449507" y="87022"/>
                </a:lnTo>
                <a:lnTo>
                  <a:pt x="447317" y="87828"/>
                </a:lnTo>
                <a:lnTo>
                  <a:pt x="447317" y="87828"/>
                </a:lnTo>
                <a:cubicBezTo>
                  <a:pt x="447317" y="87828"/>
                  <a:pt x="446971" y="87944"/>
                  <a:pt x="446971" y="87944"/>
                </a:cubicBezTo>
                <a:cubicBezTo>
                  <a:pt x="447087" y="87944"/>
                  <a:pt x="447317" y="88059"/>
                  <a:pt x="447432" y="88174"/>
                </a:cubicBezTo>
                <a:cubicBezTo>
                  <a:pt x="447663" y="88174"/>
                  <a:pt x="447778" y="88290"/>
                  <a:pt x="448009" y="88405"/>
                </a:cubicBezTo>
                <a:cubicBezTo>
                  <a:pt x="448239" y="88405"/>
                  <a:pt x="448470" y="88405"/>
                  <a:pt x="448700" y="88520"/>
                </a:cubicBezTo>
                <a:cubicBezTo>
                  <a:pt x="448931" y="88520"/>
                  <a:pt x="449161" y="88520"/>
                  <a:pt x="449392" y="88636"/>
                </a:cubicBezTo>
                <a:cubicBezTo>
                  <a:pt x="449968" y="88636"/>
                  <a:pt x="450544" y="88866"/>
                  <a:pt x="451121" y="88866"/>
                </a:cubicBezTo>
                <a:cubicBezTo>
                  <a:pt x="451812" y="88866"/>
                  <a:pt x="452389" y="88981"/>
                  <a:pt x="453195" y="89096"/>
                </a:cubicBezTo>
                <a:cubicBezTo>
                  <a:pt x="453887" y="89096"/>
                  <a:pt x="454694" y="89096"/>
                  <a:pt x="455616" y="89212"/>
                </a:cubicBezTo>
                <a:cubicBezTo>
                  <a:pt x="456423" y="89212"/>
                  <a:pt x="457345" y="89212"/>
                  <a:pt x="458382" y="89212"/>
                </a:cubicBezTo>
                <a:lnTo>
                  <a:pt x="522581" y="90364"/>
                </a:lnTo>
                <a:cubicBezTo>
                  <a:pt x="523964" y="90364"/>
                  <a:pt x="525232" y="90364"/>
                  <a:pt x="526615" y="90364"/>
                </a:cubicBezTo>
                <a:cubicBezTo>
                  <a:pt x="527883" y="90364"/>
                  <a:pt x="529266" y="90364"/>
                  <a:pt x="530534" y="90364"/>
                </a:cubicBezTo>
                <a:cubicBezTo>
                  <a:pt x="531802" y="90364"/>
                  <a:pt x="533069" y="90364"/>
                  <a:pt x="534337" y="90249"/>
                </a:cubicBezTo>
                <a:cubicBezTo>
                  <a:pt x="535605" y="90249"/>
                  <a:pt x="536873" y="90134"/>
                  <a:pt x="538025" y="90019"/>
                </a:cubicBezTo>
                <a:cubicBezTo>
                  <a:pt x="538371" y="90019"/>
                  <a:pt x="538717" y="90019"/>
                  <a:pt x="539063" y="90019"/>
                </a:cubicBezTo>
                <a:cubicBezTo>
                  <a:pt x="539409" y="90019"/>
                  <a:pt x="539754" y="90019"/>
                  <a:pt x="540100" y="90019"/>
                </a:cubicBezTo>
                <a:cubicBezTo>
                  <a:pt x="540446" y="90019"/>
                  <a:pt x="540792" y="90019"/>
                  <a:pt x="541137" y="90019"/>
                </a:cubicBezTo>
                <a:cubicBezTo>
                  <a:pt x="541483" y="90019"/>
                  <a:pt x="541829" y="90019"/>
                  <a:pt x="542175" y="90019"/>
                </a:cubicBezTo>
                <a:lnTo>
                  <a:pt x="542636" y="90019"/>
                </a:lnTo>
                <a:cubicBezTo>
                  <a:pt x="542636" y="90019"/>
                  <a:pt x="542981" y="89903"/>
                  <a:pt x="542981" y="89903"/>
                </a:cubicBezTo>
                <a:lnTo>
                  <a:pt x="546439" y="89096"/>
                </a:lnTo>
                <a:lnTo>
                  <a:pt x="528689" y="94168"/>
                </a:lnTo>
                <a:cubicBezTo>
                  <a:pt x="528459" y="94168"/>
                  <a:pt x="528344" y="94053"/>
                  <a:pt x="528113" y="93937"/>
                </a:cubicBezTo>
                <a:close/>
                <a:moveTo>
                  <a:pt x="506099" y="72153"/>
                </a:moveTo>
                <a:lnTo>
                  <a:pt x="503102" y="73190"/>
                </a:lnTo>
                <a:lnTo>
                  <a:pt x="503333" y="73190"/>
                </a:lnTo>
                <a:cubicBezTo>
                  <a:pt x="503333" y="73190"/>
                  <a:pt x="503102" y="73190"/>
                  <a:pt x="503102" y="73190"/>
                </a:cubicBezTo>
                <a:lnTo>
                  <a:pt x="594387" y="75150"/>
                </a:lnTo>
                <a:lnTo>
                  <a:pt x="594732" y="75150"/>
                </a:lnTo>
                <a:cubicBezTo>
                  <a:pt x="594732" y="75150"/>
                  <a:pt x="594963" y="75150"/>
                  <a:pt x="594963" y="75150"/>
                </a:cubicBezTo>
                <a:lnTo>
                  <a:pt x="599112" y="74228"/>
                </a:lnTo>
                <a:lnTo>
                  <a:pt x="585281" y="78147"/>
                </a:lnTo>
                <a:cubicBezTo>
                  <a:pt x="585166" y="78147"/>
                  <a:pt x="584936" y="78031"/>
                  <a:pt x="584705" y="77916"/>
                </a:cubicBezTo>
                <a:cubicBezTo>
                  <a:pt x="584474" y="77916"/>
                  <a:pt x="584244" y="77801"/>
                  <a:pt x="584013" y="77686"/>
                </a:cubicBezTo>
                <a:cubicBezTo>
                  <a:pt x="583783" y="77686"/>
                  <a:pt x="583552" y="77570"/>
                  <a:pt x="583322" y="77455"/>
                </a:cubicBezTo>
                <a:cubicBezTo>
                  <a:pt x="583091" y="77455"/>
                  <a:pt x="582746" y="77340"/>
                  <a:pt x="582515" y="77225"/>
                </a:cubicBezTo>
                <a:cubicBezTo>
                  <a:pt x="582054" y="77225"/>
                  <a:pt x="581478" y="76994"/>
                  <a:pt x="580901" y="76994"/>
                </a:cubicBezTo>
                <a:cubicBezTo>
                  <a:pt x="580325" y="76994"/>
                  <a:pt x="579634" y="76879"/>
                  <a:pt x="578942" y="76764"/>
                </a:cubicBezTo>
                <a:cubicBezTo>
                  <a:pt x="578250" y="76764"/>
                  <a:pt x="577444" y="76764"/>
                  <a:pt x="576752" y="76648"/>
                </a:cubicBezTo>
                <a:cubicBezTo>
                  <a:pt x="575945" y="76648"/>
                  <a:pt x="575139" y="76648"/>
                  <a:pt x="574216" y="76648"/>
                </a:cubicBezTo>
                <a:lnTo>
                  <a:pt x="566955" y="76648"/>
                </a:lnTo>
                <a:cubicBezTo>
                  <a:pt x="566955" y="76533"/>
                  <a:pt x="563843" y="77340"/>
                  <a:pt x="563843" y="77340"/>
                </a:cubicBezTo>
                <a:lnTo>
                  <a:pt x="561538" y="77916"/>
                </a:lnTo>
                <a:lnTo>
                  <a:pt x="561769" y="77916"/>
                </a:lnTo>
                <a:cubicBezTo>
                  <a:pt x="561769" y="77916"/>
                  <a:pt x="552433" y="80567"/>
                  <a:pt x="552433" y="80567"/>
                </a:cubicBezTo>
                <a:lnTo>
                  <a:pt x="547361" y="81835"/>
                </a:lnTo>
                <a:lnTo>
                  <a:pt x="553124" y="81835"/>
                </a:lnTo>
                <a:cubicBezTo>
                  <a:pt x="553701" y="81950"/>
                  <a:pt x="554162" y="81950"/>
                  <a:pt x="554623" y="81950"/>
                </a:cubicBezTo>
                <a:cubicBezTo>
                  <a:pt x="555084" y="81950"/>
                  <a:pt x="555545" y="81950"/>
                  <a:pt x="555891" y="81950"/>
                </a:cubicBezTo>
                <a:cubicBezTo>
                  <a:pt x="556236" y="81950"/>
                  <a:pt x="556582" y="81950"/>
                  <a:pt x="556928" y="81950"/>
                </a:cubicBezTo>
                <a:cubicBezTo>
                  <a:pt x="557274" y="81950"/>
                  <a:pt x="557504" y="81950"/>
                  <a:pt x="557735" y="82065"/>
                </a:cubicBezTo>
                <a:cubicBezTo>
                  <a:pt x="557965" y="82065"/>
                  <a:pt x="558196" y="82065"/>
                  <a:pt x="558311" y="82181"/>
                </a:cubicBezTo>
                <a:cubicBezTo>
                  <a:pt x="558541" y="82181"/>
                  <a:pt x="558657" y="82181"/>
                  <a:pt x="558772" y="82296"/>
                </a:cubicBezTo>
                <a:cubicBezTo>
                  <a:pt x="558887" y="82296"/>
                  <a:pt x="559002" y="82296"/>
                  <a:pt x="559002" y="82411"/>
                </a:cubicBezTo>
                <a:cubicBezTo>
                  <a:pt x="559002" y="82411"/>
                  <a:pt x="559002" y="82527"/>
                  <a:pt x="559002" y="82642"/>
                </a:cubicBezTo>
                <a:cubicBezTo>
                  <a:pt x="559002" y="82642"/>
                  <a:pt x="559002" y="82757"/>
                  <a:pt x="559002" y="82872"/>
                </a:cubicBezTo>
                <a:cubicBezTo>
                  <a:pt x="559002" y="82872"/>
                  <a:pt x="558887" y="82988"/>
                  <a:pt x="558772" y="83103"/>
                </a:cubicBezTo>
                <a:cubicBezTo>
                  <a:pt x="558772" y="83103"/>
                  <a:pt x="558541" y="83218"/>
                  <a:pt x="558426" y="83333"/>
                </a:cubicBezTo>
                <a:cubicBezTo>
                  <a:pt x="558311" y="83333"/>
                  <a:pt x="558196" y="83449"/>
                  <a:pt x="557965" y="83564"/>
                </a:cubicBezTo>
                <a:cubicBezTo>
                  <a:pt x="557850" y="83564"/>
                  <a:pt x="557619" y="83679"/>
                  <a:pt x="557504" y="83794"/>
                </a:cubicBezTo>
                <a:cubicBezTo>
                  <a:pt x="557274" y="83794"/>
                  <a:pt x="557158" y="83910"/>
                  <a:pt x="556928" y="84025"/>
                </a:cubicBezTo>
                <a:cubicBezTo>
                  <a:pt x="556697" y="84025"/>
                  <a:pt x="556582" y="84140"/>
                  <a:pt x="556351" y="84256"/>
                </a:cubicBezTo>
                <a:cubicBezTo>
                  <a:pt x="556121" y="84256"/>
                  <a:pt x="556006" y="84371"/>
                  <a:pt x="555775" y="84371"/>
                </a:cubicBezTo>
                <a:cubicBezTo>
                  <a:pt x="555084" y="84486"/>
                  <a:pt x="554277" y="84601"/>
                  <a:pt x="553585" y="84716"/>
                </a:cubicBezTo>
                <a:cubicBezTo>
                  <a:pt x="552778" y="84832"/>
                  <a:pt x="551856" y="84947"/>
                  <a:pt x="551050" y="85062"/>
                </a:cubicBezTo>
                <a:cubicBezTo>
                  <a:pt x="550128" y="85062"/>
                  <a:pt x="549321" y="85178"/>
                  <a:pt x="548399" y="85293"/>
                </a:cubicBezTo>
                <a:cubicBezTo>
                  <a:pt x="547477" y="85293"/>
                  <a:pt x="546670" y="85293"/>
                  <a:pt x="545748" y="85408"/>
                </a:cubicBezTo>
                <a:cubicBezTo>
                  <a:pt x="544826" y="85408"/>
                  <a:pt x="544019" y="85408"/>
                  <a:pt x="543212" y="85408"/>
                </a:cubicBezTo>
                <a:cubicBezTo>
                  <a:pt x="542405" y="85408"/>
                  <a:pt x="541483" y="85408"/>
                  <a:pt x="540676" y="85408"/>
                </a:cubicBezTo>
                <a:lnTo>
                  <a:pt x="480627" y="84256"/>
                </a:lnTo>
                <a:cubicBezTo>
                  <a:pt x="479589" y="84256"/>
                  <a:pt x="478783" y="84256"/>
                  <a:pt x="477976" y="84256"/>
                </a:cubicBezTo>
                <a:cubicBezTo>
                  <a:pt x="477169" y="84256"/>
                  <a:pt x="476362" y="84256"/>
                  <a:pt x="475786" y="84140"/>
                </a:cubicBezTo>
                <a:cubicBezTo>
                  <a:pt x="475094" y="84140"/>
                  <a:pt x="474518" y="84025"/>
                  <a:pt x="474057" y="83910"/>
                </a:cubicBezTo>
                <a:cubicBezTo>
                  <a:pt x="473596" y="83910"/>
                  <a:pt x="473135" y="83794"/>
                  <a:pt x="472789" y="83679"/>
                </a:cubicBezTo>
                <a:cubicBezTo>
                  <a:pt x="472444" y="83679"/>
                  <a:pt x="472328" y="83449"/>
                  <a:pt x="472328" y="83333"/>
                </a:cubicBezTo>
                <a:cubicBezTo>
                  <a:pt x="472328" y="83218"/>
                  <a:pt x="472444" y="83103"/>
                  <a:pt x="472789" y="82872"/>
                </a:cubicBezTo>
                <a:cubicBezTo>
                  <a:pt x="473481" y="82642"/>
                  <a:pt x="474172" y="82527"/>
                  <a:pt x="474979" y="82296"/>
                </a:cubicBezTo>
                <a:cubicBezTo>
                  <a:pt x="475786" y="82181"/>
                  <a:pt x="476593" y="81950"/>
                  <a:pt x="477400" y="81835"/>
                </a:cubicBezTo>
                <a:cubicBezTo>
                  <a:pt x="478206" y="81720"/>
                  <a:pt x="479128" y="81604"/>
                  <a:pt x="480051" y="81489"/>
                </a:cubicBezTo>
                <a:cubicBezTo>
                  <a:pt x="480973" y="81374"/>
                  <a:pt x="481895" y="81259"/>
                  <a:pt x="482932" y="81144"/>
                </a:cubicBezTo>
                <a:cubicBezTo>
                  <a:pt x="483969" y="81144"/>
                  <a:pt x="484891" y="80913"/>
                  <a:pt x="485813" y="80913"/>
                </a:cubicBezTo>
                <a:cubicBezTo>
                  <a:pt x="486736" y="80913"/>
                  <a:pt x="487658" y="80798"/>
                  <a:pt x="488580" y="80798"/>
                </a:cubicBezTo>
                <a:cubicBezTo>
                  <a:pt x="489502" y="80798"/>
                  <a:pt x="490309" y="80798"/>
                  <a:pt x="491115" y="80798"/>
                </a:cubicBezTo>
                <a:cubicBezTo>
                  <a:pt x="491922" y="80798"/>
                  <a:pt x="492729" y="80798"/>
                  <a:pt x="493536" y="80798"/>
                </a:cubicBezTo>
                <a:lnTo>
                  <a:pt x="499068" y="80798"/>
                </a:lnTo>
                <a:cubicBezTo>
                  <a:pt x="499068" y="80798"/>
                  <a:pt x="503217" y="79645"/>
                  <a:pt x="503217" y="79645"/>
                </a:cubicBezTo>
                <a:lnTo>
                  <a:pt x="513014" y="76994"/>
                </a:lnTo>
                <a:lnTo>
                  <a:pt x="513245" y="76994"/>
                </a:lnTo>
                <a:cubicBezTo>
                  <a:pt x="513245" y="76994"/>
                  <a:pt x="515089" y="76418"/>
                  <a:pt x="515089" y="76418"/>
                </a:cubicBezTo>
                <a:lnTo>
                  <a:pt x="518316" y="75496"/>
                </a:lnTo>
                <a:lnTo>
                  <a:pt x="511747" y="75496"/>
                </a:lnTo>
                <a:cubicBezTo>
                  <a:pt x="510709" y="75381"/>
                  <a:pt x="509787" y="75381"/>
                  <a:pt x="508750" y="75381"/>
                </a:cubicBezTo>
                <a:cubicBezTo>
                  <a:pt x="507712" y="75381"/>
                  <a:pt x="506675" y="75381"/>
                  <a:pt x="505523" y="75381"/>
                </a:cubicBezTo>
                <a:cubicBezTo>
                  <a:pt x="504485" y="75381"/>
                  <a:pt x="503333" y="75381"/>
                  <a:pt x="502180" y="75381"/>
                </a:cubicBezTo>
                <a:cubicBezTo>
                  <a:pt x="501027" y="75381"/>
                  <a:pt x="499875" y="75381"/>
                  <a:pt x="498722" y="75496"/>
                </a:cubicBezTo>
                <a:cubicBezTo>
                  <a:pt x="498146" y="75496"/>
                  <a:pt x="497570" y="75496"/>
                  <a:pt x="496878" y="75496"/>
                </a:cubicBezTo>
                <a:cubicBezTo>
                  <a:pt x="496302" y="75496"/>
                  <a:pt x="495610" y="75496"/>
                  <a:pt x="495034" y="75611"/>
                </a:cubicBezTo>
                <a:cubicBezTo>
                  <a:pt x="494458" y="75611"/>
                  <a:pt x="493766" y="75611"/>
                  <a:pt x="493190" y="75726"/>
                </a:cubicBezTo>
                <a:cubicBezTo>
                  <a:pt x="492614" y="75726"/>
                  <a:pt x="491922" y="75726"/>
                  <a:pt x="491346" y="75841"/>
                </a:cubicBezTo>
                <a:lnTo>
                  <a:pt x="506099" y="71923"/>
                </a:lnTo>
                <a:close/>
                <a:moveTo>
                  <a:pt x="553009" y="80452"/>
                </a:moveTo>
                <a:lnTo>
                  <a:pt x="562114" y="77916"/>
                </a:lnTo>
                <a:lnTo>
                  <a:pt x="562114" y="77916"/>
                </a:lnTo>
                <a:cubicBezTo>
                  <a:pt x="562114" y="77916"/>
                  <a:pt x="553009" y="80452"/>
                  <a:pt x="553009" y="80452"/>
                </a:cubicBezTo>
                <a:lnTo>
                  <a:pt x="553009" y="80452"/>
                </a:lnTo>
                <a:cubicBezTo>
                  <a:pt x="553009" y="80452"/>
                  <a:pt x="553009" y="80452"/>
                  <a:pt x="553009" y="80452"/>
                </a:cubicBezTo>
                <a:close/>
                <a:moveTo>
                  <a:pt x="558887" y="84025"/>
                </a:moveTo>
                <a:cubicBezTo>
                  <a:pt x="558887" y="84025"/>
                  <a:pt x="558887" y="84025"/>
                  <a:pt x="558887" y="84025"/>
                </a:cubicBezTo>
                <a:cubicBezTo>
                  <a:pt x="558887" y="84025"/>
                  <a:pt x="559118" y="84025"/>
                  <a:pt x="559233" y="84025"/>
                </a:cubicBezTo>
                <a:cubicBezTo>
                  <a:pt x="559233" y="84025"/>
                  <a:pt x="559233" y="84025"/>
                  <a:pt x="559233" y="84025"/>
                </a:cubicBezTo>
                <a:cubicBezTo>
                  <a:pt x="559233" y="84025"/>
                  <a:pt x="559002" y="84025"/>
                  <a:pt x="558887" y="84025"/>
                </a:cubicBezTo>
                <a:cubicBezTo>
                  <a:pt x="558887" y="84025"/>
                  <a:pt x="558887" y="84025"/>
                  <a:pt x="558887" y="84025"/>
                </a:cubicBezTo>
                <a:cubicBezTo>
                  <a:pt x="558887" y="84025"/>
                  <a:pt x="558887" y="84025"/>
                  <a:pt x="558887" y="84025"/>
                </a:cubicBezTo>
                <a:close/>
                <a:moveTo>
                  <a:pt x="559579" y="83910"/>
                </a:moveTo>
                <a:cubicBezTo>
                  <a:pt x="559694" y="83910"/>
                  <a:pt x="559809" y="83910"/>
                  <a:pt x="559925" y="83910"/>
                </a:cubicBezTo>
                <a:cubicBezTo>
                  <a:pt x="559925" y="83910"/>
                  <a:pt x="559925" y="83910"/>
                  <a:pt x="559925" y="83910"/>
                </a:cubicBezTo>
                <a:cubicBezTo>
                  <a:pt x="559809" y="83910"/>
                  <a:pt x="559694" y="83910"/>
                  <a:pt x="559579" y="83910"/>
                </a:cubicBezTo>
                <a:cubicBezTo>
                  <a:pt x="559579" y="83910"/>
                  <a:pt x="559579" y="83910"/>
                  <a:pt x="559579" y="83910"/>
                </a:cubicBezTo>
                <a:close/>
                <a:moveTo>
                  <a:pt x="560155" y="83679"/>
                </a:moveTo>
                <a:cubicBezTo>
                  <a:pt x="560270" y="83679"/>
                  <a:pt x="560385" y="83679"/>
                  <a:pt x="560501" y="83679"/>
                </a:cubicBezTo>
                <a:cubicBezTo>
                  <a:pt x="560501" y="83679"/>
                  <a:pt x="560501" y="83679"/>
                  <a:pt x="560501" y="83679"/>
                </a:cubicBezTo>
                <a:cubicBezTo>
                  <a:pt x="560385" y="83679"/>
                  <a:pt x="560270" y="83679"/>
                  <a:pt x="560040" y="83679"/>
                </a:cubicBezTo>
                <a:cubicBezTo>
                  <a:pt x="560040" y="83679"/>
                  <a:pt x="560040" y="83679"/>
                  <a:pt x="560040" y="83679"/>
                </a:cubicBezTo>
                <a:close/>
                <a:moveTo>
                  <a:pt x="560847" y="83564"/>
                </a:moveTo>
                <a:cubicBezTo>
                  <a:pt x="560962" y="83564"/>
                  <a:pt x="561077" y="83564"/>
                  <a:pt x="561308" y="83564"/>
                </a:cubicBezTo>
                <a:cubicBezTo>
                  <a:pt x="561308" y="83564"/>
                  <a:pt x="561423" y="83564"/>
                  <a:pt x="561538" y="83564"/>
                </a:cubicBezTo>
                <a:cubicBezTo>
                  <a:pt x="561308" y="83564"/>
                  <a:pt x="561077" y="83679"/>
                  <a:pt x="560962" y="83794"/>
                </a:cubicBezTo>
                <a:cubicBezTo>
                  <a:pt x="560962" y="83794"/>
                  <a:pt x="560962" y="83794"/>
                  <a:pt x="560962" y="83794"/>
                </a:cubicBezTo>
                <a:close/>
                <a:moveTo>
                  <a:pt x="471867" y="83449"/>
                </a:moveTo>
                <a:cubicBezTo>
                  <a:pt x="471867" y="83449"/>
                  <a:pt x="471867" y="83449"/>
                  <a:pt x="471867" y="83449"/>
                </a:cubicBezTo>
                <a:cubicBezTo>
                  <a:pt x="471867" y="83449"/>
                  <a:pt x="471867" y="83449"/>
                  <a:pt x="471867" y="83449"/>
                </a:cubicBezTo>
                <a:cubicBezTo>
                  <a:pt x="471867" y="83449"/>
                  <a:pt x="471867" y="83449"/>
                  <a:pt x="471867" y="83449"/>
                </a:cubicBezTo>
                <a:cubicBezTo>
                  <a:pt x="471867" y="83449"/>
                  <a:pt x="471867" y="83449"/>
                  <a:pt x="471867" y="83449"/>
                </a:cubicBezTo>
                <a:close/>
                <a:moveTo>
                  <a:pt x="471867" y="83218"/>
                </a:moveTo>
                <a:cubicBezTo>
                  <a:pt x="471867" y="83218"/>
                  <a:pt x="471867" y="83218"/>
                  <a:pt x="471867" y="83218"/>
                </a:cubicBezTo>
                <a:cubicBezTo>
                  <a:pt x="471867" y="83218"/>
                  <a:pt x="471867" y="83218"/>
                  <a:pt x="471867" y="83218"/>
                </a:cubicBezTo>
                <a:cubicBezTo>
                  <a:pt x="471867" y="83218"/>
                  <a:pt x="471867" y="83218"/>
                  <a:pt x="471867" y="83218"/>
                </a:cubicBezTo>
                <a:cubicBezTo>
                  <a:pt x="471867" y="83218"/>
                  <a:pt x="471867" y="83218"/>
                  <a:pt x="471867" y="83218"/>
                </a:cubicBezTo>
                <a:close/>
                <a:moveTo>
                  <a:pt x="507367" y="71692"/>
                </a:moveTo>
                <a:lnTo>
                  <a:pt x="490424" y="76302"/>
                </a:lnTo>
                <a:lnTo>
                  <a:pt x="490424" y="76302"/>
                </a:lnTo>
                <a:cubicBezTo>
                  <a:pt x="490424" y="76302"/>
                  <a:pt x="490424" y="76302"/>
                  <a:pt x="490424" y="76302"/>
                </a:cubicBezTo>
                <a:lnTo>
                  <a:pt x="507367" y="71692"/>
                </a:lnTo>
                <a:lnTo>
                  <a:pt x="507367" y="71692"/>
                </a:lnTo>
                <a:close/>
                <a:moveTo>
                  <a:pt x="450314" y="87022"/>
                </a:moveTo>
                <a:lnTo>
                  <a:pt x="429106" y="92670"/>
                </a:lnTo>
                <a:lnTo>
                  <a:pt x="429106" y="92670"/>
                </a:lnTo>
                <a:cubicBezTo>
                  <a:pt x="429106" y="92670"/>
                  <a:pt x="450314" y="87022"/>
                  <a:pt x="450314" y="87022"/>
                </a:cubicBezTo>
                <a:lnTo>
                  <a:pt x="450314" y="87022"/>
                </a:lnTo>
                <a:close/>
                <a:moveTo>
                  <a:pt x="387037" y="104080"/>
                </a:moveTo>
                <a:lnTo>
                  <a:pt x="367674" y="109267"/>
                </a:lnTo>
                <a:lnTo>
                  <a:pt x="367674" y="109267"/>
                </a:lnTo>
                <a:cubicBezTo>
                  <a:pt x="367674" y="109267"/>
                  <a:pt x="387037" y="104080"/>
                  <a:pt x="387037" y="104080"/>
                </a:cubicBezTo>
                <a:lnTo>
                  <a:pt x="387037" y="104080"/>
                </a:lnTo>
                <a:close/>
                <a:moveTo>
                  <a:pt x="351422" y="113647"/>
                </a:moveTo>
                <a:lnTo>
                  <a:pt x="330330" y="119295"/>
                </a:lnTo>
                <a:lnTo>
                  <a:pt x="330330" y="119295"/>
                </a:lnTo>
                <a:cubicBezTo>
                  <a:pt x="330330" y="119295"/>
                  <a:pt x="330330" y="119295"/>
                  <a:pt x="330330" y="119295"/>
                </a:cubicBezTo>
                <a:lnTo>
                  <a:pt x="351422" y="113647"/>
                </a:lnTo>
                <a:lnTo>
                  <a:pt x="351422" y="113647"/>
                </a:lnTo>
                <a:close/>
                <a:moveTo>
                  <a:pt x="313848" y="123790"/>
                </a:moveTo>
                <a:lnTo>
                  <a:pt x="313848" y="123790"/>
                </a:lnTo>
                <a:cubicBezTo>
                  <a:pt x="313848" y="123790"/>
                  <a:pt x="295292" y="128746"/>
                  <a:pt x="295292" y="128746"/>
                </a:cubicBezTo>
                <a:lnTo>
                  <a:pt x="295292" y="128746"/>
                </a:lnTo>
                <a:cubicBezTo>
                  <a:pt x="295292" y="128746"/>
                  <a:pt x="313848" y="123790"/>
                  <a:pt x="313848" y="123790"/>
                </a:cubicBezTo>
                <a:lnTo>
                  <a:pt x="313848" y="123790"/>
                </a:lnTo>
                <a:close/>
                <a:moveTo>
                  <a:pt x="427493" y="123559"/>
                </a:moveTo>
                <a:lnTo>
                  <a:pt x="427493" y="123559"/>
                </a:lnTo>
                <a:cubicBezTo>
                  <a:pt x="427493" y="123559"/>
                  <a:pt x="427493" y="123559"/>
                  <a:pt x="427493" y="123559"/>
                </a:cubicBezTo>
                <a:lnTo>
                  <a:pt x="427493" y="123559"/>
                </a:lnTo>
                <a:close/>
                <a:moveTo>
                  <a:pt x="489502" y="105694"/>
                </a:moveTo>
                <a:lnTo>
                  <a:pt x="489502" y="105694"/>
                </a:lnTo>
                <a:cubicBezTo>
                  <a:pt x="489502" y="105694"/>
                  <a:pt x="489502" y="105694"/>
                  <a:pt x="489502" y="105694"/>
                </a:cubicBezTo>
                <a:lnTo>
                  <a:pt x="489502" y="105694"/>
                </a:lnTo>
                <a:close/>
                <a:moveTo>
                  <a:pt x="547938" y="88866"/>
                </a:moveTo>
                <a:lnTo>
                  <a:pt x="547938" y="88866"/>
                </a:lnTo>
                <a:cubicBezTo>
                  <a:pt x="547938" y="88866"/>
                  <a:pt x="547938" y="88866"/>
                  <a:pt x="547938" y="88866"/>
                </a:cubicBezTo>
                <a:lnTo>
                  <a:pt x="547938" y="88866"/>
                </a:lnTo>
                <a:close/>
                <a:moveTo>
                  <a:pt x="640951" y="62010"/>
                </a:moveTo>
                <a:lnTo>
                  <a:pt x="634958" y="62010"/>
                </a:lnTo>
                <a:cubicBezTo>
                  <a:pt x="634958" y="61895"/>
                  <a:pt x="632652" y="62471"/>
                  <a:pt x="632652" y="62471"/>
                </a:cubicBezTo>
                <a:lnTo>
                  <a:pt x="628388" y="63509"/>
                </a:lnTo>
                <a:lnTo>
                  <a:pt x="628964" y="63509"/>
                </a:lnTo>
                <a:cubicBezTo>
                  <a:pt x="628964" y="63509"/>
                  <a:pt x="608218" y="69502"/>
                  <a:pt x="608218" y="69502"/>
                </a:cubicBezTo>
                <a:lnTo>
                  <a:pt x="575715" y="68810"/>
                </a:lnTo>
                <a:lnTo>
                  <a:pt x="599689" y="62126"/>
                </a:lnTo>
                <a:lnTo>
                  <a:pt x="584590" y="61780"/>
                </a:lnTo>
                <a:lnTo>
                  <a:pt x="560270" y="68465"/>
                </a:lnTo>
                <a:lnTo>
                  <a:pt x="527767" y="67773"/>
                </a:lnTo>
                <a:lnTo>
                  <a:pt x="550012" y="61780"/>
                </a:lnTo>
                <a:lnTo>
                  <a:pt x="550589" y="61780"/>
                </a:lnTo>
                <a:cubicBezTo>
                  <a:pt x="550589" y="61780"/>
                  <a:pt x="554046" y="60742"/>
                  <a:pt x="554046" y="60742"/>
                </a:cubicBezTo>
                <a:lnTo>
                  <a:pt x="556467" y="60051"/>
                </a:lnTo>
                <a:lnTo>
                  <a:pt x="551395" y="60051"/>
                </a:lnTo>
                <a:cubicBezTo>
                  <a:pt x="551395" y="59935"/>
                  <a:pt x="561653" y="57169"/>
                  <a:pt x="561653" y="57169"/>
                </a:cubicBezTo>
                <a:lnTo>
                  <a:pt x="557965" y="58322"/>
                </a:lnTo>
                <a:lnTo>
                  <a:pt x="557965" y="58322"/>
                </a:lnTo>
                <a:cubicBezTo>
                  <a:pt x="557965" y="58322"/>
                  <a:pt x="557965" y="58322"/>
                  <a:pt x="557965" y="58322"/>
                </a:cubicBezTo>
                <a:lnTo>
                  <a:pt x="557619" y="58322"/>
                </a:lnTo>
                <a:cubicBezTo>
                  <a:pt x="557850" y="58552"/>
                  <a:pt x="558080" y="58668"/>
                  <a:pt x="558311" y="58668"/>
                </a:cubicBezTo>
                <a:cubicBezTo>
                  <a:pt x="558541" y="58668"/>
                  <a:pt x="558887" y="58898"/>
                  <a:pt x="559233" y="58898"/>
                </a:cubicBezTo>
                <a:cubicBezTo>
                  <a:pt x="559579" y="58898"/>
                  <a:pt x="559925" y="59013"/>
                  <a:pt x="560385" y="59129"/>
                </a:cubicBezTo>
                <a:cubicBezTo>
                  <a:pt x="560847" y="59129"/>
                  <a:pt x="561308" y="59244"/>
                  <a:pt x="561769" y="59359"/>
                </a:cubicBezTo>
                <a:cubicBezTo>
                  <a:pt x="562460" y="59359"/>
                  <a:pt x="563152" y="59475"/>
                  <a:pt x="563843" y="59590"/>
                </a:cubicBezTo>
                <a:cubicBezTo>
                  <a:pt x="564535" y="59590"/>
                  <a:pt x="565342" y="59705"/>
                  <a:pt x="566148" y="59820"/>
                </a:cubicBezTo>
                <a:cubicBezTo>
                  <a:pt x="566955" y="59820"/>
                  <a:pt x="567877" y="59820"/>
                  <a:pt x="568799" y="59935"/>
                </a:cubicBezTo>
                <a:cubicBezTo>
                  <a:pt x="569721" y="59935"/>
                  <a:pt x="570643" y="59935"/>
                  <a:pt x="571681" y="59935"/>
                </a:cubicBezTo>
                <a:cubicBezTo>
                  <a:pt x="573410" y="59935"/>
                  <a:pt x="575023" y="59935"/>
                  <a:pt x="576752" y="59935"/>
                </a:cubicBezTo>
                <a:cubicBezTo>
                  <a:pt x="578366" y="59935"/>
                  <a:pt x="580095" y="59935"/>
                  <a:pt x="581708" y="59935"/>
                </a:cubicBezTo>
                <a:cubicBezTo>
                  <a:pt x="583322" y="59935"/>
                  <a:pt x="585051" y="59935"/>
                  <a:pt x="586664" y="59820"/>
                </a:cubicBezTo>
                <a:cubicBezTo>
                  <a:pt x="588278" y="59820"/>
                  <a:pt x="589892" y="59705"/>
                  <a:pt x="591505" y="59590"/>
                </a:cubicBezTo>
                <a:cubicBezTo>
                  <a:pt x="593119" y="59590"/>
                  <a:pt x="594848" y="59359"/>
                  <a:pt x="596577" y="59129"/>
                </a:cubicBezTo>
                <a:cubicBezTo>
                  <a:pt x="598305" y="58898"/>
                  <a:pt x="600150" y="58783"/>
                  <a:pt x="601994" y="58437"/>
                </a:cubicBezTo>
                <a:cubicBezTo>
                  <a:pt x="603838" y="58207"/>
                  <a:pt x="605797" y="57861"/>
                  <a:pt x="607757" y="57630"/>
                </a:cubicBezTo>
                <a:cubicBezTo>
                  <a:pt x="609716" y="57284"/>
                  <a:pt x="611791" y="56939"/>
                  <a:pt x="613865" y="56593"/>
                </a:cubicBezTo>
                <a:lnTo>
                  <a:pt x="627812" y="54057"/>
                </a:lnTo>
                <a:cubicBezTo>
                  <a:pt x="628388" y="54057"/>
                  <a:pt x="628964" y="53827"/>
                  <a:pt x="629540" y="53712"/>
                </a:cubicBezTo>
                <a:cubicBezTo>
                  <a:pt x="630117" y="53712"/>
                  <a:pt x="630578" y="53481"/>
                  <a:pt x="631154" y="53481"/>
                </a:cubicBezTo>
                <a:cubicBezTo>
                  <a:pt x="631615" y="53481"/>
                  <a:pt x="632191" y="53366"/>
                  <a:pt x="632652" y="53250"/>
                </a:cubicBezTo>
                <a:cubicBezTo>
                  <a:pt x="633114" y="53250"/>
                  <a:pt x="633574" y="53135"/>
                  <a:pt x="633920" y="53020"/>
                </a:cubicBezTo>
                <a:cubicBezTo>
                  <a:pt x="634381" y="53020"/>
                  <a:pt x="634727" y="52905"/>
                  <a:pt x="635188" y="52789"/>
                </a:cubicBezTo>
                <a:cubicBezTo>
                  <a:pt x="635649" y="52789"/>
                  <a:pt x="635995" y="52789"/>
                  <a:pt x="636456" y="52674"/>
                </a:cubicBezTo>
                <a:cubicBezTo>
                  <a:pt x="636917" y="52674"/>
                  <a:pt x="637263" y="52674"/>
                  <a:pt x="637724" y="52559"/>
                </a:cubicBezTo>
                <a:cubicBezTo>
                  <a:pt x="638185" y="52559"/>
                  <a:pt x="638531" y="52559"/>
                  <a:pt x="638992" y="52559"/>
                </a:cubicBezTo>
                <a:cubicBezTo>
                  <a:pt x="639337" y="52559"/>
                  <a:pt x="639798" y="52559"/>
                  <a:pt x="640144" y="52559"/>
                </a:cubicBezTo>
                <a:cubicBezTo>
                  <a:pt x="640605" y="52559"/>
                  <a:pt x="640951" y="52559"/>
                  <a:pt x="641412" y="52559"/>
                </a:cubicBezTo>
                <a:cubicBezTo>
                  <a:pt x="641873" y="52559"/>
                  <a:pt x="642334" y="52559"/>
                  <a:pt x="642795" y="52559"/>
                </a:cubicBezTo>
                <a:cubicBezTo>
                  <a:pt x="643256" y="52559"/>
                  <a:pt x="643717" y="52559"/>
                  <a:pt x="644178" y="52559"/>
                </a:cubicBezTo>
                <a:cubicBezTo>
                  <a:pt x="644639" y="52559"/>
                  <a:pt x="645216" y="52559"/>
                  <a:pt x="645677" y="52559"/>
                </a:cubicBezTo>
                <a:cubicBezTo>
                  <a:pt x="646253" y="52559"/>
                  <a:pt x="646714" y="52559"/>
                  <a:pt x="647290" y="52559"/>
                </a:cubicBezTo>
                <a:cubicBezTo>
                  <a:pt x="647866" y="52559"/>
                  <a:pt x="648443" y="52559"/>
                  <a:pt x="649134" y="52559"/>
                </a:cubicBezTo>
                <a:cubicBezTo>
                  <a:pt x="649711" y="52559"/>
                  <a:pt x="650402" y="52559"/>
                  <a:pt x="651094" y="52559"/>
                </a:cubicBezTo>
                <a:cubicBezTo>
                  <a:pt x="651785" y="52559"/>
                  <a:pt x="652246" y="52559"/>
                  <a:pt x="652823" y="52559"/>
                </a:cubicBezTo>
                <a:cubicBezTo>
                  <a:pt x="653399" y="52559"/>
                  <a:pt x="653860" y="52559"/>
                  <a:pt x="654436" y="52559"/>
                </a:cubicBezTo>
                <a:cubicBezTo>
                  <a:pt x="654897" y="52559"/>
                  <a:pt x="655473" y="52559"/>
                  <a:pt x="655935" y="52559"/>
                </a:cubicBezTo>
                <a:cubicBezTo>
                  <a:pt x="656396" y="52559"/>
                  <a:pt x="656857" y="52559"/>
                  <a:pt x="657318" y="52559"/>
                </a:cubicBezTo>
                <a:cubicBezTo>
                  <a:pt x="657779" y="52559"/>
                  <a:pt x="658124" y="52559"/>
                  <a:pt x="658586" y="52559"/>
                </a:cubicBezTo>
                <a:cubicBezTo>
                  <a:pt x="658931" y="52559"/>
                  <a:pt x="659277" y="52559"/>
                  <a:pt x="659623" y="52559"/>
                </a:cubicBezTo>
                <a:cubicBezTo>
                  <a:pt x="659969" y="52559"/>
                  <a:pt x="660199" y="52559"/>
                  <a:pt x="660430" y="52674"/>
                </a:cubicBezTo>
                <a:cubicBezTo>
                  <a:pt x="660660" y="52674"/>
                  <a:pt x="660891" y="52674"/>
                  <a:pt x="661006" y="52789"/>
                </a:cubicBezTo>
                <a:cubicBezTo>
                  <a:pt x="661121" y="52789"/>
                  <a:pt x="661352" y="52789"/>
                  <a:pt x="661352" y="53020"/>
                </a:cubicBezTo>
                <a:cubicBezTo>
                  <a:pt x="661352" y="53020"/>
                  <a:pt x="661467" y="53135"/>
                  <a:pt x="661582" y="53250"/>
                </a:cubicBezTo>
                <a:cubicBezTo>
                  <a:pt x="661582" y="53250"/>
                  <a:pt x="661582" y="53366"/>
                  <a:pt x="661582" y="53481"/>
                </a:cubicBezTo>
                <a:cubicBezTo>
                  <a:pt x="661582" y="53481"/>
                  <a:pt x="661467" y="53596"/>
                  <a:pt x="661352" y="53712"/>
                </a:cubicBezTo>
                <a:cubicBezTo>
                  <a:pt x="661236" y="53712"/>
                  <a:pt x="661006" y="53942"/>
                  <a:pt x="660891" y="54057"/>
                </a:cubicBezTo>
                <a:cubicBezTo>
                  <a:pt x="660660" y="54057"/>
                  <a:pt x="660430" y="54288"/>
                  <a:pt x="660084" y="54403"/>
                </a:cubicBezTo>
                <a:cubicBezTo>
                  <a:pt x="659853" y="54403"/>
                  <a:pt x="659508" y="54634"/>
                  <a:pt x="659162" y="54749"/>
                </a:cubicBezTo>
                <a:cubicBezTo>
                  <a:pt x="658470" y="54864"/>
                  <a:pt x="657663" y="54979"/>
                  <a:pt x="656972" y="55095"/>
                </a:cubicBezTo>
                <a:cubicBezTo>
                  <a:pt x="656050" y="55210"/>
                  <a:pt x="655243" y="55325"/>
                  <a:pt x="654321" y="55440"/>
                </a:cubicBezTo>
                <a:cubicBezTo>
                  <a:pt x="653399" y="55440"/>
                  <a:pt x="652477" y="55556"/>
                  <a:pt x="651670" y="55671"/>
                </a:cubicBezTo>
                <a:cubicBezTo>
                  <a:pt x="650863" y="55671"/>
                  <a:pt x="649941" y="55671"/>
                  <a:pt x="649134" y="55786"/>
                </a:cubicBezTo>
                <a:cubicBezTo>
                  <a:pt x="648328" y="55786"/>
                  <a:pt x="647521" y="55786"/>
                  <a:pt x="646829" y="55786"/>
                </a:cubicBezTo>
                <a:cubicBezTo>
                  <a:pt x="646022" y="55786"/>
                  <a:pt x="645331" y="55786"/>
                  <a:pt x="644639" y="55786"/>
                </a:cubicBezTo>
                <a:lnTo>
                  <a:pt x="639683" y="55786"/>
                </a:lnTo>
                <a:cubicBezTo>
                  <a:pt x="639683" y="55671"/>
                  <a:pt x="635880" y="56708"/>
                  <a:pt x="635880" y="56708"/>
                </a:cubicBezTo>
                <a:lnTo>
                  <a:pt x="633114" y="57400"/>
                </a:lnTo>
                <a:lnTo>
                  <a:pt x="633344" y="57400"/>
                </a:lnTo>
                <a:cubicBezTo>
                  <a:pt x="633344" y="57400"/>
                  <a:pt x="626083" y="59475"/>
                  <a:pt x="626083" y="59475"/>
                </a:cubicBezTo>
                <a:lnTo>
                  <a:pt x="619628" y="61088"/>
                </a:lnTo>
                <a:lnTo>
                  <a:pt x="625506" y="61088"/>
                </a:lnTo>
                <a:cubicBezTo>
                  <a:pt x="626428" y="61203"/>
                  <a:pt x="627351" y="61203"/>
                  <a:pt x="628273" y="61203"/>
                </a:cubicBezTo>
                <a:cubicBezTo>
                  <a:pt x="629195" y="61203"/>
                  <a:pt x="630232" y="61203"/>
                  <a:pt x="631154" y="61203"/>
                </a:cubicBezTo>
                <a:cubicBezTo>
                  <a:pt x="632191" y="61203"/>
                  <a:pt x="633114" y="61203"/>
                  <a:pt x="634151" y="61203"/>
                </a:cubicBezTo>
                <a:cubicBezTo>
                  <a:pt x="635188" y="61203"/>
                  <a:pt x="636225" y="61203"/>
                  <a:pt x="637263" y="61088"/>
                </a:cubicBezTo>
                <a:cubicBezTo>
                  <a:pt x="637839" y="61088"/>
                  <a:pt x="638415" y="61088"/>
                  <a:pt x="638992" y="60973"/>
                </a:cubicBezTo>
                <a:cubicBezTo>
                  <a:pt x="639568" y="60973"/>
                  <a:pt x="640144" y="60973"/>
                  <a:pt x="640721" y="60858"/>
                </a:cubicBezTo>
                <a:cubicBezTo>
                  <a:pt x="641297" y="60858"/>
                  <a:pt x="641873" y="60858"/>
                  <a:pt x="642565" y="60742"/>
                </a:cubicBezTo>
                <a:cubicBezTo>
                  <a:pt x="643141" y="60742"/>
                  <a:pt x="643717" y="60742"/>
                  <a:pt x="644409" y="60627"/>
                </a:cubicBezTo>
                <a:lnTo>
                  <a:pt x="644870" y="60627"/>
                </a:lnTo>
                <a:cubicBezTo>
                  <a:pt x="644870" y="60627"/>
                  <a:pt x="644870" y="60627"/>
                  <a:pt x="644870" y="60627"/>
                </a:cubicBezTo>
                <a:lnTo>
                  <a:pt x="645216" y="60627"/>
                </a:lnTo>
                <a:cubicBezTo>
                  <a:pt x="645216" y="60627"/>
                  <a:pt x="649941" y="59475"/>
                  <a:pt x="649941" y="59475"/>
                </a:cubicBezTo>
                <a:lnTo>
                  <a:pt x="641412" y="61895"/>
                </a:lnTo>
                <a:close/>
                <a:moveTo>
                  <a:pt x="560270" y="68580"/>
                </a:moveTo>
                <a:lnTo>
                  <a:pt x="560270" y="68580"/>
                </a:lnTo>
                <a:cubicBezTo>
                  <a:pt x="560270" y="68580"/>
                  <a:pt x="584590" y="61895"/>
                  <a:pt x="584590" y="61895"/>
                </a:cubicBezTo>
                <a:lnTo>
                  <a:pt x="584590" y="61895"/>
                </a:lnTo>
                <a:cubicBezTo>
                  <a:pt x="584590" y="61895"/>
                  <a:pt x="560270" y="68580"/>
                  <a:pt x="560270" y="68580"/>
                </a:cubicBezTo>
                <a:close/>
                <a:moveTo>
                  <a:pt x="599112" y="62241"/>
                </a:moveTo>
                <a:lnTo>
                  <a:pt x="575023" y="68926"/>
                </a:lnTo>
                <a:lnTo>
                  <a:pt x="575023" y="68926"/>
                </a:lnTo>
                <a:cubicBezTo>
                  <a:pt x="575023" y="68926"/>
                  <a:pt x="598997" y="62241"/>
                  <a:pt x="598997" y="62241"/>
                </a:cubicBezTo>
                <a:lnTo>
                  <a:pt x="598997" y="62241"/>
                </a:lnTo>
                <a:close/>
                <a:moveTo>
                  <a:pt x="626198" y="59820"/>
                </a:moveTo>
                <a:lnTo>
                  <a:pt x="633229" y="57861"/>
                </a:lnTo>
                <a:lnTo>
                  <a:pt x="633229" y="57861"/>
                </a:lnTo>
                <a:cubicBezTo>
                  <a:pt x="633229" y="57861"/>
                  <a:pt x="626198" y="59820"/>
                  <a:pt x="626198" y="59820"/>
                </a:cubicBezTo>
                <a:lnTo>
                  <a:pt x="626198" y="59820"/>
                </a:lnTo>
                <a:cubicBezTo>
                  <a:pt x="626198" y="59820"/>
                  <a:pt x="626198" y="59820"/>
                  <a:pt x="626198" y="59820"/>
                </a:cubicBezTo>
                <a:close/>
                <a:moveTo>
                  <a:pt x="663196" y="54172"/>
                </a:moveTo>
                <a:cubicBezTo>
                  <a:pt x="663196" y="54172"/>
                  <a:pt x="663196" y="54172"/>
                  <a:pt x="663311" y="54172"/>
                </a:cubicBezTo>
                <a:cubicBezTo>
                  <a:pt x="663311" y="54172"/>
                  <a:pt x="663311" y="54172"/>
                  <a:pt x="663311" y="54172"/>
                </a:cubicBezTo>
                <a:cubicBezTo>
                  <a:pt x="663311" y="54172"/>
                  <a:pt x="663311" y="54172"/>
                  <a:pt x="663196" y="54172"/>
                </a:cubicBezTo>
                <a:cubicBezTo>
                  <a:pt x="663196" y="54172"/>
                  <a:pt x="663196" y="54172"/>
                  <a:pt x="663196" y="54172"/>
                </a:cubicBezTo>
                <a:close/>
                <a:moveTo>
                  <a:pt x="663772" y="54057"/>
                </a:moveTo>
                <a:cubicBezTo>
                  <a:pt x="663772" y="54057"/>
                  <a:pt x="663772" y="54057"/>
                  <a:pt x="663887" y="54057"/>
                </a:cubicBezTo>
                <a:cubicBezTo>
                  <a:pt x="663887" y="54057"/>
                  <a:pt x="663887" y="54057"/>
                  <a:pt x="663887" y="54057"/>
                </a:cubicBezTo>
                <a:cubicBezTo>
                  <a:pt x="663887" y="54057"/>
                  <a:pt x="663887" y="54057"/>
                  <a:pt x="663772" y="54057"/>
                </a:cubicBezTo>
                <a:cubicBezTo>
                  <a:pt x="663772" y="54057"/>
                  <a:pt x="663772" y="54057"/>
                  <a:pt x="663772" y="54057"/>
                </a:cubicBezTo>
                <a:close/>
                <a:moveTo>
                  <a:pt x="687631" y="48640"/>
                </a:moveTo>
                <a:cubicBezTo>
                  <a:pt x="687400" y="48640"/>
                  <a:pt x="687054" y="48409"/>
                  <a:pt x="686709" y="48294"/>
                </a:cubicBezTo>
                <a:cubicBezTo>
                  <a:pt x="686363" y="48294"/>
                  <a:pt x="685902" y="48064"/>
                  <a:pt x="685441" y="48064"/>
                </a:cubicBezTo>
                <a:cubicBezTo>
                  <a:pt x="684980" y="48064"/>
                  <a:pt x="684519" y="47948"/>
                  <a:pt x="683942" y="47833"/>
                </a:cubicBezTo>
                <a:cubicBezTo>
                  <a:pt x="683366" y="47833"/>
                  <a:pt x="682790" y="47718"/>
                  <a:pt x="682213" y="47603"/>
                </a:cubicBezTo>
                <a:cubicBezTo>
                  <a:pt x="681407" y="47603"/>
                  <a:pt x="680715" y="47487"/>
                  <a:pt x="679793" y="47372"/>
                </a:cubicBezTo>
                <a:cubicBezTo>
                  <a:pt x="678986" y="47372"/>
                  <a:pt x="678064" y="47257"/>
                  <a:pt x="677142" y="47142"/>
                </a:cubicBezTo>
                <a:cubicBezTo>
                  <a:pt x="676220" y="47142"/>
                  <a:pt x="675183" y="47142"/>
                  <a:pt x="674261" y="47026"/>
                </a:cubicBezTo>
                <a:cubicBezTo>
                  <a:pt x="673223" y="47026"/>
                  <a:pt x="672186" y="47026"/>
                  <a:pt x="671033" y="47026"/>
                </a:cubicBezTo>
                <a:cubicBezTo>
                  <a:pt x="669881" y="47026"/>
                  <a:pt x="669189" y="47026"/>
                  <a:pt x="668267" y="47026"/>
                </a:cubicBezTo>
                <a:cubicBezTo>
                  <a:pt x="667345" y="47026"/>
                  <a:pt x="666423" y="47026"/>
                  <a:pt x="665501" y="47026"/>
                </a:cubicBezTo>
                <a:cubicBezTo>
                  <a:pt x="664579" y="47026"/>
                  <a:pt x="663772" y="47026"/>
                  <a:pt x="662850" y="47026"/>
                </a:cubicBezTo>
                <a:cubicBezTo>
                  <a:pt x="661928" y="47026"/>
                  <a:pt x="661121" y="47026"/>
                  <a:pt x="660314" y="47026"/>
                </a:cubicBezTo>
                <a:cubicBezTo>
                  <a:pt x="659508" y="47026"/>
                  <a:pt x="658701" y="47026"/>
                  <a:pt x="657779" y="47026"/>
                </a:cubicBezTo>
                <a:cubicBezTo>
                  <a:pt x="656972" y="47026"/>
                  <a:pt x="656050" y="47026"/>
                  <a:pt x="655243" y="47026"/>
                </a:cubicBezTo>
                <a:cubicBezTo>
                  <a:pt x="654436" y="47026"/>
                  <a:pt x="653629" y="47026"/>
                  <a:pt x="652707" y="47026"/>
                </a:cubicBezTo>
                <a:cubicBezTo>
                  <a:pt x="651901" y="47026"/>
                  <a:pt x="651094" y="47026"/>
                  <a:pt x="650172" y="47142"/>
                </a:cubicBezTo>
                <a:cubicBezTo>
                  <a:pt x="649365" y="47142"/>
                  <a:pt x="648558" y="47257"/>
                  <a:pt x="647636" y="47372"/>
                </a:cubicBezTo>
                <a:cubicBezTo>
                  <a:pt x="646829" y="47372"/>
                  <a:pt x="645907" y="47487"/>
                  <a:pt x="645100" y="47603"/>
                </a:cubicBezTo>
                <a:cubicBezTo>
                  <a:pt x="644178" y="47603"/>
                  <a:pt x="643371" y="47833"/>
                  <a:pt x="642449" y="47833"/>
                </a:cubicBezTo>
                <a:cubicBezTo>
                  <a:pt x="641527" y="47833"/>
                  <a:pt x="640721" y="48064"/>
                  <a:pt x="639798" y="48179"/>
                </a:cubicBezTo>
                <a:cubicBezTo>
                  <a:pt x="638876" y="48294"/>
                  <a:pt x="637954" y="48409"/>
                  <a:pt x="637032" y="48525"/>
                </a:cubicBezTo>
                <a:cubicBezTo>
                  <a:pt x="636110" y="48640"/>
                  <a:pt x="635073" y="48755"/>
                  <a:pt x="634151" y="48986"/>
                </a:cubicBezTo>
                <a:cubicBezTo>
                  <a:pt x="633114" y="49101"/>
                  <a:pt x="632191" y="49332"/>
                  <a:pt x="631154" y="49447"/>
                </a:cubicBezTo>
                <a:cubicBezTo>
                  <a:pt x="630117" y="49677"/>
                  <a:pt x="629079" y="49792"/>
                  <a:pt x="628042" y="50023"/>
                </a:cubicBezTo>
                <a:lnTo>
                  <a:pt x="613059" y="52789"/>
                </a:lnTo>
                <a:cubicBezTo>
                  <a:pt x="612367" y="52905"/>
                  <a:pt x="611791" y="53020"/>
                  <a:pt x="611214" y="53135"/>
                </a:cubicBezTo>
                <a:cubicBezTo>
                  <a:pt x="610638" y="53135"/>
                  <a:pt x="610062" y="53366"/>
                  <a:pt x="609486" y="53481"/>
                </a:cubicBezTo>
                <a:cubicBezTo>
                  <a:pt x="608909" y="53481"/>
                  <a:pt x="608448" y="53712"/>
                  <a:pt x="607872" y="53712"/>
                </a:cubicBezTo>
                <a:cubicBezTo>
                  <a:pt x="607411" y="53712"/>
                  <a:pt x="606950" y="53827"/>
                  <a:pt x="606489" y="53942"/>
                </a:cubicBezTo>
                <a:cubicBezTo>
                  <a:pt x="606028" y="53942"/>
                  <a:pt x="605567" y="54057"/>
                  <a:pt x="605106" y="54172"/>
                </a:cubicBezTo>
                <a:cubicBezTo>
                  <a:pt x="604645" y="54172"/>
                  <a:pt x="604184" y="54172"/>
                  <a:pt x="603838" y="54288"/>
                </a:cubicBezTo>
                <a:cubicBezTo>
                  <a:pt x="603377" y="54288"/>
                  <a:pt x="603031" y="54288"/>
                  <a:pt x="602570" y="54403"/>
                </a:cubicBezTo>
                <a:cubicBezTo>
                  <a:pt x="602109" y="54403"/>
                  <a:pt x="601763" y="54403"/>
                  <a:pt x="601302" y="54403"/>
                </a:cubicBezTo>
                <a:cubicBezTo>
                  <a:pt x="600841" y="54403"/>
                  <a:pt x="600495" y="54403"/>
                  <a:pt x="600150" y="54403"/>
                </a:cubicBezTo>
                <a:cubicBezTo>
                  <a:pt x="599804" y="54403"/>
                  <a:pt x="599343" y="54403"/>
                  <a:pt x="598997" y="54403"/>
                </a:cubicBezTo>
                <a:cubicBezTo>
                  <a:pt x="598651" y="54403"/>
                  <a:pt x="598190" y="54403"/>
                  <a:pt x="597844" y="54403"/>
                </a:cubicBezTo>
                <a:cubicBezTo>
                  <a:pt x="597499" y="54403"/>
                  <a:pt x="597038" y="54403"/>
                  <a:pt x="596692" y="54403"/>
                </a:cubicBezTo>
                <a:cubicBezTo>
                  <a:pt x="596346" y="54403"/>
                  <a:pt x="595885" y="54403"/>
                  <a:pt x="595539" y="54403"/>
                </a:cubicBezTo>
                <a:cubicBezTo>
                  <a:pt x="595078" y="54403"/>
                  <a:pt x="594732" y="54403"/>
                  <a:pt x="594271" y="54403"/>
                </a:cubicBezTo>
                <a:cubicBezTo>
                  <a:pt x="593810" y="54403"/>
                  <a:pt x="593349" y="54403"/>
                  <a:pt x="592888" y="54403"/>
                </a:cubicBezTo>
                <a:cubicBezTo>
                  <a:pt x="592427" y="54403"/>
                  <a:pt x="591851" y="54403"/>
                  <a:pt x="591390" y="54403"/>
                </a:cubicBezTo>
                <a:cubicBezTo>
                  <a:pt x="590929" y="54403"/>
                  <a:pt x="590468" y="54403"/>
                  <a:pt x="590122" y="54403"/>
                </a:cubicBezTo>
                <a:cubicBezTo>
                  <a:pt x="589661" y="54403"/>
                  <a:pt x="589315" y="54403"/>
                  <a:pt x="588854" y="54403"/>
                </a:cubicBezTo>
                <a:cubicBezTo>
                  <a:pt x="588508" y="54403"/>
                  <a:pt x="588047" y="54403"/>
                  <a:pt x="587702" y="54403"/>
                </a:cubicBezTo>
                <a:cubicBezTo>
                  <a:pt x="587356" y="54403"/>
                  <a:pt x="587010" y="54403"/>
                  <a:pt x="586664" y="54403"/>
                </a:cubicBezTo>
                <a:cubicBezTo>
                  <a:pt x="586319" y="54403"/>
                  <a:pt x="585973" y="54403"/>
                  <a:pt x="585742" y="54403"/>
                </a:cubicBezTo>
                <a:cubicBezTo>
                  <a:pt x="585397" y="54403"/>
                  <a:pt x="585166" y="54403"/>
                  <a:pt x="584936" y="54288"/>
                </a:cubicBezTo>
                <a:cubicBezTo>
                  <a:pt x="584705" y="54288"/>
                  <a:pt x="584474" y="54288"/>
                  <a:pt x="584244" y="54172"/>
                </a:cubicBezTo>
                <a:cubicBezTo>
                  <a:pt x="584013" y="54172"/>
                  <a:pt x="583898" y="54172"/>
                  <a:pt x="583783" y="54057"/>
                </a:cubicBezTo>
                <a:cubicBezTo>
                  <a:pt x="583668" y="54057"/>
                  <a:pt x="583552" y="53942"/>
                  <a:pt x="583552" y="53827"/>
                </a:cubicBezTo>
                <a:cubicBezTo>
                  <a:pt x="583552" y="53827"/>
                  <a:pt x="583552" y="53712"/>
                  <a:pt x="583552" y="53596"/>
                </a:cubicBezTo>
                <a:cubicBezTo>
                  <a:pt x="583552" y="53596"/>
                  <a:pt x="583552" y="53481"/>
                  <a:pt x="583552" y="53366"/>
                </a:cubicBezTo>
                <a:cubicBezTo>
                  <a:pt x="583552" y="53366"/>
                  <a:pt x="583552" y="53250"/>
                  <a:pt x="583783" y="53135"/>
                </a:cubicBezTo>
                <a:cubicBezTo>
                  <a:pt x="583783" y="53135"/>
                  <a:pt x="583783" y="53135"/>
                  <a:pt x="583783" y="53135"/>
                </a:cubicBezTo>
                <a:cubicBezTo>
                  <a:pt x="583783" y="53135"/>
                  <a:pt x="583783" y="53135"/>
                  <a:pt x="583898" y="53135"/>
                </a:cubicBezTo>
                <a:cubicBezTo>
                  <a:pt x="584820" y="52905"/>
                  <a:pt x="585742" y="52789"/>
                  <a:pt x="586664" y="52559"/>
                </a:cubicBezTo>
                <a:cubicBezTo>
                  <a:pt x="587587" y="52444"/>
                  <a:pt x="588508" y="52213"/>
                  <a:pt x="589431" y="52098"/>
                </a:cubicBezTo>
                <a:cubicBezTo>
                  <a:pt x="590353" y="51983"/>
                  <a:pt x="591275" y="51867"/>
                  <a:pt x="592312" y="51752"/>
                </a:cubicBezTo>
                <a:cubicBezTo>
                  <a:pt x="593234" y="51752"/>
                  <a:pt x="594271" y="51637"/>
                  <a:pt x="595194" y="51521"/>
                </a:cubicBezTo>
                <a:cubicBezTo>
                  <a:pt x="596116" y="51521"/>
                  <a:pt x="597038" y="51521"/>
                  <a:pt x="597960" y="51406"/>
                </a:cubicBezTo>
                <a:cubicBezTo>
                  <a:pt x="598882" y="51406"/>
                  <a:pt x="599804" y="51406"/>
                  <a:pt x="600611" y="51406"/>
                </a:cubicBezTo>
                <a:cubicBezTo>
                  <a:pt x="601533" y="51406"/>
                  <a:pt x="602339" y="51406"/>
                  <a:pt x="603146" y="51406"/>
                </a:cubicBezTo>
                <a:lnTo>
                  <a:pt x="606604" y="51406"/>
                </a:lnTo>
                <a:cubicBezTo>
                  <a:pt x="606604" y="51406"/>
                  <a:pt x="612828" y="49677"/>
                  <a:pt x="612828" y="49677"/>
                </a:cubicBezTo>
                <a:lnTo>
                  <a:pt x="619513" y="47833"/>
                </a:lnTo>
                <a:lnTo>
                  <a:pt x="619743" y="47833"/>
                </a:lnTo>
                <a:cubicBezTo>
                  <a:pt x="619743" y="47833"/>
                  <a:pt x="622394" y="47026"/>
                  <a:pt x="622394" y="47026"/>
                </a:cubicBezTo>
                <a:lnTo>
                  <a:pt x="626774" y="45874"/>
                </a:lnTo>
                <a:lnTo>
                  <a:pt x="619283" y="45643"/>
                </a:lnTo>
                <a:cubicBezTo>
                  <a:pt x="618015" y="45643"/>
                  <a:pt x="616747" y="45643"/>
                  <a:pt x="615479" y="45643"/>
                </a:cubicBezTo>
                <a:cubicBezTo>
                  <a:pt x="614096" y="45643"/>
                  <a:pt x="612713" y="45643"/>
                  <a:pt x="611330" y="45643"/>
                </a:cubicBezTo>
                <a:cubicBezTo>
                  <a:pt x="609831" y="45643"/>
                  <a:pt x="608333" y="45758"/>
                  <a:pt x="606835" y="45874"/>
                </a:cubicBezTo>
                <a:cubicBezTo>
                  <a:pt x="605221" y="45874"/>
                  <a:pt x="603607" y="46104"/>
                  <a:pt x="601994" y="46220"/>
                </a:cubicBezTo>
                <a:lnTo>
                  <a:pt x="616747" y="42185"/>
                </a:lnTo>
                <a:lnTo>
                  <a:pt x="612367" y="43569"/>
                </a:lnTo>
                <a:lnTo>
                  <a:pt x="612367" y="43569"/>
                </a:lnTo>
                <a:cubicBezTo>
                  <a:pt x="612367" y="43569"/>
                  <a:pt x="612367" y="43569"/>
                  <a:pt x="612367" y="43569"/>
                </a:cubicBezTo>
                <a:lnTo>
                  <a:pt x="612021" y="43569"/>
                </a:lnTo>
                <a:cubicBezTo>
                  <a:pt x="612252" y="43799"/>
                  <a:pt x="612482" y="43914"/>
                  <a:pt x="612713" y="43914"/>
                </a:cubicBezTo>
                <a:cubicBezTo>
                  <a:pt x="612943" y="43914"/>
                  <a:pt x="613289" y="44145"/>
                  <a:pt x="613635" y="44145"/>
                </a:cubicBezTo>
                <a:cubicBezTo>
                  <a:pt x="613981" y="44145"/>
                  <a:pt x="614326" y="44260"/>
                  <a:pt x="614672" y="44375"/>
                </a:cubicBezTo>
                <a:cubicBezTo>
                  <a:pt x="615018" y="44375"/>
                  <a:pt x="615479" y="44491"/>
                  <a:pt x="615940" y="44606"/>
                </a:cubicBezTo>
                <a:cubicBezTo>
                  <a:pt x="616516" y="44606"/>
                  <a:pt x="617208" y="44721"/>
                  <a:pt x="617899" y="44837"/>
                </a:cubicBezTo>
                <a:cubicBezTo>
                  <a:pt x="618591" y="44837"/>
                  <a:pt x="619398" y="44952"/>
                  <a:pt x="620205" y="45067"/>
                </a:cubicBezTo>
                <a:cubicBezTo>
                  <a:pt x="621011" y="45067"/>
                  <a:pt x="621818" y="45067"/>
                  <a:pt x="622740" y="45182"/>
                </a:cubicBezTo>
                <a:cubicBezTo>
                  <a:pt x="623662" y="45182"/>
                  <a:pt x="624584" y="45182"/>
                  <a:pt x="625506" y="45182"/>
                </a:cubicBezTo>
                <a:cubicBezTo>
                  <a:pt x="627120" y="45182"/>
                  <a:pt x="628734" y="45182"/>
                  <a:pt x="630347" y="45182"/>
                </a:cubicBezTo>
                <a:cubicBezTo>
                  <a:pt x="631961" y="45182"/>
                  <a:pt x="633574" y="45182"/>
                  <a:pt x="635073" y="45182"/>
                </a:cubicBezTo>
                <a:cubicBezTo>
                  <a:pt x="636686" y="45182"/>
                  <a:pt x="638185" y="45182"/>
                  <a:pt x="639798" y="45067"/>
                </a:cubicBezTo>
                <a:cubicBezTo>
                  <a:pt x="641412" y="45067"/>
                  <a:pt x="642910" y="44952"/>
                  <a:pt x="644409" y="44837"/>
                </a:cubicBezTo>
                <a:cubicBezTo>
                  <a:pt x="645907" y="44837"/>
                  <a:pt x="647521" y="44606"/>
                  <a:pt x="649250" y="44375"/>
                </a:cubicBezTo>
                <a:cubicBezTo>
                  <a:pt x="650979" y="44260"/>
                  <a:pt x="652707" y="44029"/>
                  <a:pt x="654436" y="43799"/>
                </a:cubicBezTo>
                <a:cubicBezTo>
                  <a:pt x="656280" y="43569"/>
                  <a:pt x="658124" y="43338"/>
                  <a:pt x="659969" y="42992"/>
                </a:cubicBezTo>
                <a:cubicBezTo>
                  <a:pt x="661928" y="42646"/>
                  <a:pt x="663887" y="42301"/>
                  <a:pt x="665847" y="41955"/>
                </a:cubicBezTo>
                <a:lnTo>
                  <a:pt x="679217" y="39534"/>
                </a:lnTo>
                <a:cubicBezTo>
                  <a:pt x="679793" y="39534"/>
                  <a:pt x="680369" y="39304"/>
                  <a:pt x="680830" y="39189"/>
                </a:cubicBezTo>
                <a:cubicBezTo>
                  <a:pt x="681407" y="39189"/>
                  <a:pt x="681868" y="38958"/>
                  <a:pt x="682329" y="38958"/>
                </a:cubicBezTo>
                <a:cubicBezTo>
                  <a:pt x="682790" y="38958"/>
                  <a:pt x="683251" y="38843"/>
                  <a:pt x="683712" y="38728"/>
                </a:cubicBezTo>
                <a:cubicBezTo>
                  <a:pt x="684173" y="38728"/>
                  <a:pt x="684519" y="38612"/>
                  <a:pt x="684980" y="38497"/>
                </a:cubicBezTo>
                <a:cubicBezTo>
                  <a:pt x="685325" y="38497"/>
                  <a:pt x="685786" y="38382"/>
                  <a:pt x="686132" y="38382"/>
                </a:cubicBezTo>
                <a:cubicBezTo>
                  <a:pt x="686478" y="38382"/>
                  <a:pt x="686939" y="38382"/>
                  <a:pt x="687285" y="38266"/>
                </a:cubicBezTo>
                <a:cubicBezTo>
                  <a:pt x="687631" y="38266"/>
                  <a:pt x="688092" y="38266"/>
                  <a:pt x="688437" y="38151"/>
                </a:cubicBezTo>
                <a:cubicBezTo>
                  <a:pt x="688783" y="38151"/>
                  <a:pt x="689244" y="38151"/>
                  <a:pt x="689590" y="38151"/>
                </a:cubicBezTo>
                <a:cubicBezTo>
                  <a:pt x="689936" y="38151"/>
                  <a:pt x="690397" y="38151"/>
                  <a:pt x="690743" y="38151"/>
                </a:cubicBezTo>
                <a:cubicBezTo>
                  <a:pt x="691088" y="38151"/>
                  <a:pt x="691549" y="38151"/>
                  <a:pt x="692010" y="38151"/>
                </a:cubicBezTo>
                <a:cubicBezTo>
                  <a:pt x="692472" y="38151"/>
                  <a:pt x="692817" y="38151"/>
                  <a:pt x="693278" y="38151"/>
                </a:cubicBezTo>
                <a:cubicBezTo>
                  <a:pt x="693739" y="38151"/>
                  <a:pt x="694200" y="38151"/>
                  <a:pt x="694661" y="38151"/>
                </a:cubicBezTo>
                <a:cubicBezTo>
                  <a:pt x="695122" y="38151"/>
                  <a:pt x="695583" y="38151"/>
                  <a:pt x="696160" y="38151"/>
                </a:cubicBezTo>
                <a:cubicBezTo>
                  <a:pt x="696621" y="38151"/>
                  <a:pt x="697197" y="38151"/>
                  <a:pt x="697773" y="38151"/>
                </a:cubicBezTo>
                <a:cubicBezTo>
                  <a:pt x="698350" y="38151"/>
                  <a:pt x="698926" y="38151"/>
                  <a:pt x="699502" y="38151"/>
                </a:cubicBezTo>
                <a:cubicBezTo>
                  <a:pt x="700079" y="38151"/>
                  <a:pt x="700770" y="38151"/>
                  <a:pt x="701346" y="38151"/>
                </a:cubicBezTo>
                <a:cubicBezTo>
                  <a:pt x="701923" y="38151"/>
                  <a:pt x="702499" y="38151"/>
                  <a:pt x="702960" y="38151"/>
                </a:cubicBezTo>
                <a:cubicBezTo>
                  <a:pt x="703536" y="38151"/>
                  <a:pt x="703997" y="38151"/>
                  <a:pt x="704458" y="38151"/>
                </a:cubicBezTo>
                <a:cubicBezTo>
                  <a:pt x="704919" y="38151"/>
                  <a:pt x="705380" y="38151"/>
                  <a:pt x="705841" y="38151"/>
                </a:cubicBezTo>
                <a:cubicBezTo>
                  <a:pt x="706302" y="38151"/>
                  <a:pt x="706763" y="38151"/>
                  <a:pt x="707109" y="38151"/>
                </a:cubicBezTo>
                <a:cubicBezTo>
                  <a:pt x="707570" y="38151"/>
                  <a:pt x="707916" y="38151"/>
                  <a:pt x="708262" y="38151"/>
                </a:cubicBezTo>
                <a:cubicBezTo>
                  <a:pt x="708608" y="38151"/>
                  <a:pt x="708953" y="38151"/>
                  <a:pt x="709184" y="38151"/>
                </a:cubicBezTo>
                <a:cubicBezTo>
                  <a:pt x="709530" y="38151"/>
                  <a:pt x="709760" y="38151"/>
                  <a:pt x="709991" y="38266"/>
                </a:cubicBezTo>
                <a:cubicBezTo>
                  <a:pt x="710221" y="38266"/>
                  <a:pt x="710452" y="38266"/>
                  <a:pt x="710567" y="38382"/>
                </a:cubicBezTo>
                <a:cubicBezTo>
                  <a:pt x="710682" y="38382"/>
                  <a:pt x="710913" y="38382"/>
                  <a:pt x="710913" y="38612"/>
                </a:cubicBezTo>
                <a:cubicBezTo>
                  <a:pt x="710913" y="38612"/>
                  <a:pt x="711028" y="38728"/>
                  <a:pt x="711143" y="38843"/>
                </a:cubicBezTo>
                <a:cubicBezTo>
                  <a:pt x="711143" y="38843"/>
                  <a:pt x="711143" y="38958"/>
                  <a:pt x="711143" y="39073"/>
                </a:cubicBezTo>
                <a:cubicBezTo>
                  <a:pt x="711143" y="39073"/>
                  <a:pt x="711028" y="39189"/>
                  <a:pt x="710913" y="39304"/>
                </a:cubicBezTo>
                <a:cubicBezTo>
                  <a:pt x="710913" y="39304"/>
                  <a:pt x="710682" y="39534"/>
                  <a:pt x="710452" y="39534"/>
                </a:cubicBezTo>
                <a:cubicBezTo>
                  <a:pt x="710221" y="39534"/>
                  <a:pt x="709991" y="39765"/>
                  <a:pt x="709645" y="39880"/>
                </a:cubicBezTo>
                <a:cubicBezTo>
                  <a:pt x="709645" y="39880"/>
                  <a:pt x="709645" y="39880"/>
                  <a:pt x="709530" y="39880"/>
                </a:cubicBezTo>
                <a:cubicBezTo>
                  <a:pt x="708953" y="39880"/>
                  <a:pt x="708377" y="40111"/>
                  <a:pt x="707801" y="40111"/>
                </a:cubicBezTo>
                <a:cubicBezTo>
                  <a:pt x="706994" y="40226"/>
                  <a:pt x="706072" y="40341"/>
                  <a:pt x="705265" y="40457"/>
                </a:cubicBezTo>
                <a:cubicBezTo>
                  <a:pt x="704343" y="40457"/>
                  <a:pt x="703536" y="40572"/>
                  <a:pt x="702729" y="40687"/>
                </a:cubicBezTo>
                <a:cubicBezTo>
                  <a:pt x="701923" y="40687"/>
                  <a:pt x="701116" y="40687"/>
                  <a:pt x="700309" y="40802"/>
                </a:cubicBezTo>
                <a:cubicBezTo>
                  <a:pt x="699502" y="40802"/>
                  <a:pt x="698811" y="40802"/>
                  <a:pt x="698119" y="40802"/>
                </a:cubicBezTo>
                <a:cubicBezTo>
                  <a:pt x="697428" y="40802"/>
                  <a:pt x="696736" y="40802"/>
                  <a:pt x="696044" y="40802"/>
                </a:cubicBezTo>
                <a:lnTo>
                  <a:pt x="691319" y="40802"/>
                </a:lnTo>
                <a:cubicBezTo>
                  <a:pt x="691319" y="40687"/>
                  <a:pt x="686939" y="41840"/>
                  <a:pt x="686939" y="41840"/>
                </a:cubicBezTo>
                <a:lnTo>
                  <a:pt x="683712" y="42646"/>
                </a:lnTo>
                <a:lnTo>
                  <a:pt x="683942" y="42646"/>
                </a:lnTo>
                <a:cubicBezTo>
                  <a:pt x="683942" y="42646"/>
                  <a:pt x="678064" y="44260"/>
                  <a:pt x="678064" y="44260"/>
                </a:cubicBezTo>
                <a:lnTo>
                  <a:pt x="670688" y="46220"/>
                </a:lnTo>
                <a:lnTo>
                  <a:pt x="676335" y="46220"/>
                </a:lnTo>
                <a:cubicBezTo>
                  <a:pt x="677142" y="46335"/>
                  <a:pt x="678064" y="46450"/>
                  <a:pt x="678986" y="46450"/>
                </a:cubicBezTo>
                <a:cubicBezTo>
                  <a:pt x="679908" y="46450"/>
                  <a:pt x="680830" y="46450"/>
                  <a:pt x="681752" y="46450"/>
                </a:cubicBezTo>
                <a:cubicBezTo>
                  <a:pt x="682675" y="46450"/>
                  <a:pt x="683597" y="46450"/>
                  <a:pt x="684634" y="46450"/>
                </a:cubicBezTo>
                <a:cubicBezTo>
                  <a:pt x="685556" y="46450"/>
                  <a:pt x="686593" y="46450"/>
                  <a:pt x="687631" y="46335"/>
                </a:cubicBezTo>
                <a:cubicBezTo>
                  <a:pt x="688207" y="46335"/>
                  <a:pt x="688783" y="46335"/>
                  <a:pt x="689359" y="46335"/>
                </a:cubicBezTo>
                <a:cubicBezTo>
                  <a:pt x="689936" y="46335"/>
                  <a:pt x="690512" y="46335"/>
                  <a:pt x="691088" y="46220"/>
                </a:cubicBezTo>
                <a:cubicBezTo>
                  <a:pt x="691665" y="46220"/>
                  <a:pt x="692241" y="46220"/>
                  <a:pt x="692817" y="46104"/>
                </a:cubicBezTo>
                <a:cubicBezTo>
                  <a:pt x="693393" y="46104"/>
                  <a:pt x="693970" y="46104"/>
                  <a:pt x="694546" y="45989"/>
                </a:cubicBezTo>
                <a:lnTo>
                  <a:pt x="694546" y="45989"/>
                </a:lnTo>
                <a:cubicBezTo>
                  <a:pt x="694546" y="45989"/>
                  <a:pt x="694892" y="45989"/>
                  <a:pt x="694892" y="45989"/>
                </a:cubicBezTo>
                <a:cubicBezTo>
                  <a:pt x="694892" y="45989"/>
                  <a:pt x="694892" y="45989"/>
                  <a:pt x="694892" y="45989"/>
                </a:cubicBezTo>
                <a:lnTo>
                  <a:pt x="694892" y="45989"/>
                </a:lnTo>
                <a:cubicBezTo>
                  <a:pt x="694892" y="45989"/>
                  <a:pt x="695238" y="45989"/>
                  <a:pt x="695238" y="45989"/>
                </a:cubicBezTo>
                <a:lnTo>
                  <a:pt x="700655" y="44606"/>
                </a:lnTo>
                <a:lnTo>
                  <a:pt x="687631" y="48294"/>
                </a:lnTo>
                <a:close/>
                <a:moveTo>
                  <a:pt x="714255" y="39534"/>
                </a:moveTo>
                <a:cubicBezTo>
                  <a:pt x="714255" y="39534"/>
                  <a:pt x="714255" y="39534"/>
                  <a:pt x="714255" y="39534"/>
                </a:cubicBezTo>
                <a:cubicBezTo>
                  <a:pt x="714255" y="39534"/>
                  <a:pt x="714255" y="39534"/>
                  <a:pt x="714255" y="39534"/>
                </a:cubicBezTo>
                <a:cubicBezTo>
                  <a:pt x="714255" y="39534"/>
                  <a:pt x="714255" y="39534"/>
                  <a:pt x="714255" y="39534"/>
                </a:cubicBezTo>
                <a:cubicBezTo>
                  <a:pt x="714255" y="39534"/>
                  <a:pt x="714255" y="39534"/>
                  <a:pt x="714255" y="39534"/>
                </a:cubicBezTo>
                <a:close/>
                <a:moveTo>
                  <a:pt x="714831" y="39419"/>
                </a:moveTo>
                <a:cubicBezTo>
                  <a:pt x="714831" y="39419"/>
                  <a:pt x="714831" y="39419"/>
                  <a:pt x="714831" y="39419"/>
                </a:cubicBezTo>
                <a:cubicBezTo>
                  <a:pt x="714831" y="39419"/>
                  <a:pt x="714831" y="39419"/>
                  <a:pt x="714831" y="39419"/>
                </a:cubicBezTo>
                <a:cubicBezTo>
                  <a:pt x="714831" y="39419"/>
                  <a:pt x="714831" y="39419"/>
                  <a:pt x="714716" y="39419"/>
                </a:cubicBezTo>
                <a:cubicBezTo>
                  <a:pt x="714716" y="39419"/>
                  <a:pt x="714716" y="39419"/>
                  <a:pt x="714716" y="39419"/>
                </a:cubicBezTo>
                <a:close/>
                <a:moveTo>
                  <a:pt x="684288" y="43338"/>
                </a:moveTo>
                <a:lnTo>
                  <a:pt x="678756" y="44952"/>
                </a:lnTo>
                <a:lnTo>
                  <a:pt x="678756" y="44952"/>
                </a:lnTo>
                <a:cubicBezTo>
                  <a:pt x="678756" y="44952"/>
                  <a:pt x="684288" y="43338"/>
                  <a:pt x="684288" y="43338"/>
                </a:cubicBezTo>
                <a:lnTo>
                  <a:pt x="684288" y="43338"/>
                </a:lnTo>
                <a:close/>
                <a:moveTo>
                  <a:pt x="618591" y="41724"/>
                </a:moveTo>
                <a:lnTo>
                  <a:pt x="600956" y="46450"/>
                </a:lnTo>
                <a:lnTo>
                  <a:pt x="600956" y="46450"/>
                </a:lnTo>
                <a:cubicBezTo>
                  <a:pt x="600956" y="46450"/>
                  <a:pt x="618591" y="41724"/>
                  <a:pt x="618591" y="41724"/>
                </a:cubicBezTo>
                <a:lnTo>
                  <a:pt x="618591" y="41724"/>
                </a:lnTo>
                <a:close/>
                <a:moveTo>
                  <a:pt x="563152" y="56708"/>
                </a:moveTo>
                <a:lnTo>
                  <a:pt x="550704" y="60051"/>
                </a:lnTo>
                <a:lnTo>
                  <a:pt x="550704" y="60051"/>
                </a:lnTo>
                <a:cubicBezTo>
                  <a:pt x="550704" y="60051"/>
                  <a:pt x="550704" y="60051"/>
                  <a:pt x="550704" y="60051"/>
                </a:cubicBezTo>
                <a:lnTo>
                  <a:pt x="563152" y="56708"/>
                </a:lnTo>
                <a:lnTo>
                  <a:pt x="563152" y="56708"/>
                </a:lnTo>
                <a:close/>
                <a:moveTo>
                  <a:pt x="651670" y="59129"/>
                </a:moveTo>
                <a:lnTo>
                  <a:pt x="651670" y="59129"/>
                </a:lnTo>
                <a:cubicBezTo>
                  <a:pt x="651670" y="59129"/>
                  <a:pt x="651670" y="59129"/>
                  <a:pt x="651670" y="59129"/>
                </a:cubicBezTo>
                <a:lnTo>
                  <a:pt x="651670" y="59129"/>
                </a:lnTo>
                <a:close/>
                <a:moveTo>
                  <a:pt x="683942" y="24205"/>
                </a:moveTo>
                <a:lnTo>
                  <a:pt x="683942" y="24205"/>
                </a:lnTo>
                <a:cubicBezTo>
                  <a:pt x="683942" y="24205"/>
                  <a:pt x="683712" y="24205"/>
                  <a:pt x="683712" y="24205"/>
                </a:cubicBezTo>
                <a:lnTo>
                  <a:pt x="676220" y="26510"/>
                </a:lnTo>
                <a:lnTo>
                  <a:pt x="755172" y="28931"/>
                </a:lnTo>
                <a:lnTo>
                  <a:pt x="756324" y="28585"/>
                </a:lnTo>
                <a:lnTo>
                  <a:pt x="737307" y="34002"/>
                </a:lnTo>
                <a:cubicBezTo>
                  <a:pt x="737192" y="34002"/>
                  <a:pt x="736961" y="34002"/>
                  <a:pt x="736846" y="33887"/>
                </a:cubicBezTo>
                <a:cubicBezTo>
                  <a:pt x="736500" y="33887"/>
                  <a:pt x="736154" y="33656"/>
                  <a:pt x="735693" y="33656"/>
                </a:cubicBezTo>
                <a:cubicBezTo>
                  <a:pt x="735232" y="33656"/>
                  <a:pt x="734771" y="33541"/>
                  <a:pt x="734310" y="33426"/>
                </a:cubicBezTo>
                <a:cubicBezTo>
                  <a:pt x="733849" y="33426"/>
                  <a:pt x="733273" y="33310"/>
                  <a:pt x="732697" y="33195"/>
                </a:cubicBezTo>
                <a:cubicBezTo>
                  <a:pt x="732005" y="33195"/>
                  <a:pt x="731198" y="33080"/>
                  <a:pt x="730391" y="32965"/>
                </a:cubicBezTo>
                <a:cubicBezTo>
                  <a:pt x="729585" y="32965"/>
                  <a:pt x="728778" y="32849"/>
                  <a:pt x="727856" y="32734"/>
                </a:cubicBezTo>
                <a:cubicBezTo>
                  <a:pt x="726934" y="32734"/>
                  <a:pt x="726012" y="32734"/>
                  <a:pt x="725089" y="32619"/>
                </a:cubicBezTo>
                <a:cubicBezTo>
                  <a:pt x="724168" y="32619"/>
                  <a:pt x="723130" y="32619"/>
                  <a:pt x="722093" y="32619"/>
                </a:cubicBezTo>
                <a:cubicBezTo>
                  <a:pt x="721055" y="32619"/>
                  <a:pt x="720249" y="32619"/>
                  <a:pt x="719442" y="32619"/>
                </a:cubicBezTo>
                <a:cubicBezTo>
                  <a:pt x="718520" y="32619"/>
                  <a:pt x="717713" y="32619"/>
                  <a:pt x="716791" y="32619"/>
                </a:cubicBezTo>
                <a:cubicBezTo>
                  <a:pt x="715984" y="32619"/>
                  <a:pt x="715062" y="32619"/>
                  <a:pt x="714255" y="32619"/>
                </a:cubicBezTo>
                <a:cubicBezTo>
                  <a:pt x="713448" y="32619"/>
                  <a:pt x="712642" y="32619"/>
                  <a:pt x="711835" y="32619"/>
                </a:cubicBezTo>
                <a:cubicBezTo>
                  <a:pt x="711028" y="32619"/>
                  <a:pt x="710221" y="32619"/>
                  <a:pt x="709414" y="32619"/>
                </a:cubicBezTo>
                <a:cubicBezTo>
                  <a:pt x="708608" y="32619"/>
                  <a:pt x="707801" y="32619"/>
                  <a:pt x="706994" y="32619"/>
                </a:cubicBezTo>
                <a:cubicBezTo>
                  <a:pt x="706187" y="32619"/>
                  <a:pt x="705380" y="32619"/>
                  <a:pt x="704574" y="32619"/>
                </a:cubicBezTo>
                <a:cubicBezTo>
                  <a:pt x="703767" y="32619"/>
                  <a:pt x="702960" y="32619"/>
                  <a:pt x="702153" y="32734"/>
                </a:cubicBezTo>
                <a:cubicBezTo>
                  <a:pt x="701346" y="32734"/>
                  <a:pt x="700540" y="32734"/>
                  <a:pt x="699733" y="32965"/>
                </a:cubicBezTo>
                <a:cubicBezTo>
                  <a:pt x="698926" y="32965"/>
                  <a:pt x="698119" y="33080"/>
                  <a:pt x="697312" y="33195"/>
                </a:cubicBezTo>
                <a:cubicBezTo>
                  <a:pt x="696506" y="33195"/>
                  <a:pt x="695699" y="33310"/>
                  <a:pt x="694777" y="33426"/>
                </a:cubicBezTo>
                <a:cubicBezTo>
                  <a:pt x="693970" y="33426"/>
                  <a:pt x="693048" y="33656"/>
                  <a:pt x="692241" y="33771"/>
                </a:cubicBezTo>
                <a:cubicBezTo>
                  <a:pt x="691434" y="33771"/>
                  <a:pt x="690512" y="34002"/>
                  <a:pt x="689590" y="34117"/>
                </a:cubicBezTo>
                <a:cubicBezTo>
                  <a:pt x="688668" y="34232"/>
                  <a:pt x="687746" y="34348"/>
                  <a:pt x="686824" y="34578"/>
                </a:cubicBezTo>
                <a:cubicBezTo>
                  <a:pt x="685902" y="34694"/>
                  <a:pt x="684864" y="34924"/>
                  <a:pt x="683942" y="35039"/>
                </a:cubicBezTo>
                <a:cubicBezTo>
                  <a:pt x="682905" y="35154"/>
                  <a:pt x="681983" y="35385"/>
                  <a:pt x="680946" y="35616"/>
                </a:cubicBezTo>
                <a:lnTo>
                  <a:pt x="666538" y="38266"/>
                </a:lnTo>
                <a:cubicBezTo>
                  <a:pt x="665962" y="38266"/>
                  <a:pt x="665386" y="38497"/>
                  <a:pt x="664810" y="38612"/>
                </a:cubicBezTo>
                <a:cubicBezTo>
                  <a:pt x="664233" y="38612"/>
                  <a:pt x="663657" y="38843"/>
                  <a:pt x="663196" y="38843"/>
                </a:cubicBezTo>
                <a:cubicBezTo>
                  <a:pt x="662620" y="38843"/>
                  <a:pt x="662159" y="38958"/>
                  <a:pt x="661697" y="39073"/>
                </a:cubicBezTo>
                <a:cubicBezTo>
                  <a:pt x="661236" y="39073"/>
                  <a:pt x="660775" y="39189"/>
                  <a:pt x="660314" y="39304"/>
                </a:cubicBezTo>
                <a:cubicBezTo>
                  <a:pt x="659853" y="39304"/>
                  <a:pt x="659508" y="39419"/>
                  <a:pt x="659047" y="39419"/>
                </a:cubicBezTo>
                <a:cubicBezTo>
                  <a:pt x="658586" y="39419"/>
                  <a:pt x="658240" y="39419"/>
                  <a:pt x="657779" y="39534"/>
                </a:cubicBezTo>
                <a:cubicBezTo>
                  <a:pt x="657318" y="39534"/>
                  <a:pt x="656972" y="39534"/>
                  <a:pt x="656511" y="39650"/>
                </a:cubicBezTo>
                <a:cubicBezTo>
                  <a:pt x="656165" y="39650"/>
                  <a:pt x="655704" y="39650"/>
                  <a:pt x="655358" y="39650"/>
                </a:cubicBezTo>
                <a:cubicBezTo>
                  <a:pt x="655013" y="39650"/>
                  <a:pt x="654552" y="39650"/>
                  <a:pt x="654206" y="39650"/>
                </a:cubicBezTo>
                <a:cubicBezTo>
                  <a:pt x="653860" y="39650"/>
                  <a:pt x="653399" y="39650"/>
                  <a:pt x="653053" y="39650"/>
                </a:cubicBezTo>
                <a:cubicBezTo>
                  <a:pt x="652707" y="39650"/>
                  <a:pt x="652246" y="39650"/>
                  <a:pt x="651901" y="39650"/>
                </a:cubicBezTo>
                <a:cubicBezTo>
                  <a:pt x="651555" y="39650"/>
                  <a:pt x="651209" y="39650"/>
                  <a:pt x="650748" y="39650"/>
                </a:cubicBezTo>
                <a:cubicBezTo>
                  <a:pt x="650402" y="39650"/>
                  <a:pt x="650056" y="39650"/>
                  <a:pt x="649595" y="39650"/>
                </a:cubicBezTo>
                <a:cubicBezTo>
                  <a:pt x="649250" y="39650"/>
                  <a:pt x="648789" y="39650"/>
                  <a:pt x="648328" y="39650"/>
                </a:cubicBezTo>
                <a:cubicBezTo>
                  <a:pt x="647866" y="39650"/>
                  <a:pt x="647405" y="39650"/>
                  <a:pt x="646945" y="39650"/>
                </a:cubicBezTo>
                <a:cubicBezTo>
                  <a:pt x="646483" y="39650"/>
                  <a:pt x="646022" y="39650"/>
                  <a:pt x="645446" y="39650"/>
                </a:cubicBezTo>
                <a:cubicBezTo>
                  <a:pt x="644870" y="39650"/>
                  <a:pt x="644639" y="39650"/>
                  <a:pt x="644178" y="39650"/>
                </a:cubicBezTo>
                <a:cubicBezTo>
                  <a:pt x="643717" y="39650"/>
                  <a:pt x="643371" y="39650"/>
                  <a:pt x="643026" y="39650"/>
                </a:cubicBezTo>
                <a:cubicBezTo>
                  <a:pt x="642680" y="39650"/>
                  <a:pt x="642334" y="39650"/>
                  <a:pt x="641873" y="39650"/>
                </a:cubicBezTo>
                <a:cubicBezTo>
                  <a:pt x="641527" y="39650"/>
                  <a:pt x="641182" y="39650"/>
                  <a:pt x="640836" y="39650"/>
                </a:cubicBezTo>
                <a:cubicBezTo>
                  <a:pt x="640490" y="39650"/>
                  <a:pt x="640259" y="39650"/>
                  <a:pt x="639914" y="39650"/>
                </a:cubicBezTo>
                <a:cubicBezTo>
                  <a:pt x="639683" y="39650"/>
                  <a:pt x="639337" y="39650"/>
                  <a:pt x="639107" y="39534"/>
                </a:cubicBezTo>
                <a:cubicBezTo>
                  <a:pt x="638876" y="39534"/>
                  <a:pt x="638646" y="39534"/>
                  <a:pt x="638531" y="39419"/>
                </a:cubicBezTo>
                <a:cubicBezTo>
                  <a:pt x="638300" y="39419"/>
                  <a:pt x="638185" y="39419"/>
                  <a:pt x="638070" y="39304"/>
                </a:cubicBezTo>
                <a:cubicBezTo>
                  <a:pt x="638070" y="39304"/>
                  <a:pt x="637839" y="39304"/>
                  <a:pt x="637839" y="39073"/>
                </a:cubicBezTo>
                <a:cubicBezTo>
                  <a:pt x="637839" y="39073"/>
                  <a:pt x="637839" y="38958"/>
                  <a:pt x="637839" y="38843"/>
                </a:cubicBezTo>
                <a:cubicBezTo>
                  <a:pt x="637839" y="38843"/>
                  <a:pt x="637839" y="38728"/>
                  <a:pt x="637839" y="38612"/>
                </a:cubicBezTo>
                <a:cubicBezTo>
                  <a:pt x="637839" y="38612"/>
                  <a:pt x="637839" y="38497"/>
                  <a:pt x="637954" y="38382"/>
                </a:cubicBezTo>
                <a:cubicBezTo>
                  <a:pt x="638531" y="38382"/>
                  <a:pt x="639107" y="38151"/>
                  <a:pt x="639683" y="38036"/>
                </a:cubicBezTo>
                <a:cubicBezTo>
                  <a:pt x="640605" y="37921"/>
                  <a:pt x="641412" y="37806"/>
                  <a:pt x="642334" y="37690"/>
                </a:cubicBezTo>
                <a:cubicBezTo>
                  <a:pt x="643256" y="37690"/>
                  <a:pt x="644178" y="37460"/>
                  <a:pt x="645100" y="37460"/>
                </a:cubicBezTo>
                <a:cubicBezTo>
                  <a:pt x="646022" y="37460"/>
                  <a:pt x="646945" y="37345"/>
                  <a:pt x="647866" y="37229"/>
                </a:cubicBezTo>
                <a:cubicBezTo>
                  <a:pt x="648789" y="37229"/>
                  <a:pt x="649711" y="37229"/>
                  <a:pt x="650517" y="37114"/>
                </a:cubicBezTo>
                <a:cubicBezTo>
                  <a:pt x="651439" y="37114"/>
                  <a:pt x="652246" y="37114"/>
                  <a:pt x="653053" y="37114"/>
                </a:cubicBezTo>
                <a:cubicBezTo>
                  <a:pt x="653860" y="37114"/>
                  <a:pt x="654667" y="37114"/>
                  <a:pt x="655473" y="37114"/>
                </a:cubicBezTo>
                <a:lnTo>
                  <a:pt x="658816" y="37114"/>
                </a:lnTo>
                <a:cubicBezTo>
                  <a:pt x="658816" y="37114"/>
                  <a:pt x="665962" y="35154"/>
                  <a:pt x="665962" y="35154"/>
                </a:cubicBezTo>
                <a:lnTo>
                  <a:pt x="671149" y="33771"/>
                </a:lnTo>
                <a:lnTo>
                  <a:pt x="671379" y="33771"/>
                </a:lnTo>
                <a:cubicBezTo>
                  <a:pt x="671379" y="33771"/>
                  <a:pt x="674376" y="32849"/>
                  <a:pt x="674376" y="32849"/>
                </a:cubicBezTo>
                <a:lnTo>
                  <a:pt x="679332" y="31466"/>
                </a:lnTo>
                <a:lnTo>
                  <a:pt x="672186" y="31236"/>
                </a:lnTo>
                <a:cubicBezTo>
                  <a:pt x="671033" y="31236"/>
                  <a:pt x="669766" y="31236"/>
                  <a:pt x="668498" y="31236"/>
                </a:cubicBezTo>
                <a:cubicBezTo>
                  <a:pt x="667230" y="31236"/>
                  <a:pt x="665847" y="31236"/>
                  <a:pt x="664464" y="31236"/>
                </a:cubicBezTo>
                <a:cubicBezTo>
                  <a:pt x="663081" y="31236"/>
                  <a:pt x="661582" y="31351"/>
                  <a:pt x="660084" y="31466"/>
                </a:cubicBezTo>
                <a:cubicBezTo>
                  <a:pt x="658586" y="31466"/>
                  <a:pt x="657087" y="31697"/>
                  <a:pt x="655473" y="31812"/>
                </a:cubicBezTo>
                <a:lnTo>
                  <a:pt x="683712" y="24205"/>
                </a:lnTo>
                <a:lnTo>
                  <a:pt x="683712" y="24205"/>
                </a:lnTo>
                <a:close/>
                <a:moveTo>
                  <a:pt x="361911" y="139004"/>
                </a:moveTo>
                <a:cubicBezTo>
                  <a:pt x="362372" y="139004"/>
                  <a:pt x="362833" y="139004"/>
                  <a:pt x="363294" y="138889"/>
                </a:cubicBezTo>
                <a:cubicBezTo>
                  <a:pt x="362833" y="138889"/>
                  <a:pt x="362372" y="138889"/>
                  <a:pt x="361911" y="139004"/>
                </a:cubicBezTo>
                <a:close/>
                <a:moveTo>
                  <a:pt x="359952" y="139119"/>
                </a:moveTo>
                <a:cubicBezTo>
                  <a:pt x="359606" y="139119"/>
                  <a:pt x="359375" y="139119"/>
                  <a:pt x="359029" y="139119"/>
                </a:cubicBezTo>
                <a:cubicBezTo>
                  <a:pt x="359375" y="139119"/>
                  <a:pt x="359836" y="139119"/>
                  <a:pt x="360297" y="139119"/>
                </a:cubicBezTo>
                <a:cubicBezTo>
                  <a:pt x="360297" y="139119"/>
                  <a:pt x="360067" y="139119"/>
                  <a:pt x="359952" y="139119"/>
                </a:cubicBezTo>
                <a:close/>
                <a:moveTo>
                  <a:pt x="357762" y="139350"/>
                </a:moveTo>
                <a:cubicBezTo>
                  <a:pt x="358107" y="139350"/>
                  <a:pt x="358568" y="139350"/>
                  <a:pt x="358914" y="139350"/>
                </a:cubicBezTo>
                <a:cubicBezTo>
                  <a:pt x="358568" y="139350"/>
                  <a:pt x="358107" y="139350"/>
                  <a:pt x="357762" y="139350"/>
                </a:cubicBezTo>
                <a:close/>
                <a:moveTo>
                  <a:pt x="356494" y="139465"/>
                </a:moveTo>
                <a:cubicBezTo>
                  <a:pt x="356494" y="139465"/>
                  <a:pt x="356263" y="139465"/>
                  <a:pt x="356148" y="139465"/>
                </a:cubicBezTo>
                <a:cubicBezTo>
                  <a:pt x="356148" y="139465"/>
                  <a:pt x="356148" y="139465"/>
                  <a:pt x="356148" y="139465"/>
                </a:cubicBezTo>
                <a:cubicBezTo>
                  <a:pt x="356148" y="139465"/>
                  <a:pt x="356378" y="139465"/>
                  <a:pt x="356494" y="139465"/>
                </a:cubicBezTo>
                <a:cubicBezTo>
                  <a:pt x="356494" y="139465"/>
                  <a:pt x="356494" y="139465"/>
                  <a:pt x="356494" y="139465"/>
                </a:cubicBezTo>
                <a:close/>
                <a:moveTo>
                  <a:pt x="355687" y="139465"/>
                </a:moveTo>
                <a:cubicBezTo>
                  <a:pt x="355687" y="139465"/>
                  <a:pt x="355456" y="139465"/>
                  <a:pt x="355341" y="139465"/>
                </a:cubicBezTo>
                <a:cubicBezTo>
                  <a:pt x="355341" y="139465"/>
                  <a:pt x="355341" y="139465"/>
                  <a:pt x="355341" y="139465"/>
                </a:cubicBezTo>
                <a:cubicBezTo>
                  <a:pt x="355341" y="139465"/>
                  <a:pt x="355572" y="139465"/>
                  <a:pt x="355687" y="139465"/>
                </a:cubicBezTo>
                <a:cubicBezTo>
                  <a:pt x="355687" y="139465"/>
                  <a:pt x="355687" y="139465"/>
                  <a:pt x="355687" y="139465"/>
                </a:cubicBezTo>
                <a:close/>
                <a:moveTo>
                  <a:pt x="655243" y="31927"/>
                </a:moveTo>
                <a:lnTo>
                  <a:pt x="655243" y="31927"/>
                </a:lnTo>
                <a:cubicBezTo>
                  <a:pt x="655128" y="31927"/>
                  <a:pt x="655013" y="31927"/>
                  <a:pt x="654897" y="31927"/>
                </a:cubicBezTo>
                <a:lnTo>
                  <a:pt x="761511" y="3112"/>
                </a:lnTo>
                <a:lnTo>
                  <a:pt x="761511" y="3112"/>
                </a:lnTo>
                <a:cubicBezTo>
                  <a:pt x="761511" y="3112"/>
                  <a:pt x="655243" y="31812"/>
                  <a:pt x="655243" y="31812"/>
                </a:cubicBezTo>
                <a:close/>
                <a:moveTo>
                  <a:pt x="758284" y="0"/>
                </a:moveTo>
                <a:lnTo>
                  <a:pt x="758284" y="0"/>
                </a:lnTo>
                <a:cubicBezTo>
                  <a:pt x="758284" y="0"/>
                  <a:pt x="807" y="201591"/>
                  <a:pt x="807" y="201591"/>
                </a:cubicBezTo>
                <a:lnTo>
                  <a:pt x="807" y="201591"/>
                </a:lnTo>
                <a:cubicBezTo>
                  <a:pt x="807" y="201591"/>
                  <a:pt x="758284" y="0"/>
                  <a:pt x="758284" y="0"/>
                </a:cubicBezTo>
                <a:close/>
                <a:moveTo>
                  <a:pt x="278694" y="143384"/>
                </a:moveTo>
                <a:cubicBezTo>
                  <a:pt x="278464" y="143384"/>
                  <a:pt x="278233" y="143384"/>
                  <a:pt x="278118" y="143384"/>
                </a:cubicBezTo>
                <a:cubicBezTo>
                  <a:pt x="278349" y="143384"/>
                  <a:pt x="278579" y="143384"/>
                  <a:pt x="278694" y="143384"/>
                </a:cubicBezTo>
                <a:close/>
                <a:moveTo>
                  <a:pt x="280078" y="143269"/>
                </a:moveTo>
                <a:cubicBezTo>
                  <a:pt x="280078" y="143269"/>
                  <a:pt x="280308" y="143269"/>
                  <a:pt x="280423" y="143269"/>
                </a:cubicBezTo>
                <a:cubicBezTo>
                  <a:pt x="280423" y="143269"/>
                  <a:pt x="280423" y="143269"/>
                  <a:pt x="280423" y="143269"/>
                </a:cubicBezTo>
                <a:cubicBezTo>
                  <a:pt x="280423" y="143269"/>
                  <a:pt x="280193" y="143269"/>
                  <a:pt x="280193" y="143269"/>
                </a:cubicBezTo>
                <a:close/>
                <a:moveTo>
                  <a:pt x="283881" y="143153"/>
                </a:moveTo>
                <a:cubicBezTo>
                  <a:pt x="284112" y="143153"/>
                  <a:pt x="284342" y="143153"/>
                  <a:pt x="284573" y="143153"/>
                </a:cubicBezTo>
                <a:cubicBezTo>
                  <a:pt x="284457" y="143153"/>
                  <a:pt x="284342" y="143153"/>
                  <a:pt x="284112" y="143153"/>
                </a:cubicBezTo>
                <a:cubicBezTo>
                  <a:pt x="284112" y="143153"/>
                  <a:pt x="283996" y="143153"/>
                  <a:pt x="283881" y="143153"/>
                </a:cubicBezTo>
                <a:close/>
                <a:moveTo>
                  <a:pt x="282152" y="143153"/>
                </a:moveTo>
                <a:cubicBezTo>
                  <a:pt x="282267" y="143153"/>
                  <a:pt x="282498" y="143153"/>
                  <a:pt x="282613" y="143153"/>
                </a:cubicBezTo>
                <a:cubicBezTo>
                  <a:pt x="282498" y="143153"/>
                  <a:pt x="282267" y="143153"/>
                  <a:pt x="282152" y="143153"/>
                </a:cubicBezTo>
                <a:close/>
                <a:moveTo>
                  <a:pt x="287454" y="142923"/>
                </a:moveTo>
                <a:cubicBezTo>
                  <a:pt x="287685" y="142923"/>
                  <a:pt x="287915" y="142923"/>
                  <a:pt x="288146" y="142923"/>
                </a:cubicBezTo>
                <a:cubicBezTo>
                  <a:pt x="288146" y="142923"/>
                  <a:pt x="288030" y="142923"/>
                  <a:pt x="287915" y="142923"/>
                </a:cubicBezTo>
                <a:cubicBezTo>
                  <a:pt x="287800" y="142923"/>
                  <a:pt x="287685" y="142923"/>
                  <a:pt x="287454" y="142923"/>
                </a:cubicBezTo>
                <a:close/>
                <a:moveTo>
                  <a:pt x="285725" y="143038"/>
                </a:moveTo>
                <a:cubicBezTo>
                  <a:pt x="285956" y="143038"/>
                  <a:pt x="286186" y="143038"/>
                  <a:pt x="286417" y="143038"/>
                </a:cubicBezTo>
                <a:cubicBezTo>
                  <a:pt x="286186" y="143038"/>
                  <a:pt x="285956" y="143038"/>
                  <a:pt x="285725" y="143038"/>
                </a:cubicBezTo>
                <a:close/>
                <a:moveTo>
                  <a:pt x="289298" y="142808"/>
                </a:moveTo>
                <a:cubicBezTo>
                  <a:pt x="289529" y="142808"/>
                  <a:pt x="289644" y="142808"/>
                  <a:pt x="289874" y="142808"/>
                </a:cubicBezTo>
                <a:cubicBezTo>
                  <a:pt x="289644" y="142808"/>
                  <a:pt x="289529" y="142808"/>
                  <a:pt x="289298" y="142808"/>
                </a:cubicBezTo>
                <a:close/>
                <a:moveTo>
                  <a:pt x="361680" y="139004"/>
                </a:moveTo>
                <a:cubicBezTo>
                  <a:pt x="361219" y="139004"/>
                  <a:pt x="360873" y="139004"/>
                  <a:pt x="360412" y="139004"/>
                </a:cubicBezTo>
                <a:cubicBezTo>
                  <a:pt x="360873" y="139004"/>
                  <a:pt x="361219" y="139004"/>
                  <a:pt x="361680" y="139004"/>
                </a:cubicBezTo>
                <a:close/>
                <a:moveTo>
                  <a:pt x="344507" y="139581"/>
                </a:moveTo>
                <a:lnTo>
                  <a:pt x="344507" y="139581"/>
                </a:lnTo>
                <a:cubicBezTo>
                  <a:pt x="344507" y="139581"/>
                  <a:pt x="328486" y="144076"/>
                  <a:pt x="328486" y="144076"/>
                </a:cubicBezTo>
                <a:lnTo>
                  <a:pt x="328486" y="144076"/>
                </a:lnTo>
                <a:cubicBezTo>
                  <a:pt x="328486" y="144076"/>
                  <a:pt x="344507" y="139581"/>
                  <a:pt x="344507" y="139581"/>
                </a:cubicBezTo>
                <a:close/>
                <a:moveTo>
                  <a:pt x="360182" y="142923"/>
                </a:moveTo>
                <a:lnTo>
                  <a:pt x="360182" y="142923"/>
                </a:lnTo>
                <a:cubicBezTo>
                  <a:pt x="360297" y="142923"/>
                  <a:pt x="360528" y="142923"/>
                  <a:pt x="360643" y="142923"/>
                </a:cubicBezTo>
                <a:lnTo>
                  <a:pt x="161823" y="200323"/>
                </a:lnTo>
                <a:lnTo>
                  <a:pt x="161823" y="200323"/>
                </a:lnTo>
                <a:cubicBezTo>
                  <a:pt x="161823" y="200323"/>
                  <a:pt x="360067" y="143038"/>
                  <a:pt x="360067" y="143038"/>
                </a:cubicBezTo>
                <a:close/>
              </a:path>
            </a:pathLst>
          </a:custGeom>
          <a:solidFill>
            <a:schemeClr val="tx1"/>
          </a:solidFill>
          <a:ln w="1152" cap="flat">
            <a:noFill/>
            <a:prstDash val="solid"/>
            <a:miter/>
          </a:ln>
        </p:spPr>
        <p:txBody>
          <a:bodyPr rtlCol="0" anchor="ctr"/>
          <a:lstStyle/>
          <a:p>
            <a:endParaRPr lang="en-US"/>
          </a:p>
        </p:txBody>
      </p:sp>
      <p:sp>
        <p:nvSpPr>
          <p:cNvPr id="4" name="Freeform 5">
            <a:extLst>
              <a:ext uri="{FF2B5EF4-FFF2-40B4-BE49-F238E27FC236}">
                <a16:creationId xmlns:a16="http://schemas.microsoft.com/office/drawing/2014/main" id="{DA952892-6C03-614C-2089-B8D8F428ECCD}"/>
              </a:ext>
            </a:extLst>
          </p:cNvPr>
          <p:cNvSpPr/>
          <p:nvPr/>
        </p:nvSpPr>
        <p:spPr>
          <a:xfrm>
            <a:off x="3042303" y="1004986"/>
            <a:ext cx="1336986" cy="5166860"/>
          </a:xfrm>
          <a:custGeom>
            <a:avLst/>
            <a:gdLst>
              <a:gd name="connsiteX0" fmla="*/ 157673 w 186257"/>
              <a:gd name="connsiteY0" fmla="*/ 548179 h 719801"/>
              <a:gd name="connsiteX1" fmla="*/ 157904 w 186257"/>
              <a:gd name="connsiteY1" fmla="*/ 560512 h 719801"/>
              <a:gd name="connsiteX2" fmla="*/ 27777 w 186257"/>
              <a:gd name="connsiteY2" fmla="*/ 560512 h 719801"/>
              <a:gd name="connsiteX3" fmla="*/ 28008 w 186257"/>
              <a:gd name="connsiteY3" fmla="*/ 548179 h 719801"/>
              <a:gd name="connsiteX4" fmla="*/ 157673 w 186257"/>
              <a:gd name="connsiteY4" fmla="*/ 548179 h 719801"/>
              <a:gd name="connsiteX5" fmla="*/ 26394 w 186257"/>
              <a:gd name="connsiteY5" fmla="*/ 623559 h 719801"/>
              <a:gd name="connsiteX6" fmla="*/ 26048 w 186257"/>
              <a:gd name="connsiteY6" fmla="*/ 636584 h 719801"/>
              <a:gd name="connsiteX7" fmla="*/ 159633 w 186257"/>
              <a:gd name="connsiteY7" fmla="*/ 636584 h 719801"/>
              <a:gd name="connsiteX8" fmla="*/ 159287 w 186257"/>
              <a:gd name="connsiteY8" fmla="*/ 623559 h 719801"/>
              <a:gd name="connsiteX9" fmla="*/ 26279 w 186257"/>
              <a:gd name="connsiteY9" fmla="*/ 623559 h 719801"/>
              <a:gd name="connsiteX10" fmla="*/ 185911 w 186257"/>
              <a:gd name="connsiteY10" fmla="*/ 719802 h 719801"/>
              <a:gd name="connsiteX11" fmla="*/ 161938 w 186257"/>
              <a:gd name="connsiteY11" fmla="*/ 719802 h 719801"/>
              <a:gd name="connsiteX12" fmla="*/ 157212 w 186257"/>
              <a:gd name="connsiteY12" fmla="*/ 506224 h 719801"/>
              <a:gd name="connsiteX13" fmla="*/ 155253 w 186257"/>
              <a:gd name="connsiteY13" fmla="*/ 507262 h 719801"/>
              <a:gd name="connsiteX14" fmla="*/ 153409 w 186257"/>
              <a:gd name="connsiteY14" fmla="*/ 508184 h 719801"/>
              <a:gd name="connsiteX15" fmla="*/ 151565 w 186257"/>
              <a:gd name="connsiteY15" fmla="*/ 508991 h 719801"/>
              <a:gd name="connsiteX16" fmla="*/ 149605 w 186257"/>
              <a:gd name="connsiteY16" fmla="*/ 509682 h 719801"/>
              <a:gd name="connsiteX17" fmla="*/ 146263 w 186257"/>
              <a:gd name="connsiteY17" fmla="*/ 510719 h 719801"/>
              <a:gd name="connsiteX18" fmla="*/ 142690 w 186257"/>
              <a:gd name="connsiteY18" fmla="*/ 511411 h 719801"/>
              <a:gd name="connsiteX19" fmla="*/ 139001 w 186257"/>
              <a:gd name="connsiteY19" fmla="*/ 511872 h 719801"/>
              <a:gd name="connsiteX20" fmla="*/ 135198 w 186257"/>
              <a:gd name="connsiteY20" fmla="*/ 511987 h 719801"/>
              <a:gd name="connsiteX21" fmla="*/ 127130 w 186257"/>
              <a:gd name="connsiteY21" fmla="*/ 511987 h 719801"/>
              <a:gd name="connsiteX22" fmla="*/ 126899 w 186257"/>
              <a:gd name="connsiteY22" fmla="*/ 495159 h 719801"/>
              <a:gd name="connsiteX23" fmla="*/ 133700 w 186257"/>
              <a:gd name="connsiteY23" fmla="*/ 495159 h 719801"/>
              <a:gd name="connsiteX24" fmla="*/ 136696 w 186257"/>
              <a:gd name="connsiteY24" fmla="*/ 494929 h 719801"/>
              <a:gd name="connsiteX25" fmla="*/ 139578 w 186257"/>
              <a:gd name="connsiteY25" fmla="*/ 494352 h 719801"/>
              <a:gd name="connsiteX26" fmla="*/ 142229 w 186257"/>
              <a:gd name="connsiteY26" fmla="*/ 493430 h 719801"/>
              <a:gd name="connsiteX27" fmla="*/ 144764 w 186257"/>
              <a:gd name="connsiteY27" fmla="*/ 492162 h 719801"/>
              <a:gd name="connsiteX28" fmla="*/ 146954 w 186257"/>
              <a:gd name="connsiteY28" fmla="*/ 490549 h 719801"/>
              <a:gd name="connsiteX29" fmla="*/ 148453 w 186257"/>
              <a:gd name="connsiteY29" fmla="*/ 488474 h 719801"/>
              <a:gd name="connsiteX30" fmla="*/ 149375 w 186257"/>
              <a:gd name="connsiteY30" fmla="*/ 485938 h 719801"/>
              <a:gd name="connsiteX31" fmla="*/ 149605 w 186257"/>
              <a:gd name="connsiteY31" fmla="*/ 482942 h 719801"/>
              <a:gd name="connsiteX32" fmla="*/ 149490 w 186257"/>
              <a:gd name="connsiteY32" fmla="*/ 480867 h 719801"/>
              <a:gd name="connsiteX33" fmla="*/ 149144 w 186257"/>
              <a:gd name="connsiteY33" fmla="*/ 479023 h 719801"/>
              <a:gd name="connsiteX34" fmla="*/ 148568 w 186257"/>
              <a:gd name="connsiteY34" fmla="*/ 477409 h 719801"/>
              <a:gd name="connsiteX35" fmla="*/ 147876 w 186257"/>
              <a:gd name="connsiteY35" fmla="*/ 476026 h 719801"/>
              <a:gd name="connsiteX36" fmla="*/ 146954 w 186257"/>
              <a:gd name="connsiteY36" fmla="*/ 474873 h 719801"/>
              <a:gd name="connsiteX37" fmla="*/ 145802 w 186257"/>
              <a:gd name="connsiteY37" fmla="*/ 473836 h 719801"/>
              <a:gd name="connsiteX38" fmla="*/ 144534 w 186257"/>
              <a:gd name="connsiteY38" fmla="*/ 472914 h 719801"/>
              <a:gd name="connsiteX39" fmla="*/ 143035 w 186257"/>
              <a:gd name="connsiteY39" fmla="*/ 472223 h 719801"/>
              <a:gd name="connsiteX40" fmla="*/ 141422 w 186257"/>
              <a:gd name="connsiteY40" fmla="*/ 471646 h 719801"/>
              <a:gd name="connsiteX41" fmla="*/ 139693 w 186257"/>
              <a:gd name="connsiteY41" fmla="*/ 471185 h 719801"/>
              <a:gd name="connsiteX42" fmla="*/ 137734 w 186257"/>
              <a:gd name="connsiteY42" fmla="*/ 470839 h 719801"/>
              <a:gd name="connsiteX43" fmla="*/ 135659 w 186257"/>
              <a:gd name="connsiteY43" fmla="*/ 470609 h 719801"/>
              <a:gd name="connsiteX44" fmla="*/ 133469 w 186257"/>
              <a:gd name="connsiteY44" fmla="*/ 470609 h 719801"/>
              <a:gd name="connsiteX45" fmla="*/ 131164 w 186257"/>
              <a:gd name="connsiteY45" fmla="*/ 470609 h 719801"/>
              <a:gd name="connsiteX46" fmla="*/ 128743 w 186257"/>
              <a:gd name="connsiteY46" fmla="*/ 470609 h 719801"/>
              <a:gd name="connsiteX47" fmla="*/ 126208 w 186257"/>
              <a:gd name="connsiteY47" fmla="*/ 470609 h 719801"/>
              <a:gd name="connsiteX48" fmla="*/ 123326 w 186257"/>
              <a:gd name="connsiteY48" fmla="*/ 470609 h 719801"/>
              <a:gd name="connsiteX49" fmla="*/ 120675 w 186257"/>
              <a:gd name="connsiteY49" fmla="*/ 470609 h 719801"/>
              <a:gd name="connsiteX50" fmla="*/ 118370 w 186257"/>
              <a:gd name="connsiteY50" fmla="*/ 470609 h 719801"/>
              <a:gd name="connsiteX51" fmla="*/ 116296 w 186257"/>
              <a:gd name="connsiteY51" fmla="*/ 470724 h 719801"/>
              <a:gd name="connsiteX52" fmla="*/ 114451 w 186257"/>
              <a:gd name="connsiteY52" fmla="*/ 470955 h 719801"/>
              <a:gd name="connsiteX53" fmla="*/ 112722 w 186257"/>
              <a:gd name="connsiteY53" fmla="*/ 471300 h 719801"/>
              <a:gd name="connsiteX54" fmla="*/ 111224 w 186257"/>
              <a:gd name="connsiteY54" fmla="*/ 471646 h 719801"/>
              <a:gd name="connsiteX55" fmla="*/ 109956 w 186257"/>
              <a:gd name="connsiteY55" fmla="*/ 472107 h 719801"/>
              <a:gd name="connsiteX56" fmla="*/ 108804 w 186257"/>
              <a:gd name="connsiteY56" fmla="*/ 472683 h 719801"/>
              <a:gd name="connsiteX57" fmla="*/ 107766 w 186257"/>
              <a:gd name="connsiteY57" fmla="*/ 473375 h 719801"/>
              <a:gd name="connsiteX58" fmla="*/ 106844 w 186257"/>
              <a:gd name="connsiteY58" fmla="*/ 474182 h 719801"/>
              <a:gd name="connsiteX59" fmla="*/ 106038 w 186257"/>
              <a:gd name="connsiteY59" fmla="*/ 475104 h 719801"/>
              <a:gd name="connsiteX60" fmla="*/ 105231 w 186257"/>
              <a:gd name="connsiteY60" fmla="*/ 476141 h 719801"/>
              <a:gd name="connsiteX61" fmla="*/ 104424 w 186257"/>
              <a:gd name="connsiteY61" fmla="*/ 477294 h 719801"/>
              <a:gd name="connsiteX62" fmla="*/ 103617 w 186257"/>
              <a:gd name="connsiteY62" fmla="*/ 478677 h 719801"/>
              <a:gd name="connsiteX63" fmla="*/ 102810 w 186257"/>
              <a:gd name="connsiteY63" fmla="*/ 480175 h 719801"/>
              <a:gd name="connsiteX64" fmla="*/ 96356 w 186257"/>
              <a:gd name="connsiteY64" fmla="*/ 492278 h 719801"/>
              <a:gd name="connsiteX65" fmla="*/ 93244 w 186257"/>
              <a:gd name="connsiteY65" fmla="*/ 497349 h 719801"/>
              <a:gd name="connsiteX66" fmla="*/ 89556 w 186257"/>
              <a:gd name="connsiteY66" fmla="*/ 501499 h 719801"/>
              <a:gd name="connsiteX67" fmla="*/ 85406 w 186257"/>
              <a:gd name="connsiteY67" fmla="*/ 504726 h 719801"/>
              <a:gd name="connsiteX68" fmla="*/ 80796 w 186257"/>
              <a:gd name="connsiteY68" fmla="*/ 507031 h 719801"/>
              <a:gd name="connsiteX69" fmla="*/ 75609 w 186257"/>
              <a:gd name="connsiteY69" fmla="*/ 508645 h 719801"/>
              <a:gd name="connsiteX70" fmla="*/ 69846 w 186257"/>
              <a:gd name="connsiteY70" fmla="*/ 509797 h 719801"/>
              <a:gd name="connsiteX71" fmla="*/ 63392 w 186257"/>
              <a:gd name="connsiteY71" fmla="*/ 510489 h 719801"/>
              <a:gd name="connsiteX72" fmla="*/ 56361 w 186257"/>
              <a:gd name="connsiteY72" fmla="*/ 510719 h 719801"/>
              <a:gd name="connsiteX73" fmla="*/ 52097 w 186257"/>
              <a:gd name="connsiteY73" fmla="*/ 510604 h 719801"/>
              <a:gd name="connsiteX74" fmla="*/ 47947 w 186257"/>
              <a:gd name="connsiteY74" fmla="*/ 510258 h 719801"/>
              <a:gd name="connsiteX75" fmla="*/ 43913 w 186257"/>
              <a:gd name="connsiteY75" fmla="*/ 509682 h 719801"/>
              <a:gd name="connsiteX76" fmla="*/ 39995 w 186257"/>
              <a:gd name="connsiteY76" fmla="*/ 508875 h 719801"/>
              <a:gd name="connsiteX77" fmla="*/ 36998 w 186257"/>
              <a:gd name="connsiteY77" fmla="*/ 508068 h 719801"/>
              <a:gd name="connsiteX78" fmla="*/ 34232 w 186257"/>
              <a:gd name="connsiteY78" fmla="*/ 507146 h 719801"/>
              <a:gd name="connsiteX79" fmla="*/ 31581 w 186257"/>
              <a:gd name="connsiteY79" fmla="*/ 506109 h 719801"/>
              <a:gd name="connsiteX80" fmla="*/ 29160 w 186257"/>
              <a:gd name="connsiteY80" fmla="*/ 504956 h 719801"/>
              <a:gd name="connsiteX81" fmla="*/ 23974 w 186257"/>
              <a:gd name="connsiteY81" fmla="*/ 719571 h 719801"/>
              <a:gd name="connsiteX82" fmla="*/ 0 w 186257"/>
              <a:gd name="connsiteY82" fmla="*/ 719571 h 719801"/>
              <a:gd name="connsiteX83" fmla="*/ 21668 w 186257"/>
              <a:gd name="connsiteY83" fmla="*/ 0 h 719801"/>
              <a:gd name="connsiteX84" fmla="*/ 40110 w 186257"/>
              <a:gd name="connsiteY84" fmla="*/ 0 h 719801"/>
              <a:gd name="connsiteX85" fmla="*/ 39533 w 186257"/>
              <a:gd name="connsiteY85" fmla="*/ 25473 h 719801"/>
              <a:gd name="connsiteX86" fmla="*/ 146608 w 186257"/>
              <a:gd name="connsiteY86" fmla="*/ 25473 h 719801"/>
              <a:gd name="connsiteX87" fmla="*/ 146147 w 186257"/>
              <a:gd name="connsiteY87" fmla="*/ 0 h 719801"/>
              <a:gd name="connsiteX88" fmla="*/ 164589 w 186257"/>
              <a:gd name="connsiteY88" fmla="*/ 0 h 719801"/>
              <a:gd name="connsiteX89" fmla="*/ 186257 w 186257"/>
              <a:gd name="connsiteY89" fmla="*/ 719571 h 719801"/>
              <a:gd name="connsiteX90" fmla="*/ 143035 w 186257"/>
              <a:gd name="connsiteY90" fmla="*/ 213347 h 719801"/>
              <a:gd name="connsiteX91" fmla="*/ 150758 w 186257"/>
              <a:gd name="connsiteY91" fmla="*/ 213347 h 719801"/>
              <a:gd name="connsiteX92" fmla="*/ 150527 w 186257"/>
              <a:gd name="connsiteY92" fmla="*/ 202282 h 719801"/>
              <a:gd name="connsiteX93" fmla="*/ 150181 w 186257"/>
              <a:gd name="connsiteY93" fmla="*/ 202282 h 719801"/>
              <a:gd name="connsiteX94" fmla="*/ 148683 w 186257"/>
              <a:gd name="connsiteY94" fmla="*/ 203204 h 719801"/>
              <a:gd name="connsiteX95" fmla="*/ 147069 w 186257"/>
              <a:gd name="connsiteY95" fmla="*/ 203896 h 719801"/>
              <a:gd name="connsiteX96" fmla="*/ 145456 w 186257"/>
              <a:gd name="connsiteY96" fmla="*/ 204472 h 719801"/>
              <a:gd name="connsiteX97" fmla="*/ 143727 w 186257"/>
              <a:gd name="connsiteY97" fmla="*/ 205049 h 719801"/>
              <a:gd name="connsiteX98" fmla="*/ 140730 w 186257"/>
              <a:gd name="connsiteY98" fmla="*/ 205855 h 719801"/>
              <a:gd name="connsiteX99" fmla="*/ 137618 w 186257"/>
              <a:gd name="connsiteY99" fmla="*/ 206432 h 719801"/>
              <a:gd name="connsiteX100" fmla="*/ 134276 w 186257"/>
              <a:gd name="connsiteY100" fmla="*/ 206778 h 719801"/>
              <a:gd name="connsiteX101" fmla="*/ 130818 w 186257"/>
              <a:gd name="connsiteY101" fmla="*/ 206778 h 719801"/>
              <a:gd name="connsiteX102" fmla="*/ 123557 w 186257"/>
              <a:gd name="connsiteY102" fmla="*/ 206778 h 719801"/>
              <a:gd name="connsiteX103" fmla="*/ 123557 w 186257"/>
              <a:gd name="connsiteY103" fmla="*/ 193292 h 719801"/>
              <a:gd name="connsiteX104" fmla="*/ 129435 w 186257"/>
              <a:gd name="connsiteY104" fmla="*/ 193292 h 719801"/>
              <a:gd name="connsiteX105" fmla="*/ 132086 w 186257"/>
              <a:gd name="connsiteY105" fmla="*/ 193177 h 719801"/>
              <a:gd name="connsiteX106" fmla="*/ 134622 w 186257"/>
              <a:gd name="connsiteY106" fmla="*/ 192716 h 719801"/>
              <a:gd name="connsiteX107" fmla="*/ 137042 w 186257"/>
              <a:gd name="connsiteY107" fmla="*/ 192024 h 719801"/>
              <a:gd name="connsiteX108" fmla="*/ 139347 w 186257"/>
              <a:gd name="connsiteY108" fmla="*/ 191102 h 719801"/>
              <a:gd name="connsiteX109" fmla="*/ 141307 w 186257"/>
              <a:gd name="connsiteY109" fmla="*/ 189834 h 719801"/>
              <a:gd name="connsiteX110" fmla="*/ 142690 w 186257"/>
              <a:gd name="connsiteY110" fmla="*/ 188105 h 719801"/>
              <a:gd name="connsiteX111" fmla="*/ 143496 w 186257"/>
              <a:gd name="connsiteY111" fmla="*/ 186031 h 719801"/>
              <a:gd name="connsiteX112" fmla="*/ 143727 w 186257"/>
              <a:gd name="connsiteY112" fmla="*/ 183610 h 719801"/>
              <a:gd name="connsiteX113" fmla="*/ 143612 w 186257"/>
              <a:gd name="connsiteY113" fmla="*/ 181997 h 719801"/>
              <a:gd name="connsiteX114" fmla="*/ 143266 w 186257"/>
              <a:gd name="connsiteY114" fmla="*/ 180498 h 719801"/>
              <a:gd name="connsiteX115" fmla="*/ 142805 w 186257"/>
              <a:gd name="connsiteY115" fmla="*/ 179230 h 719801"/>
              <a:gd name="connsiteX116" fmla="*/ 142113 w 186257"/>
              <a:gd name="connsiteY116" fmla="*/ 178193 h 719801"/>
              <a:gd name="connsiteX117" fmla="*/ 141307 w 186257"/>
              <a:gd name="connsiteY117" fmla="*/ 177271 h 719801"/>
              <a:gd name="connsiteX118" fmla="*/ 140269 w 186257"/>
              <a:gd name="connsiteY118" fmla="*/ 176464 h 719801"/>
              <a:gd name="connsiteX119" fmla="*/ 139117 w 186257"/>
              <a:gd name="connsiteY119" fmla="*/ 175772 h 719801"/>
              <a:gd name="connsiteX120" fmla="*/ 137849 w 186257"/>
              <a:gd name="connsiteY120" fmla="*/ 175196 h 719801"/>
              <a:gd name="connsiteX121" fmla="*/ 136350 w 186257"/>
              <a:gd name="connsiteY121" fmla="*/ 174735 h 719801"/>
              <a:gd name="connsiteX122" fmla="*/ 134737 w 186257"/>
              <a:gd name="connsiteY122" fmla="*/ 174389 h 719801"/>
              <a:gd name="connsiteX123" fmla="*/ 133008 w 186257"/>
              <a:gd name="connsiteY123" fmla="*/ 174159 h 719801"/>
              <a:gd name="connsiteX124" fmla="*/ 131164 w 186257"/>
              <a:gd name="connsiteY124" fmla="*/ 174043 h 719801"/>
              <a:gd name="connsiteX125" fmla="*/ 129204 w 186257"/>
              <a:gd name="connsiteY125" fmla="*/ 174043 h 719801"/>
              <a:gd name="connsiteX126" fmla="*/ 127130 w 186257"/>
              <a:gd name="connsiteY126" fmla="*/ 174043 h 719801"/>
              <a:gd name="connsiteX127" fmla="*/ 124940 w 186257"/>
              <a:gd name="connsiteY127" fmla="*/ 174043 h 719801"/>
              <a:gd name="connsiteX128" fmla="*/ 122635 w 186257"/>
              <a:gd name="connsiteY128" fmla="*/ 174043 h 719801"/>
              <a:gd name="connsiteX129" fmla="*/ 120099 w 186257"/>
              <a:gd name="connsiteY129" fmla="*/ 174043 h 719801"/>
              <a:gd name="connsiteX130" fmla="*/ 117794 w 186257"/>
              <a:gd name="connsiteY130" fmla="*/ 174043 h 719801"/>
              <a:gd name="connsiteX131" fmla="*/ 115719 w 186257"/>
              <a:gd name="connsiteY131" fmla="*/ 174043 h 719801"/>
              <a:gd name="connsiteX132" fmla="*/ 113875 w 186257"/>
              <a:gd name="connsiteY132" fmla="*/ 174043 h 719801"/>
              <a:gd name="connsiteX133" fmla="*/ 112262 w 186257"/>
              <a:gd name="connsiteY133" fmla="*/ 174159 h 719801"/>
              <a:gd name="connsiteX134" fmla="*/ 110763 w 186257"/>
              <a:gd name="connsiteY134" fmla="*/ 174389 h 719801"/>
              <a:gd name="connsiteX135" fmla="*/ 109380 w 186257"/>
              <a:gd name="connsiteY135" fmla="*/ 174735 h 719801"/>
              <a:gd name="connsiteX136" fmla="*/ 108228 w 186257"/>
              <a:gd name="connsiteY136" fmla="*/ 175081 h 719801"/>
              <a:gd name="connsiteX137" fmla="*/ 107190 w 186257"/>
              <a:gd name="connsiteY137" fmla="*/ 175542 h 719801"/>
              <a:gd name="connsiteX138" fmla="*/ 106268 w 186257"/>
              <a:gd name="connsiteY138" fmla="*/ 176118 h 719801"/>
              <a:gd name="connsiteX139" fmla="*/ 105461 w 186257"/>
              <a:gd name="connsiteY139" fmla="*/ 176810 h 719801"/>
              <a:gd name="connsiteX140" fmla="*/ 104770 w 186257"/>
              <a:gd name="connsiteY140" fmla="*/ 177501 h 719801"/>
              <a:gd name="connsiteX141" fmla="*/ 104078 w 186257"/>
              <a:gd name="connsiteY141" fmla="*/ 178308 h 719801"/>
              <a:gd name="connsiteX142" fmla="*/ 103387 w 186257"/>
              <a:gd name="connsiteY142" fmla="*/ 179230 h 719801"/>
              <a:gd name="connsiteX143" fmla="*/ 102695 w 186257"/>
              <a:gd name="connsiteY143" fmla="*/ 180268 h 719801"/>
              <a:gd name="connsiteX144" fmla="*/ 101888 w 186257"/>
              <a:gd name="connsiteY144" fmla="*/ 181420 h 719801"/>
              <a:gd name="connsiteX145" fmla="*/ 96125 w 186257"/>
              <a:gd name="connsiteY145" fmla="*/ 191102 h 719801"/>
              <a:gd name="connsiteX146" fmla="*/ 93244 w 186257"/>
              <a:gd name="connsiteY146" fmla="*/ 195136 h 719801"/>
              <a:gd name="connsiteX147" fmla="*/ 90017 w 186257"/>
              <a:gd name="connsiteY147" fmla="*/ 198479 h 719801"/>
              <a:gd name="connsiteX148" fmla="*/ 86328 w 186257"/>
              <a:gd name="connsiteY148" fmla="*/ 201130 h 719801"/>
              <a:gd name="connsiteX149" fmla="*/ 82179 w 186257"/>
              <a:gd name="connsiteY149" fmla="*/ 202974 h 719801"/>
              <a:gd name="connsiteX150" fmla="*/ 77569 w 186257"/>
              <a:gd name="connsiteY150" fmla="*/ 204242 h 719801"/>
              <a:gd name="connsiteX151" fmla="*/ 72382 w 186257"/>
              <a:gd name="connsiteY151" fmla="*/ 205164 h 719801"/>
              <a:gd name="connsiteX152" fmla="*/ 66619 w 186257"/>
              <a:gd name="connsiteY152" fmla="*/ 205740 h 719801"/>
              <a:gd name="connsiteX153" fmla="*/ 60395 w 186257"/>
              <a:gd name="connsiteY153" fmla="*/ 205971 h 719801"/>
              <a:gd name="connsiteX154" fmla="*/ 56592 w 186257"/>
              <a:gd name="connsiteY154" fmla="*/ 205971 h 719801"/>
              <a:gd name="connsiteX155" fmla="*/ 52788 w 186257"/>
              <a:gd name="connsiteY155" fmla="*/ 205740 h 719801"/>
              <a:gd name="connsiteX156" fmla="*/ 49100 w 186257"/>
              <a:gd name="connsiteY156" fmla="*/ 205279 h 719801"/>
              <a:gd name="connsiteX157" fmla="*/ 45527 w 186257"/>
              <a:gd name="connsiteY157" fmla="*/ 204587 h 719801"/>
              <a:gd name="connsiteX158" fmla="*/ 42876 w 186257"/>
              <a:gd name="connsiteY158" fmla="*/ 204011 h 719801"/>
              <a:gd name="connsiteX159" fmla="*/ 40340 w 186257"/>
              <a:gd name="connsiteY159" fmla="*/ 203320 h 719801"/>
              <a:gd name="connsiteX160" fmla="*/ 38035 w 186257"/>
              <a:gd name="connsiteY160" fmla="*/ 202513 h 719801"/>
              <a:gd name="connsiteX161" fmla="*/ 35845 w 186257"/>
              <a:gd name="connsiteY161" fmla="*/ 201591 h 719801"/>
              <a:gd name="connsiteX162" fmla="*/ 35499 w 186257"/>
              <a:gd name="connsiteY162" fmla="*/ 201591 h 719801"/>
              <a:gd name="connsiteX163" fmla="*/ 35269 w 186257"/>
              <a:gd name="connsiteY163" fmla="*/ 213463 h 719801"/>
              <a:gd name="connsiteX164" fmla="*/ 41723 w 186257"/>
              <a:gd name="connsiteY164" fmla="*/ 213463 h 719801"/>
              <a:gd name="connsiteX165" fmla="*/ 41147 w 186257"/>
              <a:gd name="connsiteY165" fmla="*/ 241240 h 719801"/>
              <a:gd name="connsiteX166" fmla="*/ 83101 w 186257"/>
              <a:gd name="connsiteY166" fmla="*/ 241240 h 719801"/>
              <a:gd name="connsiteX167" fmla="*/ 83101 w 186257"/>
              <a:gd name="connsiteY167" fmla="*/ 217036 h 719801"/>
              <a:gd name="connsiteX168" fmla="*/ 101658 w 186257"/>
              <a:gd name="connsiteY168" fmla="*/ 217036 h 719801"/>
              <a:gd name="connsiteX169" fmla="*/ 101658 w 186257"/>
              <a:gd name="connsiteY169" fmla="*/ 241240 h 719801"/>
              <a:gd name="connsiteX170" fmla="*/ 143612 w 186257"/>
              <a:gd name="connsiteY170" fmla="*/ 241240 h 719801"/>
              <a:gd name="connsiteX171" fmla="*/ 143035 w 186257"/>
              <a:gd name="connsiteY171" fmla="*/ 213463 h 719801"/>
              <a:gd name="connsiteX172" fmla="*/ 63622 w 186257"/>
              <a:gd name="connsiteY172" fmla="*/ 160558 h 719801"/>
              <a:gd name="connsiteX173" fmla="*/ 63622 w 186257"/>
              <a:gd name="connsiteY173" fmla="*/ 173698 h 719801"/>
              <a:gd name="connsiteX174" fmla="*/ 59243 w 186257"/>
              <a:gd name="connsiteY174" fmla="*/ 173698 h 719801"/>
              <a:gd name="connsiteX175" fmla="*/ 55900 w 186257"/>
              <a:gd name="connsiteY175" fmla="*/ 173813 h 719801"/>
              <a:gd name="connsiteX176" fmla="*/ 52788 w 186257"/>
              <a:gd name="connsiteY176" fmla="*/ 174274 h 719801"/>
              <a:gd name="connsiteX177" fmla="*/ 49907 w 186257"/>
              <a:gd name="connsiteY177" fmla="*/ 174966 h 719801"/>
              <a:gd name="connsiteX178" fmla="*/ 47256 w 186257"/>
              <a:gd name="connsiteY178" fmla="*/ 175888 h 719801"/>
              <a:gd name="connsiteX179" fmla="*/ 45066 w 186257"/>
              <a:gd name="connsiteY179" fmla="*/ 177156 h 719801"/>
              <a:gd name="connsiteX180" fmla="*/ 43452 w 186257"/>
              <a:gd name="connsiteY180" fmla="*/ 178885 h 719801"/>
              <a:gd name="connsiteX181" fmla="*/ 42415 w 186257"/>
              <a:gd name="connsiteY181" fmla="*/ 180959 h 719801"/>
              <a:gd name="connsiteX182" fmla="*/ 42069 w 186257"/>
              <a:gd name="connsiteY182" fmla="*/ 183380 h 719801"/>
              <a:gd name="connsiteX183" fmla="*/ 42069 w 186257"/>
              <a:gd name="connsiteY183" fmla="*/ 184763 h 719801"/>
              <a:gd name="connsiteX184" fmla="*/ 42300 w 186257"/>
              <a:gd name="connsiteY184" fmla="*/ 186031 h 719801"/>
              <a:gd name="connsiteX185" fmla="*/ 42761 w 186257"/>
              <a:gd name="connsiteY185" fmla="*/ 187068 h 719801"/>
              <a:gd name="connsiteX186" fmla="*/ 43452 w 186257"/>
              <a:gd name="connsiteY186" fmla="*/ 187990 h 719801"/>
              <a:gd name="connsiteX187" fmla="*/ 44259 w 186257"/>
              <a:gd name="connsiteY187" fmla="*/ 188797 h 719801"/>
              <a:gd name="connsiteX188" fmla="*/ 45181 w 186257"/>
              <a:gd name="connsiteY188" fmla="*/ 189604 h 719801"/>
              <a:gd name="connsiteX189" fmla="*/ 46219 w 186257"/>
              <a:gd name="connsiteY189" fmla="*/ 190295 h 719801"/>
              <a:gd name="connsiteX190" fmla="*/ 47371 w 186257"/>
              <a:gd name="connsiteY190" fmla="*/ 190872 h 719801"/>
              <a:gd name="connsiteX191" fmla="*/ 48639 w 186257"/>
              <a:gd name="connsiteY191" fmla="*/ 191332 h 719801"/>
              <a:gd name="connsiteX192" fmla="*/ 50022 w 186257"/>
              <a:gd name="connsiteY192" fmla="*/ 191794 h 719801"/>
              <a:gd name="connsiteX193" fmla="*/ 51520 w 186257"/>
              <a:gd name="connsiteY193" fmla="*/ 192139 h 719801"/>
              <a:gd name="connsiteX194" fmla="*/ 53134 w 186257"/>
              <a:gd name="connsiteY194" fmla="*/ 192370 h 719801"/>
              <a:gd name="connsiteX195" fmla="*/ 54748 w 186257"/>
              <a:gd name="connsiteY195" fmla="*/ 192600 h 719801"/>
              <a:gd name="connsiteX196" fmla="*/ 56477 w 186257"/>
              <a:gd name="connsiteY196" fmla="*/ 192716 h 719801"/>
              <a:gd name="connsiteX197" fmla="*/ 58205 w 186257"/>
              <a:gd name="connsiteY197" fmla="*/ 192716 h 719801"/>
              <a:gd name="connsiteX198" fmla="*/ 59934 w 186257"/>
              <a:gd name="connsiteY198" fmla="*/ 192716 h 719801"/>
              <a:gd name="connsiteX199" fmla="*/ 61894 w 186257"/>
              <a:gd name="connsiteY199" fmla="*/ 192716 h 719801"/>
              <a:gd name="connsiteX200" fmla="*/ 63738 w 186257"/>
              <a:gd name="connsiteY200" fmla="*/ 192716 h 719801"/>
              <a:gd name="connsiteX201" fmla="*/ 65351 w 186257"/>
              <a:gd name="connsiteY201" fmla="*/ 192716 h 719801"/>
              <a:gd name="connsiteX202" fmla="*/ 66850 w 186257"/>
              <a:gd name="connsiteY202" fmla="*/ 192716 h 719801"/>
              <a:gd name="connsiteX203" fmla="*/ 68233 w 186257"/>
              <a:gd name="connsiteY203" fmla="*/ 192600 h 719801"/>
              <a:gd name="connsiteX204" fmla="*/ 69501 w 186257"/>
              <a:gd name="connsiteY204" fmla="*/ 192370 h 719801"/>
              <a:gd name="connsiteX205" fmla="*/ 70653 w 186257"/>
              <a:gd name="connsiteY205" fmla="*/ 192024 h 719801"/>
              <a:gd name="connsiteX206" fmla="*/ 71806 w 186257"/>
              <a:gd name="connsiteY206" fmla="*/ 191678 h 719801"/>
              <a:gd name="connsiteX207" fmla="*/ 72843 w 186257"/>
              <a:gd name="connsiteY207" fmla="*/ 191217 h 719801"/>
              <a:gd name="connsiteX208" fmla="*/ 73880 w 186257"/>
              <a:gd name="connsiteY208" fmla="*/ 190641 h 719801"/>
              <a:gd name="connsiteX209" fmla="*/ 74803 w 186257"/>
              <a:gd name="connsiteY209" fmla="*/ 189949 h 719801"/>
              <a:gd name="connsiteX210" fmla="*/ 75609 w 186257"/>
              <a:gd name="connsiteY210" fmla="*/ 189258 h 719801"/>
              <a:gd name="connsiteX211" fmla="*/ 76416 w 186257"/>
              <a:gd name="connsiteY211" fmla="*/ 188451 h 719801"/>
              <a:gd name="connsiteX212" fmla="*/ 77223 w 186257"/>
              <a:gd name="connsiteY212" fmla="*/ 187414 h 719801"/>
              <a:gd name="connsiteX213" fmla="*/ 78030 w 186257"/>
              <a:gd name="connsiteY213" fmla="*/ 186261 h 719801"/>
              <a:gd name="connsiteX214" fmla="*/ 78837 w 186257"/>
              <a:gd name="connsiteY214" fmla="*/ 184993 h 719801"/>
              <a:gd name="connsiteX215" fmla="*/ 84945 w 186257"/>
              <a:gd name="connsiteY215" fmla="*/ 174620 h 719801"/>
              <a:gd name="connsiteX216" fmla="*/ 86213 w 186257"/>
              <a:gd name="connsiteY216" fmla="*/ 172545 h 719801"/>
              <a:gd name="connsiteX217" fmla="*/ 87596 w 186257"/>
              <a:gd name="connsiteY217" fmla="*/ 170586 h 719801"/>
              <a:gd name="connsiteX218" fmla="*/ 89095 w 186257"/>
              <a:gd name="connsiteY218" fmla="*/ 168857 h 719801"/>
              <a:gd name="connsiteX219" fmla="*/ 90708 w 186257"/>
              <a:gd name="connsiteY219" fmla="*/ 167358 h 719801"/>
              <a:gd name="connsiteX220" fmla="*/ 92437 w 186257"/>
              <a:gd name="connsiteY220" fmla="*/ 166091 h 719801"/>
              <a:gd name="connsiteX221" fmla="*/ 94281 w 186257"/>
              <a:gd name="connsiteY221" fmla="*/ 164938 h 719801"/>
              <a:gd name="connsiteX222" fmla="*/ 96241 w 186257"/>
              <a:gd name="connsiteY222" fmla="*/ 163901 h 719801"/>
              <a:gd name="connsiteX223" fmla="*/ 98315 w 186257"/>
              <a:gd name="connsiteY223" fmla="*/ 163094 h 719801"/>
              <a:gd name="connsiteX224" fmla="*/ 100736 w 186257"/>
              <a:gd name="connsiteY224" fmla="*/ 162402 h 719801"/>
              <a:gd name="connsiteX225" fmla="*/ 103271 w 186257"/>
              <a:gd name="connsiteY225" fmla="*/ 161826 h 719801"/>
              <a:gd name="connsiteX226" fmla="*/ 105922 w 186257"/>
              <a:gd name="connsiteY226" fmla="*/ 161365 h 719801"/>
              <a:gd name="connsiteX227" fmla="*/ 108804 w 186257"/>
              <a:gd name="connsiteY227" fmla="*/ 161019 h 719801"/>
              <a:gd name="connsiteX228" fmla="*/ 111800 w 186257"/>
              <a:gd name="connsiteY228" fmla="*/ 160788 h 719801"/>
              <a:gd name="connsiteX229" fmla="*/ 115028 w 186257"/>
              <a:gd name="connsiteY229" fmla="*/ 160673 h 719801"/>
              <a:gd name="connsiteX230" fmla="*/ 118485 w 186257"/>
              <a:gd name="connsiteY230" fmla="*/ 160673 h 719801"/>
              <a:gd name="connsiteX231" fmla="*/ 122058 w 186257"/>
              <a:gd name="connsiteY231" fmla="*/ 160673 h 719801"/>
              <a:gd name="connsiteX232" fmla="*/ 126323 w 186257"/>
              <a:gd name="connsiteY232" fmla="*/ 160673 h 719801"/>
              <a:gd name="connsiteX233" fmla="*/ 130472 w 186257"/>
              <a:gd name="connsiteY233" fmla="*/ 160904 h 719801"/>
              <a:gd name="connsiteX234" fmla="*/ 134391 w 186257"/>
              <a:gd name="connsiteY234" fmla="*/ 161250 h 719801"/>
              <a:gd name="connsiteX235" fmla="*/ 138195 w 186257"/>
              <a:gd name="connsiteY235" fmla="*/ 161711 h 719801"/>
              <a:gd name="connsiteX236" fmla="*/ 141191 w 186257"/>
              <a:gd name="connsiteY236" fmla="*/ 162287 h 719801"/>
              <a:gd name="connsiteX237" fmla="*/ 143958 w 186257"/>
              <a:gd name="connsiteY237" fmla="*/ 162979 h 719801"/>
              <a:gd name="connsiteX238" fmla="*/ 146608 w 186257"/>
              <a:gd name="connsiteY238" fmla="*/ 163785 h 719801"/>
              <a:gd name="connsiteX239" fmla="*/ 149029 w 186257"/>
              <a:gd name="connsiteY239" fmla="*/ 164707 h 719801"/>
              <a:gd name="connsiteX240" fmla="*/ 149375 w 186257"/>
              <a:gd name="connsiteY240" fmla="*/ 164707 h 719801"/>
              <a:gd name="connsiteX241" fmla="*/ 149029 w 186257"/>
              <a:gd name="connsiteY241" fmla="*/ 148571 h 719801"/>
              <a:gd name="connsiteX242" fmla="*/ 148683 w 186257"/>
              <a:gd name="connsiteY242" fmla="*/ 148571 h 719801"/>
              <a:gd name="connsiteX243" fmla="*/ 147185 w 186257"/>
              <a:gd name="connsiteY243" fmla="*/ 149378 h 719801"/>
              <a:gd name="connsiteX244" fmla="*/ 145571 w 186257"/>
              <a:gd name="connsiteY244" fmla="*/ 150069 h 719801"/>
              <a:gd name="connsiteX245" fmla="*/ 143958 w 186257"/>
              <a:gd name="connsiteY245" fmla="*/ 150646 h 719801"/>
              <a:gd name="connsiteX246" fmla="*/ 142344 w 186257"/>
              <a:gd name="connsiteY246" fmla="*/ 151222 h 719801"/>
              <a:gd name="connsiteX247" fmla="*/ 139347 w 186257"/>
              <a:gd name="connsiteY247" fmla="*/ 152029 h 719801"/>
              <a:gd name="connsiteX248" fmla="*/ 136235 w 186257"/>
              <a:gd name="connsiteY248" fmla="*/ 152605 h 719801"/>
              <a:gd name="connsiteX249" fmla="*/ 133008 w 186257"/>
              <a:gd name="connsiteY249" fmla="*/ 152951 h 719801"/>
              <a:gd name="connsiteX250" fmla="*/ 129666 w 186257"/>
              <a:gd name="connsiteY250" fmla="*/ 152951 h 719801"/>
              <a:gd name="connsiteX251" fmla="*/ 122519 w 186257"/>
              <a:gd name="connsiteY251" fmla="*/ 152951 h 719801"/>
              <a:gd name="connsiteX252" fmla="*/ 122519 w 186257"/>
              <a:gd name="connsiteY252" fmla="*/ 140042 h 719801"/>
              <a:gd name="connsiteX253" fmla="*/ 128282 w 186257"/>
              <a:gd name="connsiteY253" fmla="*/ 140042 h 719801"/>
              <a:gd name="connsiteX254" fmla="*/ 130933 w 186257"/>
              <a:gd name="connsiteY254" fmla="*/ 139926 h 719801"/>
              <a:gd name="connsiteX255" fmla="*/ 133469 w 186257"/>
              <a:gd name="connsiteY255" fmla="*/ 139581 h 719801"/>
              <a:gd name="connsiteX256" fmla="*/ 135889 w 186257"/>
              <a:gd name="connsiteY256" fmla="*/ 138889 h 719801"/>
              <a:gd name="connsiteX257" fmla="*/ 138079 w 186257"/>
              <a:gd name="connsiteY257" fmla="*/ 137967 h 719801"/>
              <a:gd name="connsiteX258" fmla="*/ 139924 w 186257"/>
              <a:gd name="connsiteY258" fmla="*/ 136699 h 719801"/>
              <a:gd name="connsiteX259" fmla="*/ 141307 w 186257"/>
              <a:gd name="connsiteY259" fmla="*/ 135086 h 719801"/>
              <a:gd name="connsiteX260" fmla="*/ 142113 w 186257"/>
              <a:gd name="connsiteY260" fmla="*/ 133126 h 719801"/>
              <a:gd name="connsiteX261" fmla="*/ 142344 w 186257"/>
              <a:gd name="connsiteY261" fmla="*/ 130821 h 719801"/>
              <a:gd name="connsiteX262" fmla="*/ 142229 w 186257"/>
              <a:gd name="connsiteY262" fmla="*/ 129207 h 719801"/>
              <a:gd name="connsiteX263" fmla="*/ 141883 w 186257"/>
              <a:gd name="connsiteY263" fmla="*/ 127824 h 719801"/>
              <a:gd name="connsiteX264" fmla="*/ 141422 w 186257"/>
              <a:gd name="connsiteY264" fmla="*/ 126556 h 719801"/>
              <a:gd name="connsiteX265" fmla="*/ 140730 w 186257"/>
              <a:gd name="connsiteY265" fmla="*/ 125519 h 719801"/>
              <a:gd name="connsiteX266" fmla="*/ 139924 w 186257"/>
              <a:gd name="connsiteY266" fmla="*/ 124597 h 719801"/>
              <a:gd name="connsiteX267" fmla="*/ 139001 w 186257"/>
              <a:gd name="connsiteY267" fmla="*/ 123790 h 719801"/>
              <a:gd name="connsiteX268" fmla="*/ 137849 w 186257"/>
              <a:gd name="connsiteY268" fmla="*/ 123098 h 719801"/>
              <a:gd name="connsiteX269" fmla="*/ 136581 w 186257"/>
              <a:gd name="connsiteY269" fmla="*/ 122522 h 719801"/>
              <a:gd name="connsiteX270" fmla="*/ 135198 w 186257"/>
              <a:gd name="connsiteY270" fmla="*/ 122061 h 719801"/>
              <a:gd name="connsiteX271" fmla="*/ 133700 w 186257"/>
              <a:gd name="connsiteY271" fmla="*/ 121715 h 719801"/>
              <a:gd name="connsiteX272" fmla="*/ 131971 w 186257"/>
              <a:gd name="connsiteY272" fmla="*/ 121485 h 719801"/>
              <a:gd name="connsiteX273" fmla="*/ 130127 w 186257"/>
              <a:gd name="connsiteY273" fmla="*/ 121369 h 719801"/>
              <a:gd name="connsiteX274" fmla="*/ 128167 w 186257"/>
              <a:gd name="connsiteY274" fmla="*/ 121369 h 719801"/>
              <a:gd name="connsiteX275" fmla="*/ 126208 w 186257"/>
              <a:gd name="connsiteY275" fmla="*/ 121369 h 719801"/>
              <a:gd name="connsiteX276" fmla="*/ 124133 w 186257"/>
              <a:gd name="connsiteY276" fmla="*/ 121369 h 719801"/>
              <a:gd name="connsiteX277" fmla="*/ 121943 w 186257"/>
              <a:gd name="connsiteY277" fmla="*/ 121369 h 719801"/>
              <a:gd name="connsiteX278" fmla="*/ 119407 w 186257"/>
              <a:gd name="connsiteY278" fmla="*/ 121369 h 719801"/>
              <a:gd name="connsiteX279" fmla="*/ 117102 w 186257"/>
              <a:gd name="connsiteY279" fmla="*/ 121369 h 719801"/>
              <a:gd name="connsiteX280" fmla="*/ 115028 w 186257"/>
              <a:gd name="connsiteY280" fmla="*/ 121369 h 719801"/>
              <a:gd name="connsiteX281" fmla="*/ 113184 w 186257"/>
              <a:gd name="connsiteY281" fmla="*/ 121369 h 719801"/>
              <a:gd name="connsiteX282" fmla="*/ 111570 w 186257"/>
              <a:gd name="connsiteY282" fmla="*/ 121485 h 719801"/>
              <a:gd name="connsiteX283" fmla="*/ 110072 w 186257"/>
              <a:gd name="connsiteY283" fmla="*/ 121715 h 719801"/>
              <a:gd name="connsiteX284" fmla="*/ 108804 w 186257"/>
              <a:gd name="connsiteY284" fmla="*/ 122061 h 719801"/>
              <a:gd name="connsiteX285" fmla="*/ 107651 w 186257"/>
              <a:gd name="connsiteY285" fmla="*/ 122407 h 719801"/>
              <a:gd name="connsiteX286" fmla="*/ 106614 w 186257"/>
              <a:gd name="connsiteY286" fmla="*/ 122868 h 719801"/>
              <a:gd name="connsiteX287" fmla="*/ 105692 w 186257"/>
              <a:gd name="connsiteY287" fmla="*/ 123444 h 719801"/>
              <a:gd name="connsiteX288" fmla="*/ 104885 w 186257"/>
              <a:gd name="connsiteY288" fmla="*/ 124020 h 719801"/>
              <a:gd name="connsiteX289" fmla="*/ 104193 w 186257"/>
              <a:gd name="connsiteY289" fmla="*/ 124712 h 719801"/>
              <a:gd name="connsiteX290" fmla="*/ 103502 w 186257"/>
              <a:gd name="connsiteY290" fmla="*/ 125519 h 719801"/>
              <a:gd name="connsiteX291" fmla="*/ 102810 w 186257"/>
              <a:gd name="connsiteY291" fmla="*/ 126441 h 719801"/>
              <a:gd name="connsiteX292" fmla="*/ 102119 w 186257"/>
              <a:gd name="connsiteY292" fmla="*/ 127478 h 719801"/>
              <a:gd name="connsiteX293" fmla="*/ 101312 w 186257"/>
              <a:gd name="connsiteY293" fmla="*/ 128631 h 719801"/>
              <a:gd name="connsiteX294" fmla="*/ 95664 w 186257"/>
              <a:gd name="connsiteY294" fmla="*/ 137967 h 719801"/>
              <a:gd name="connsiteX295" fmla="*/ 92898 w 186257"/>
              <a:gd name="connsiteY295" fmla="*/ 141770 h 719801"/>
              <a:gd name="connsiteX296" fmla="*/ 89671 w 186257"/>
              <a:gd name="connsiteY296" fmla="*/ 144998 h 719801"/>
              <a:gd name="connsiteX297" fmla="*/ 86098 w 186257"/>
              <a:gd name="connsiteY297" fmla="*/ 147533 h 719801"/>
              <a:gd name="connsiteX298" fmla="*/ 82064 w 186257"/>
              <a:gd name="connsiteY298" fmla="*/ 149378 h 719801"/>
              <a:gd name="connsiteX299" fmla="*/ 77569 w 186257"/>
              <a:gd name="connsiteY299" fmla="*/ 150646 h 719801"/>
              <a:gd name="connsiteX300" fmla="*/ 72497 w 186257"/>
              <a:gd name="connsiteY300" fmla="*/ 151568 h 719801"/>
              <a:gd name="connsiteX301" fmla="*/ 66850 w 186257"/>
              <a:gd name="connsiteY301" fmla="*/ 152144 h 719801"/>
              <a:gd name="connsiteX302" fmla="*/ 60741 w 186257"/>
              <a:gd name="connsiteY302" fmla="*/ 152375 h 719801"/>
              <a:gd name="connsiteX303" fmla="*/ 56938 w 186257"/>
              <a:gd name="connsiteY303" fmla="*/ 152375 h 719801"/>
              <a:gd name="connsiteX304" fmla="*/ 53249 w 186257"/>
              <a:gd name="connsiteY304" fmla="*/ 152144 h 719801"/>
              <a:gd name="connsiteX305" fmla="*/ 49676 w 186257"/>
              <a:gd name="connsiteY305" fmla="*/ 151683 h 719801"/>
              <a:gd name="connsiteX306" fmla="*/ 46219 w 186257"/>
              <a:gd name="connsiteY306" fmla="*/ 151107 h 719801"/>
              <a:gd name="connsiteX307" fmla="*/ 43683 w 186257"/>
              <a:gd name="connsiteY307" fmla="*/ 150530 h 719801"/>
              <a:gd name="connsiteX308" fmla="*/ 41262 w 186257"/>
              <a:gd name="connsiteY308" fmla="*/ 149839 h 719801"/>
              <a:gd name="connsiteX309" fmla="*/ 38957 w 186257"/>
              <a:gd name="connsiteY309" fmla="*/ 149032 h 719801"/>
              <a:gd name="connsiteX310" fmla="*/ 36767 w 186257"/>
              <a:gd name="connsiteY310" fmla="*/ 148110 h 719801"/>
              <a:gd name="connsiteX311" fmla="*/ 36422 w 186257"/>
              <a:gd name="connsiteY311" fmla="*/ 148110 h 719801"/>
              <a:gd name="connsiteX312" fmla="*/ 36076 w 186257"/>
              <a:gd name="connsiteY312" fmla="*/ 164938 h 719801"/>
              <a:gd name="connsiteX313" fmla="*/ 36422 w 186257"/>
              <a:gd name="connsiteY313" fmla="*/ 164938 h 719801"/>
              <a:gd name="connsiteX314" fmla="*/ 40571 w 186257"/>
              <a:gd name="connsiteY314" fmla="*/ 163094 h 719801"/>
              <a:gd name="connsiteX315" fmla="*/ 44951 w 186257"/>
              <a:gd name="connsiteY315" fmla="*/ 161826 h 719801"/>
              <a:gd name="connsiteX316" fmla="*/ 49446 w 186257"/>
              <a:gd name="connsiteY316" fmla="*/ 161019 h 719801"/>
              <a:gd name="connsiteX317" fmla="*/ 54171 w 186257"/>
              <a:gd name="connsiteY317" fmla="*/ 160788 h 719801"/>
              <a:gd name="connsiteX318" fmla="*/ 63622 w 186257"/>
              <a:gd name="connsiteY318" fmla="*/ 160788 h 719801"/>
              <a:gd name="connsiteX319" fmla="*/ 147531 w 186257"/>
              <a:gd name="connsiteY319" fmla="*/ 84832 h 719801"/>
              <a:gd name="connsiteX320" fmla="*/ 37920 w 186257"/>
              <a:gd name="connsiteY320" fmla="*/ 84832 h 719801"/>
              <a:gd name="connsiteX321" fmla="*/ 37344 w 186257"/>
              <a:gd name="connsiteY321" fmla="*/ 112725 h 719801"/>
              <a:gd name="connsiteX322" fmla="*/ 41493 w 186257"/>
              <a:gd name="connsiteY322" fmla="*/ 110996 h 719801"/>
              <a:gd name="connsiteX323" fmla="*/ 45873 w 186257"/>
              <a:gd name="connsiteY323" fmla="*/ 109728 h 719801"/>
              <a:gd name="connsiteX324" fmla="*/ 50368 w 186257"/>
              <a:gd name="connsiteY324" fmla="*/ 109037 h 719801"/>
              <a:gd name="connsiteX325" fmla="*/ 54978 w 186257"/>
              <a:gd name="connsiteY325" fmla="*/ 108806 h 719801"/>
              <a:gd name="connsiteX326" fmla="*/ 64199 w 186257"/>
              <a:gd name="connsiteY326" fmla="*/ 108806 h 719801"/>
              <a:gd name="connsiteX327" fmla="*/ 64199 w 186257"/>
              <a:gd name="connsiteY327" fmla="*/ 121369 h 719801"/>
              <a:gd name="connsiteX328" fmla="*/ 59934 w 186257"/>
              <a:gd name="connsiteY328" fmla="*/ 121369 h 719801"/>
              <a:gd name="connsiteX329" fmla="*/ 56707 w 186257"/>
              <a:gd name="connsiteY329" fmla="*/ 121485 h 719801"/>
              <a:gd name="connsiteX330" fmla="*/ 53710 w 186257"/>
              <a:gd name="connsiteY330" fmla="*/ 121831 h 719801"/>
              <a:gd name="connsiteX331" fmla="*/ 50944 w 186257"/>
              <a:gd name="connsiteY331" fmla="*/ 122522 h 719801"/>
              <a:gd name="connsiteX332" fmla="*/ 48408 w 186257"/>
              <a:gd name="connsiteY332" fmla="*/ 123444 h 719801"/>
              <a:gd name="connsiteX333" fmla="*/ 46219 w 186257"/>
              <a:gd name="connsiteY333" fmla="*/ 124712 h 719801"/>
              <a:gd name="connsiteX334" fmla="*/ 44605 w 186257"/>
              <a:gd name="connsiteY334" fmla="*/ 126326 h 719801"/>
              <a:gd name="connsiteX335" fmla="*/ 43683 w 186257"/>
              <a:gd name="connsiteY335" fmla="*/ 128285 h 719801"/>
              <a:gd name="connsiteX336" fmla="*/ 43337 w 186257"/>
              <a:gd name="connsiteY336" fmla="*/ 130590 h 719801"/>
              <a:gd name="connsiteX337" fmla="*/ 43337 w 186257"/>
              <a:gd name="connsiteY337" fmla="*/ 131858 h 719801"/>
              <a:gd name="connsiteX338" fmla="*/ 43568 w 186257"/>
              <a:gd name="connsiteY338" fmla="*/ 133011 h 719801"/>
              <a:gd name="connsiteX339" fmla="*/ 44029 w 186257"/>
              <a:gd name="connsiteY339" fmla="*/ 134048 h 719801"/>
              <a:gd name="connsiteX340" fmla="*/ 44720 w 186257"/>
              <a:gd name="connsiteY340" fmla="*/ 134970 h 719801"/>
              <a:gd name="connsiteX341" fmla="*/ 45527 w 186257"/>
              <a:gd name="connsiteY341" fmla="*/ 135777 h 719801"/>
              <a:gd name="connsiteX342" fmla="*/ 46449 w 186257"/>
              <a:gd name="connsiteY342" fmla="*/ 136469 h 719801"/>
              <a:gd name="connsiteX343" fmla="*/ 47486 w 186257"/>
              <a:gd name="connsiteY343" fmla="*/ 137160 h 719801"/>
              <a:gd name="connsiteX344" fmla="*/ 48639 w 186257"/>
              <a:gd name="connsiteY344" fmla="*/ 137736 h 719801"/>
              <a:gd name="connsiteX345" fmla="*/ 49907 w 186257"/>
              <a:gd name="connsiteY345" fmla="*/ 138198 h 719801"/>
              <a:gd name="connsiteX346" fmla="*/ 51290 w 186257"/>
              <a:gd name="connsiteY346" fmla="*/ 138543 h 719801"/>
              <a:gd name="connsiteX347" fmla="*/ 52788 w 186257"/>
              <a:gd name="connsiteY347" fmla="*/ 138889 h 719801"/>
              <a:gd name="connsiteX348" fmla="*/ 54287 w 186257"/>
              <a:gd name="connsiteY348" fmla="*/ 139120 h 719801"/>
              <a:gd name="connsiteX349" fmla="*/ 55900 w 186257"/>
              <a:gd name="connsiteY349" fmla="*/ 139235 h 719801"/>
              <a:gd name="connsiteX350" fmla="*/ 57514 w 186257"/>
              <a:gd name="connsiteY350" fmla="*/ 139350 h 719801"/>
              <a:gd name="connsiteX351" fmla="*/ 59243 w 186257"/>
              <a:gd name="connsiteY351" fmla="*/ 139350 h 719801"/>
              <a:gd name="connsiteX352" fmla="*/ 60972 w 186257"/>
              <a:gd name="connsiteY352" fmla="*/ 139350 h 719801"/>
              <a:gd name="connsiteX353" fmla="*/ 62931 w 186257"/>
              <a:gd name="connsiteY353" fmla="*/ 139350 h 719801"/>
              <a:gd name="connsiteX354" fmla="*/ 64660 w 186257"/>
              <a:gd name="connsiteY354" fmla="*/ 139350 h 719801"/>
              <a:gd name="connsiteX355" fmla="*/ 66273 w 186257"/>
              <a:gd name="connsiteY355" fmla="*/ 139350 h 719801"/>
              <a:gd name="connsiteX356" fmla="*/ 67657 w 186257"/>
              <a:gd name="connsiteY356" fmla="*/ 139350 h 719801"/>
              <a:gd name="connsiteX357" fmla="*/ 68924 w 186257"/>
              <a:gd name="connsiteY357" fmla="*/ 139235 h 719801"/>
              <a:gd name="connsiteX358" fmla="*/ 70192 w 186257"/>
              <a:gd name="connsiteY358" fmla="*/ 139004 h 719801"/>
              <a:gd name="connsiteX359" fmla="*/ 71345 w 186257"/>
              <a:gd name="connsiteY359" fmla="*/ 138774 h 719801"/>
              <a:gd name="connsiteX360" fmla="*/ 72497 w 186257"/>
              <a:gd name="connsiteY360" fmla="*/ 138428 h 719801"/>
              <a:gd name="connsiteX361" fmla="*/ 73535 w 186257"/>
              <a:gd name="connsiteY361" fmla="*/ 137967 h 719801"/>
              <a:gd name="connsiteX362" fmla="*/ 74457 w 186257"/>
              <a:gd name="connsiteY362" fmla="*/ 137391 h 719801"/>
              <a:gd name="connsiteX363" fmla="*/ 75379 w 186257"/>
              <a:gd name="connsiteY363" fmla="*/ 136814 h 719801"/>
              <a:gd name="connsiteX364" fmla="*/ 76186 w 186257"/>
              <a:gd name="connsiteY364" fmla="*/ 136123 h 719801"/>
              <a:gd name="connsiteX365" fmla="*/ 76992 w 186257"/>
              <a:gd name="connsiteY365" fmla="*/ 135316 h 719801"/>
              <a:gd name="connsiteX366" fmla="*/ 77799 w 186257"/>
              <a:gd name="connsiteY366" fmla="*/ 134394 h 719801"/>
              <a:gd name="connsiteX367" fmla="*/ 78606 w 186257"/>
              <a:gd name="connsiteY367" fmla="*/ 133357 h 719801"/>
              <a:gd name="connsiteX368" fmla="*/ 79413 w 186257"/>
              <a:gd name="connsiteY368" fmla="*/ 132089 h 719801"/>
              <a:gd name="connsiteX369" fmla="*/ 85291 w 186257"/>
              <a:gd name="connsiteY369" fmla="*/ 122176 h 719801"/>
              <a:gd name="connsiteX370" fmla="*/ 86559 w 186257"/>
              <a:gd name="connsiteY370" fmla="*/ 120102 h 719801"/>
              <a:gd name="connsiteX371" fmla="*/ 87942 w 186257"/>
              <a:gd name="connsiteY371" fmla="*/ 118257 h 719801"/>
              <a:gd name="connsiteX372" fmla="*/ 89440 w 186257"/>
              <a:gd name="connsiteY372" fmla="*/ 116644 h 719801"/>
              <a:gd name="connsiteX373" fmla="*/ 91054 w 186257"/>
              <a:gd name="connsiteY373" fmla="*/ 115261 h 719801"/>
              <a:gd name="connsiteX374" fmla="*/ 92783 w 186257"/>
              <a:gd name="connsiteY374" fmla="*/ 113993 h 719801"/>
              <a:gd name="connsiteX375" fmla="*/ 94627 w 186257"/>
              <a:gd name="connsiteY375" fmla="*/ 112840 h 719801"/>
              <a:gd name="connsiteX376" fmla="*/ 96586 w 186257"/>
              <a:gd name="connsiteY376" fmla="*/ 111918 h 719801"/>
              <a:gd name="connsiteX377" fmla="*/ 98661 w 186257"/>
              <a:gd name="connsiteY377" fmla="*/ 111111 h 719801"/>
              <a:gd name="connsiteX378" fmla="*/ 100966 w 186257"/>
              <a:gd name="connsiteY378" fmla="*/ 110535 h 719801"/>
              <a:gd name="connsiteX379" fmla="*/ 103502 w 186257"/>
              <a:gd name="connsiteY379" fmla="*/ 109959 h 719801"/>
              <a:gd name="connsiteX380" fmla="*/ 106153 w 186257"/>
              <a:gd name="connsiteY380" fmla="*/ 109497 h 719801"/>
              <a:gd name="connsiteX381" fmla="*/ 108919 w 186257"/>
              <a:gd name="connsiteY381" fmla="*/ 109152 h 719801"/>
              <a:gd name="connsiteX382" fmla="*/ 111916 w 186257"/>
              <a:gd name="connsiteY382" fmla="*/ 108921 h 719801"/>
              <a:gd name="connsiteX383" fmla="*/ 115143 w 186257"/>
              <a:gd name="connsiteY383" fmla="*/ 108806 h 719801"/>
              <a:gd name="connsiteX384" fmla="*/ 118485 w 186257"/>
              <a:gd name="connsiteY384" fmla="*/ 108806 h 719801"/>
              <a:gd name="connsiteX385" fmla="*/ 122058 w 186257"/>
              <a:gd name="connsiteY385" fmla="*/ 108806 h 719801"/>
              <a:gd name="connsiteX386" fmla="*/ 126208 w 186257"/>
              <a:gd name="connsiteY386" fmla="*/ 108806 h 719801"/>
              <a:gd name="connsiteX387" fmla="*/ 130242 w 186257"/>
              <a:gd name="connsiteY387" fmla="*/ 109037 h 719801"/>
              <a:gd name="connsiteX388" fmla="*/ 134161 w 186257"/>
              <a:gd name="connsiteY388" fmla="*/ 109382 h 719801"/>
              <a:gd name="connsiteX389" fmla="*/ 137849 w 186257"/>
              <a:gd name="connsiteY389" fmla="*/ 109843 h 719801"/>
              <a:gd name="connsiteX390" fmla="*/ 140730 w 186257"/>
              <a:gd name="connsiteY390" fmla="*/ 110420 h 719801"/>
              <a:gd name="connsiteX391" fmla="*/ 143496 w 186257"/>
              <a:gd name="connsiteY391" fmla="*/ 111111 h 719801"/>
              <a:gd name="connsiteX392" fmla="*/ 146032 w 186257"/>
              <a:gd name="connsiteY392" fmla="*/ 111918 h 719801"/>
              <a:gd name="connsiteX393" fmla="*/ 148453 w 186257"/>
              <a:gd name="connsiteY393" fmla="*/ 112840 h 719801"/>
              <a:gd name="connsiteX394" fmla="*/ 147876 w 186257"/>
              <a:gd name="connsiteY394" fmla="*/ 84947 h 719801"/>
              <a:gd name="connsiteX395" fmla="*/ 39073 w 186257"/>
              <a:gd name="connsiteY395" fmla="*/ 33887 h 719801"/>
              <a:gd name="connsiteX396" fmla="*/ 38150 w 186257"/>
              <a:gd name="connsiteY396" fmla="*/ 76187 h 719801"/>
              <a:gd name="connsiteX397" fmla="*/ 147415 w 186257"/>
              <a:gd name="connsiteY397" fmla="*/ 76187 h 719801"/>
              <a:gd name="connsiteX398" fmla="*/ 146608 w 186257"/>
              <a:gd name="connsiteY398" fmla="*/ 33887 h 719801"/>
              <a:gd name="connsiteX399" fmla="*/ 39188 w 186257"/>
              <a:gd name="connsiteY399" fmla="*/ 33887 h 719801"/>
              <a:gd name="connsiteX400" fmla="*/ 33771 w 186257"/>
              <a:gd name="connsiteY400" fmla="*/ 271323 h 719801"/>
              <a:gd name="connsiteX401" fmla="*/ 34116 w 186257"/>
              <a:gd name="connsiteY401" fmla="*/ 271323 h 719801"/>
              <a:gd name="connsiteX402" fmla="*/ 35615 w 186257"/>
              <a:gd name="connsiteY402" fmla="*/ 270517 h 719801"/>
              <a:gd name="connsiteX403" fmla="*/ 37228 w 186257"/>
              <a:gd name="connsiteY403" fmla="*/ 269940 h 719801"/>
              <a:gd name="connsiteX404" fmla="*/ 38842 w 186257"/>
              <a:gd name="connsiteY404" fmla="*/ 269364 h 719801"/>
              <a:gd name="connsiteX405" fmla="*/ 40571 w 186257"/>
              <a:gd name="connsiteY405" fmla="*/ 268903 h 719801"/>
              <a:gd name="connsiteX406" fmla="*/ 43798 w 186257"/>
              <a:gd name="connsiteY406" fmla="*/ 268096 h 719801"/>
              <a:gd name="connsiteX407" fmla="*/ 47141 w 186257"/>
              <a:gd name="connsiteY407" fmla="*/ 267520 h 719801"/>
              <a:gd name="connsiteX408" fmla="*/ 50598 w 186257"/>
              <a:gd name="connsiteY408" fmla="*/ 267174 h 719801"/>
              <a:gd name="connsiteX409" fmla="*/ 54171 w 186257"/>
              <a:gd name="connsiteY409" fmla="*/ 267174 h 719801"/>
              <a:gd name="connsiteX410" fmla="*/ 62009 w 186257"/>
              <a:gd name="connsiteY410" fmla="*/ 267174 h 719801"/>
              <a:gd name="connsiteX411" fmla="*/ 62009 w 186257"/>
              <a:gd name="connsiteY411" fmla="*/ 281351 h 719801"/>
              <a:gd name="connsiteX412" fmla="*/ 55209 w 186257"/>
              <a:gd name="connsiteY412" fmla="*/ 281351 h 719801"/>
              <a:gd name="connsiteX413" fmla="*/ 52212 w 186257"/>
              <a:gd name="connsiteY413" fmla="*/ 281466 h 719801"/>
              <a:gd name="connsiteX414" fmla="*/ 49446 w 186257"/>
              <a:gd name="connsiteY414" fmla="*/ 281927 h 719801"/>
              <a:gd name="connsiteX415" fmla="*/ 46910 w 186257"/>
              <a:gd name="connsiteY415" fmla="*/ 282734 h 719801"/>
              <a:gd name="connsiteX416" fmla="*/ 44490 w 186257"/>
              <a:gd name="connsiteY416" fmla="*/ 283772 h 719801"/>
              <a:gd name="connsiteX417" fmla="*/ 42530 w 186257"/>
              <a:gd name="connsiteY417" fmla="*/ 285155 h 719801"/>
              <a:gd name="connsiteX418" fmla="*/ 41032 w 186257"/>
              <a:gd name="connsiteY418" fmla="*/ 286768 h 719801"/>
              <a:gd name="connsiteX419" fmla="*/ 40110 w 186257"/>
              <a:gd name="connsiteY419" fmla="*/ 288612 h 719801"/>
              <a:gd name="connsiteX420" fmla="*/ 39764 w 186257"/>
              <a:gd name="connsiteY420" fmla="*/ 290572 h 719801"/>
              <a:gd name="connsiteX421" fmla="*/ 39995 w 186257"/>
              <a:gd name="connsiteY421" fmla="*/ 293108 h 719801"/>
              <a:gd name="connsiteX422" fmla="*/ 40917 w 186257"/>
              <a:gd name="connsiteY422" fmla="*/ 295182 h 719801"/>
              <a:gd name="connsiteX423" fmla="*/ 42415 w 186257"/>
              <a:gd name="connsiteY423" fmla="*/ 296796 h 719801"/>
              <a:gd name="connsiteX424" fmla="*/ 44490 w 186257"/>
              <a:gd name="connsiteY424" fmla="*/ 297948 h 719801"/>
              <a:gd name="connsiteX425" fmla="*/ 47025 w 186257"/>
              <a:gd name="connsiteY425" fmla="*/ 298755 h 719801"/>
              <a:gd name="connsiteX426" fmla="*/ 49907 w 186257"/>
              <a:gd name="connsiteY426" fmla="*/ 299332 h 719801"/>
              <a:gd name="connsiteX427" fmla="*/ 53134 w 186257"/>
              <a:gd name="connsiteY427" fmla="*/ 299677 h 719801"/>
              <a:gd name="connsiteX428" fmla="*/ 56592 w 186257"/>
              <a:gd name="connsiteY428" fmla="*/ 299677 h 719801"/>
              <a:gd name="connsiteX429" fmla="*/ 130472 w 186257"/>
              <a:gd name="connsiteY429" fmla="*/ 299677 h 719801"/>
              <a:gd name="connsiteX430" fmla="*/ 133469 w 186257"/>
              <a:gd name="connsiteY430" fmla="*/ 299562 h 719801"/>
              <a:gd name="connsiteX431" fmla="*/ 136235 w 186257"/>
              <a:gd name="connsiteY431" fmla="*/ 299216 h 719801"/>
              <a:gd name="connsiteX432" fmla="*/ 138771 w 186257"/>
              <a:gd name="connsiteY432" fmla="*/ 298640 h 719801"/>
              <a:gd name="connsiteX433" fmla="*/ 141076 w 186257"/>
              <a:gd name="connsiteY433" fmla="*/ 297718 h 719801"/>
              <a:gd name="connsiteX434" fmla="*/ 142920 w 186257"/>
              <a:gd name="connsiteY434" fmla="*/ 296565 h 719801"/>
              <a:gd name="connsiteX435" fmla="*/ 144303 w 186257"/>
              <a:gd name="connsiteY435" fmla="*/ 294952 h 719801"/>
              <a:gd name="connsiteX436" fmla="*/ 145110 w 186257"/>
              <a:gd name="connsiteY436" fmla="*/ 292992 h 719801"/>
              <a:gd name="connsiteX437" fmla="*/ 145341 w 186257"/>
              <a:gd name="connsiteY437" fmla="*/ 290572 h 719801"/>
              <a:gd name="connsiteX438" fmla="*/ 145341 w 186257"/>
              <a:gd name="connsiteY438" fmla="*/ 289880 h 719801"/>
              <a:gd name="connsiteX439" fmla="*/ 145225 w 186257"/>
              <a:gd name="connsiteY439" fmla="*/ 289073 h 719801"/>
              <a:gd name="connsiteX440" fmla="*/ 144995 w 186257"/>
              <a:gd name="connsiteY440" fmla="*/ 288267 h 719801"/>
              <a:gd name="connsiteX441" fmla="*/ 144649 w 186257"/>
              <a:gd name="connsiteY441" fmla="*/ 287460 h 719801"/>
              <a:gd name="connsiteX442" fmla="*/ 144188 w 186257"/>
              <a:gd name="connsiteY442" fmla="*/ 286653 h 719801"/>
              <a:gd name="connsiteX443" fmla="*/ 143612 w 186257"/>
              <a:gd name="connsiteY443" fmla="*/ 285846 h 719801"/>
              <a:gd name="connsiteX444" fmla="*/ 142920 w 186257"/>
              <a:gd name="connsiteY444" fmla="*/ 285039 h 719801"/>
              <a:gd name="connsiteX445" fmla="*/ 142113 w 186257"/>
              <a:gd name="connsiteY445" fmla="*/ 284348 h 719801"/>
              <a:gd name="connsiteX446" fmla="*/ 141191 w 186257"/>
              <a:gd name="connsiteY446" fmla="*/ 283772 h 719801"/>
              <a:gd name="connsiteX447" fmla="*/ 140154 w 186257"/>
              <a:gd name="connsiteY447" fmla="*/ 283195 h 719801"/>
              <a:gd name="connsiteX448" fmla="*/ 138886 w 186257"/>
              <a:gd name="connsiteY448" fmla="*/ 282619 h 719801"/>
              <a:gd name="connsiteX449" fmla="*/ 137503 w 186257"/>
              <a:gd name="connsiteY449" fmla="*/ 282158 h 719801"/>
              <a:gd name="connsiteX450" fmla="*/ 136005 w 186257"/>
              <a:gd name="connsiteY450" fmla="*/ 281812 h 719801"/>
              <a:gd name="connsiteX451" fmla="*/ 134276 w 186257"/>
              <a:gd name="connsiteY451" fmla="*/ 281581 h 719801"/>
              <a:gd name="connsiteX452" fmla="*/ 132432 w 186257"/>
              <a:gd name="connsiteY452" fmla="*/ 281466 h 719801"/>
              <a:gd name="connsiteX453" fmla="*/ 130357 w 186257"/>
              <a:gd name="connsiteY453" fmla="*/ 281466 h 719801"/>
              <a:gd name="connsiteX454" fmla="*/ 123557 w 186257"/>
              <a:gd name="connsiteY454" fmla="*/ 281466 h 719801"/>
              <a:gd name="connsiteX455" fmla="*/ 123557 w 186257"/>
              <a:gd name="connsiteY455" fmla="*/ 267289 h 719801"/>
              <a:gd name="connsiteX456" fmla="*/ 131971 w 186257"/>
              <a:gd name="connsiteY456" fmla="*/ 267289 h 719801"/>
              <a:gd name="connsiteX457" fmla="*/ 135198 w 186257"/>
              <a:gd name="connsiteY457" fmla="*/ 267289 h 719801"/>
              <a:gd name="connsiteX458" fmla="*/ 138425 w 186257"/>
              <a:gd name="connsiteY458" fmla="*/ 267635 h 719801"/>
              <a:gd name="connsiteX459" fmla="*/ 141537 w 186257"/>
              <a:gd name="connsiteY459" fmla="*/ 268211 h 719801"/>
              <a:gd name="connsiteX460" fmla="*/ 144534 w 186257"/>
              <a:gd name="connsiteY460" fmla="*/ 269018 h 719801"/>
              <a:gd name="connsiteX461" fmla="*/ 146263 w 186257"/>
              <a:gd name="connsiteY461" fmla="*/ 269595 h 719801"/>
              <a:gd name="connsiteX462" fmla="*/ 147992 w 186257"/>
              <a:gd name="connsiteY462" fmla="*/ 270171 h 719801"/>
              <a:gd name="connsiteX463" fmla="*/ 149605 w 186257"/>
              <a:gd name="connsiteY463" fmla="*/ 270862 h 719801"/>
              <a:gd name="connsiteX464" fmla="*/ 151219 w 186257"/>
              <a:gd name="connsiteY464" fmla="*/ 271669 h 719801"/>
              <a:gd name="connsiteX465" fmla="*/ 151565 w 186257"/>
              <a:gd name="connsiteY465" fmla="*/ 271669 h 719801"/>
              <a:gd name="connsiteX466" fmla="*/ 151219 w 186257"/>
              <a:gd name="connsiteY466" fmla="*/ 255302 h 719801"/>
              <a:gd name="connsiteX467" fmla="*/ 33771 w 186257"/>
              <a:gd name="connsiteY467" fmla="*/ 255302 h 719801"/>
              <a:gd name="connsiteX468" fmla="*/ 33425 w 186257"/>
              <a:gd name="connsiteY468" fmla="*/ 271669 h 719801"/>
              <a:gd name="connsiteX469" fmla="*/ 32503 w 186257"/>
              <a:gd name="connsiteY469" fmla="*/ 330567 h 719801"/>
              <a:gd name="connsiteX470" fmla="*/ 32849 w 186257"/>
              <a:gd name="connsiteY470" fmla="*/ 330567 h 719801"/>
              <a:gd name="connsiteX471" fmla="*/ 34462 w 186257"/>
              <a:gd name="connsiteY471" fmla="*/ 329760 h 719801"/>
              <a:gd name="connsiteX472" fmla="*/ 36076 w 186257"/>
              <a:gd name="connsiteY472" fmla="*/ 329069 h 719801"/>
              <a:gd name="connsiteX473" fmla="*/ 37805 w 186257"/>
              <a:gd name="connsiteY473" fmla="*/ 328492 h 719801"/>
              <a:gd name="connsiteX474" fmla="*/ 39533 w 186257"/>
              <a:gd name="connsiteY474" fmla="*/ 327916 h 719801"/>
              <a:gd name="connsiteX475" fmla="*/ 42876 w 186257"/>
              <a:gd name="connsiteY475" fmla="*/ 327109 h 719801"/>
              <a:gd name="connsiteX476" fmla="*/ 46334 w 186257"/>
              <a:gd name="connsiteY476" fmla="*/ 326533 h 719801"/>
              <a:gd name="connsiteX477" fmla="*/ 49907 w 186257"/>
              <a:gd name="connsiteY477" fmla="*/ 326187 h 719801"/>
              <a:gd name="connsiteX478" fmla="*/ 53595 w 186257"/>
              <a:gd name="connsiteY478" fmla="*/ 326072 h 719801"/>
              <a:gd name="connsiteX479" fmla="*/ 61548 w 186257"/>
              <a:gd name="connsiteY479" fmla="*/ 326072 h 719801"/>
              <a:gd name="connsiteX480" fmla="*/ 61317 w 186257"/>
              <a:gd name="connsiteY480" fmla="*/ 340941 h 719801"/>
              <a:gd name="connsiteX481" fmla="*/ 54517 w 186257"/>
              <a:gd name="connsiteY481" fmla="*/ 340941 h 719801"/>
              <a:gd name="connsiteX482" fmla="*/ 51520 w 186257"/>
              <a:gd name="connsiteY482" fmla="*/ 341056 h 719801"/>
              <a:gd name="connsiteX483" fmla="*/ 48639 w 186257"/>
              <a:gd name="connsiteY483" fmla="*/ 341517 h 719801"/>
              <a:gd name="connsiteX484" fmla="*/ 45988 w 186257"/>
              <a:gd name="connsiteY484" fmla="*/ 342324 h 719801"/>
              <a:gd name="connsiteX485" fmla="*/ 43568 w 186257"/>
              <a:gd name="connsiteY485" fmla="*/ 343476 h 719801"/>
              <a:gd name="connsiteX486" fmla="*/ 41493 w 186257"/>
              <a:gd name="connsiteY486" fmla="*/ 344860 h 719801"/>
              <a:gd name="connsiteX487" fmla="*/ 39995 w 186257"/>
              <a:gd name="connsiteY487" fmla="*/ 346473 h 719801"/>
              <a:gd name="connsiteX488" fmla="*/ 39073 w 186257"/>
              <a:gd name="connsiteY488" fmla="*/ 348317 h 719801"/>
              <a:gd name="connsiteX489" fmla="*/ 38727 w 186257"/>
              <a:gd name="connsiteY489" fmla="*/ 350392 h 719801"/>
              <a:gd name="connsiteX490" fmla="*/ 38957 w 186257"/>
              <a:gd name="connsiteY490" fmla="*/ 353043 h 719801"/>
              <a:gd name="connsiteX491" fmla="*/ 39879 w 186257"/>
              <a:gd name="connsiteY491" fmla="*/ 355233 h 719801"/>
              <a:gd name="connsiteX492" fmla="*/ 41378 w 186257"/>
              <a:gd name="connsiteY492" fmla="*/ 356962 h 719801"/>
              <a:gd name="connsiteX493" fmla="*/ 43568 w 186257"/>
              <a:gd name="connsiteY493" fmla="*/ 358230 h 719801"/>
              <a:gd name="connsiteX494" fmla="*/ 46219 w 186257"/>
              <a:gd name="connsiteY494" fmla="*/ 359036 h 719801"/>
              <a:gd name="connsiteX495" fmla="*/ 49215 w 186257"/>
              <a:gd name="connsiteY495" fmla="*/ 359613 h 719801"/>
              <a:gd name="connsiteX496" fmla="*/ 52442 w 186257"/>
              <a:gd name="connsiteY496" fmla="*/ 359959 h 719801"/>
              <a:gd name="connsiteX497" fmla="*/ 56015 w 186257"/>
              <a:gd name="connsiteY497" fmla="*/ 360074 h 719801"/>
              <a:gd name="connsiteX498" fmla="*/ 131625 w 186257"/>
              <a:gd name="connsiteY498" fmla="*/ 360074 h 719801"/>
              <a:gd name="connsiteX499" fmla="*/ 134737 w 186257"/>
              <a:gd name="connsiteY499" fmla="*/ 359959 h 719801"/>
              <a:gd name="connsiteX500" fmla="*/ 137618 w 186257"/>
              <a:gd name="connsiteY500" fmla="*/ 359613 h 719801"/>
              <a:gd name="connsiteX501" fmla="*/ 140154 w 186257"/>
              <a:gd name="connsiteY501" fmla="*/ 358921 h 719801"/>
              <a:gd name="connsiteX502" fmla="*/ 142459 w 186257"/>
              <a:gd name="connsiteY502" fmla="*/ 357999 h 719801"/>
              <a:gd name="connsiteX503" fmla="*/ 144418 w 186257"/>
              <a:gd name="connsiteY503" fmla="*/ 356731 h 719801"/>
              <a:gd name="connsiteX504" fmla="*/ 145802 w 186257"/>
              <a:gd name="connsiteY504" fmla="*/ 355118 h 719801"/>
              <a:gd name="connsiteX505" fmla="*/ 146608 w 186257"/>
              <a:gd name="connsiteY505" fmla="*/ 353043 h 719801"/>
              <a:gd name="connsiteX506" fmla="*/ 146839 w 186257"/>
              <a:gd name="connsiteY506" fmla="*/ 350623 h 719801"/>
              <a:gd name="connsiteX507" fmla="*/ 146839 w 186257"/>
              <a:gd name="connsiteY507" fmla="*/ 349816 h 719801"/>
              <a:gd name="connsiteX508" fmla="*/ 146724 w 186257"/>
              <a:gd name="connsiteY508" fmla="*/ 349009 h 719801"/>
              <a:gd name="connsiteX509" fmla="*/ 146493 w 186257"/>
              <a:gd name="connsiteY509" fmla="*/ 348202 h 719801"/>
              <a:gd name="connsiteX510" fmla="*/ 146147 w 186257"/>
              <a:gd name="connsiteY510" fmla="*/ 347395 h 719801"/>
              <a:gd name="connsiteX511" fmla="*/ 145686 w 186257"/>
              <a:gd name="connsiteY511" fmla="*/ 346589 h 719801"/>
              <a:gd name="connsiteX512" fmla="*/ 145110 w 186257"/>
              <a:gd name="connsiteY512" fmla="*/ 345782 h 719801"/>
              <a:gd name="connsiteX513" fmla="*/ 144418 w 186257"/>
              <a:gd name="connsiteY513" fmla="*/ 344975 h 719801"/>
              <a:gd name="connsiteX514" fmla="*/ 143612 w 186257"/>
              <a:gd name="connsiteY514" fmla="*/ 344168 h 719801"/>
              <a:gd name="connsiteX515" fmla="*/ 142690 w 186257"/>
              <a:gd name="connsiteY515" fmla="*/ 343476 h 719801"/>
              <a:gd name="connsiteX516" fmla="*/ 141652 w 186257"/>
              <a:gd name="connsiteY516" fmla="*/ 342900 h 719801"/>
              <a:gd name="connsiteX517" fmla="*/ 140384 w 186257"/>
              <a:gd name="connsiteY517" fmla="*/ 342324 h 719801"/>
              <a:gd name="connsiteX518" fmla="*/ 139001 w 186257"/>
              <a:gd name="connsiteY518" fmla="*/ 341863 h 719801"/>
              <a:gd name="connsiteX519" fmla="*/ 137388 w 186257"/>
              <a:gd name="connsiteY519" fmla="*/ 341517 h 719801"/>
              <a:gd name="connsiteX520" fmla="*/ 135659 w 186257"/>
              <a:gd name="connsiteY520" fmla="*/ 341286 h 719801"/>
              <a:gd name="connsiteX521" fmla="*/ 133700 w 186257"/>
              <a:gd name="connsiteY521" fmla="*/ 341171 h 719801"/>
              <a:gd name="connsiteX522" fmla="*/ 131625 w 186257"/>
              <a:gd name="connsiteY522" fmla="*/ 341171 h 719801"/>
              <a:gd name="connsiteX523" fmla="*/ 124594 w 186257"/>
              <a:gd name="connsiteY523" fmla="*/ 341171 h 719801"/>
              <a:gd name="connsiteX524" fmla="*/ 124364 w 186257"/>
              <a:gd name="connsiteY524" fmla="*/ 326303 h 719801"/>
              <a:gd name="connsiteX525" fmla="*/ 133123 w 186257"/>
              <a:gd name="connsiteY525" fmla="*/ 326303 h 719801"/>
              <a:gd name="connsiteX526" fmla="*/ 136466 w 186257"/>
              <a:gd name="connsiteY526" fmla="*/ 326418 h 719801"/>
              <a:gd name="connsiteX527" fmla="*/ 139693 w 186257"/>
              <a:gd name="connsiteY527" fmla="*/ 326764 h 719801"/>
              <a:gd name="connsiteX528" fmla="*/ 142805 w 186257"/>
              <a:gd name="connsiteY528" fmla="*/ 327340 h 719801"/>
              <a:gd name="connsiteX529" fmla="*/ 145917 w 186257"/>
              <a:gd name="connsiteY529" fmla="*/ 328147 h 719801"/>
              <a:gd name="connsiteX530" fmla="*/ 147761 w 186257"/>
              <a:gd name="connsiteY530" fmla="*/ 328723 h 719801"/>
              <a:gd name="connsiteX531" fmla="*/ 149490 w 186257"/>
              <a:gd name="connsiteY531" fmla="*/ 329415 h 719801"/>
              <a:gd name="connsiteX532" fmla="*/ 151219 w 186257"/>
              <a:gd name="connsiteY532" fmla="*/ 330106 h 719801"/>
              <a:gd name="connsiteX533" fmla="*/ 152832 w 186257"/>
              <a:gd name="connsiteY533" fmla="*/ 330913 h 719801"/>
              <a:gd name="connsiteX534" fmla="*/ 153178 w 186257"/>
              <a:gd name="connsiteY534" fmla="*/ 330913 h 719801"/>
              <a:gd name="connsiteX535" fmla="*/ 152717 w 186257"/>
              <a:gd name="connsiteY535" fmla="*/ 310742 h 719801"/>
              <a:gd name="connsiteX536" fmla="*/ 152371 w 186257"/>
              <a:gd name="connsiteY536" fmla="*/ 310742 h 719801"/>
              <a:gd name="connsiteX537" fmla="*/ 151449 w 186257"/>
              <a:gd name="connsiteY537" fmla="*/ 311319 h 719801"/>
              <a:gd name="connsiteX538" fmla="*/ 150527 w 186257"/>
              <a:gd name="connsiteY538" fmla="*/ 311665 h 719801"/>
              <a:gd name="connsiteX539" fmla="*/ 149605 w 186257"/>
              <a:gd name="connsiteY539" fmla="*/ 312010 h 719801"/>
              <a:gd name="connsiteX540" fmla="*/ 148683 w 186257"/>
              <a:gd name="connsiteY540" fmla="*/ 312356 h 719801"/>
              <a:gd name="connsiteX541" fmla="*/ 145341 w 186257"/>
              <a:gd name="connsiteY541" fmla="*/ 313393 h 719801"/>
              <a:gd name="connsiteX542" fmla="*/ 141537 w 186257"/>
              <a:gd name="connsiteY542" fmla="*/ 314085 h 719801"/>
              <a:gd name="connsiteX543" fmla="*/ 137273 w 186257"/>
              <a:gd name="connsiteY543" fmla="*/ 314546 h 719801"/>
              <a:gd name="connsiteX544" fmla="*/ 132547 w 186257"/>
              <a:gd name="connsiteY544" fmla="*/ 314661 h 719801"/>
              <a:gd name="connsiteX545" fmla="*/ 52442 w 186257"/>
              <a:gd name="connsiteY545" fmla="*/ 314661 h 719801"/>
              <a:gd name="connsiteX546" fmla="*/ 48985 w 186257"/>
              <a:gd name="connsiteY546" fmla="*/ 314661 h 719801"/>
              <a:gd name="connsiteX547" fmla="*/ 45642 w 186257"/>
              <a:gd name="connsiteY547" fmla="*/ 314316 h 719801"/>
              <a:gd name="connsiteX548" fmla="*/ 42415 w 186257"/>
              <a:gd name="connsiteY548" fmla="*/ 313739 h 719801"/>
              <a:gd name="connsiteX549" fmla="*/ 39303 w 186257"/>
              <a:gd name="connsiteY549" fmla="*/ 312932 h 719801"/>
              <a:gd name="connsiteX550" fmla="*/ 37689 w 186257"/>
              <a:gd name="connsiteY550" fmla="*/ 312471 h 719801"/>
              <a:gd name="connsiteX551" fmla="*/ 36191 w 186257"/>
              <a:gd name="connsiteY551" fmla="*/ 311895 h 719801"/>
              <a:gd name="connsiteX552" fmla="*/ 34693 w 186257"/>
              <a:gd name="connsiteY552" fmla="*/ 311319 h 719801"/>
              <a:gd name="connsiteX553" fmla="*/ 33310 w 186257"/>
              <a:gd name="connsiteY553" fmla="*/ 310627 h 719801"/>
              <a:gd name="connsiteX554" fmla="*/ 32964 w 186257"/>
              <a:gd name="connsiteY554" fmla="*/ 310627 h 719801"/>
              <a:gd name="connsiteX555" fmla="*/ 32503 w 186257"/>
              <a:gd name="connsiteY555" fmla="*/ 330798 h 719801"/>
              <a:gd name="connsiteX556" fmla="*/ 31120 w 186257"/>
              <a:gd name="connsiteY556" fmla="*/ 389696 h 719801"/>
              <a:gd name="connsiteX557" fmla="*/ 133930 w 186257"/>
              <a:gd name="connsiteY557" fmla="*/ 389696 h 719801"/>
              <a:gd name="connsiteX558" fmla="*/ 137503 w 186257"/>
              <a:gd name="connsiteY558" fmla="*/ 389811 h 719801"/>
              <a:gd name="connsiteX559" fmla="*/ 140961 w 186257"/>
              <a:gd name="connsiteY559" fmla="*/ 390157 h 719801"/>
              <a:gd name="connsiteX560" fmla="*/ 144303 w 186257"/>
              <a:gd name="connsiteY560" fmla="*/ 390733 h 719801"/>
              <a:gd name="connsiteX561" fmla="*/ 147415 w 186257"/>
              <a:gd name="connsiteY561" fmla="*/ 391540 h 719801"/>
              <a:gd name="connsiteX562" fmla="*/ 149144 w 186257"/>
              <a:gd name="connsiteY562" fmla="*/ 392116 h 719801"/>
              <a:gd name="connsiteX563" fmla="*/ 150873 w 186257"/>
              <a:gd name="connsiteY563" fmla="*/ 392808 h 719801"/>
              <a:gd name="connsiteX564" fmla="*/ 152602 w 186257"/>
              <a:gd name="connsiteY564" fmla="*/ 393615 h 719801"/>
              <a:gd name="connsiteX565" fmla="*/ 154215 w 186257"/>
              <a:gd name="connsiteY565" fmla="*/ 394422 h 719801"/>
              <a:gd name="connsiteX566" fmla="*/ 154561 w 186257"/>
              <a:gd name="connsiteY566" fmla="*/ 394652 h 719801"/>
              <a:gd name="connsiteX567" fmla="*/ 153985 w 186257"/>
              <a:gd name="connsiteY567" fmla="*/ 371370 h 719801"/>
              <a:gd name="connsiteX568" fmla="*/ 153639 w 186257"/>
              <a:gd name="connsiteY568" fmla="*/ 371370 h 719801"/>
              <a:gd name="connsiteX569" fmla="*/ 152717 w 186257"/>
              <a:gd name="connsiteY569" fmla="*/ 371946 h 719801"/>
              <a:gd name="connsiteX570" fmla="*/ 151795 w 186257"/>
              <a:gd name="connsiteY570" fmla="*/ 372407 h 719801"/>
              <a:gd name="connsiteX571" fmla="*/ 150873 w 186257"/>
              <a:gd name="connsiteY571" fmla="*/ 372753 h 719801"/>
              <a:gd name="connsiteX572" fmla="*/ 149951 w 186257"/>
              <a:gd name="connsiteY572" fmla="*/ 373098 h 719801"/>
              <a:gd name="connsiteX573" fmla="*/ 146493 w 186257"/>
              <a:gd name="connsiteY573" fmla="*/ 374136 h 719801"/>
              <a:gd name="connsiteX574" fmla="*/ 142574 w 186257"/>
              <a:gd name="connsiteY574" fmla="*/ 374827 h 719801"/>
              <a:gd name="connsiteX575" fmla="*/ 138195 w 186257"/>
              <a:gd name="connsiteY575" fmla="*/ 375288 h 719801"/>
              <a:gd name="connsiteX576" fmla="*/ 133354 w 186257"/>
              <a:gd name="connsiteY576" fmla="*/ 375404 h 719801"/>
              <a:gd name="connsiteX577" fmla="*/ 51520 w 186257"/>
              <a:gd name="connsiteY577" fmla="*/ 375404 h 719801"/>
              <a:gd name="connsiteX578" fmla="*/ 47947 w 186257"/>
              <a:gd name="connsiteY578" fmla="*/ 375288 h 719801"/>
              <a:gd name="connsiteX579" fmla="*/ 44490 w 186257"/>
              <a:gd name="connsiteY579" fmla="*/ 374942 h 719801"/>
              <a:gd name="connsiteX580" fmla="*/ 41147 w 186257"/>
              <a:gd name="connsiteY580" fmla="*/ 374366 h 719801"/>
              <a:gd name="connsiteX581" fmla="*/ 38035 w 186257"/>
              <a:gd name="connsiteY581" fmla="*/ 373559 h 719801"/>
              <a:gd name="connsiteX582" fmla="*/ 36422 w 186257"/>
              <a:gd name="connsiteY582" fmla="*/ 373098 h 719801"/>
              <a:gd name="connsiteX583" fmla="*/ 34808 w 186257"/>
              <a:gd name="connsiteY583" fmla="*/ 372522 h 719801"/>
              <a:gd name="connsiteX584" fmla="*/ 33310 w 186257"/>
              <a:gd name="connsiteY584" fmla="*/ 371831 h 719801"/>
              <a:gd name="connsiteX585" fmla="*/ 31811 w 186257"/>
              <a:gd name="connsiteY585" fmla="*/ 371139 h 719801"/>
              <a:gd name="connsiteX586" fmla="*/ 31465 w 186257"/>
              <a:gd name="connsiteY586" fmla="*/ 371139 h 719801"/>
              <a:gd name="connsiteX587" fmla="*/ 31004 w 186257"/>
              <a:gd name="connsiteY587" fmla="*/ 389581 h 719801"/>
              <a:gd name="connsiteX588" fmla="*/ 30313 w 186257"/>
              <a:gd name="connsiteY588" fmla="*/ 425542 h 719801"/>
              <a:gd name="connsiteX589" fmla="*/ 132432 w 186257"/>
              <a:gd name="connsiteY589" fmla="*/ 425542 h 719801"/>
              <a:gd name="connsiteX590" fmla="*/ 136235 w 186257"/>
              <a:gd name="connsiteY590" fmla="*/ 425311 h 719801"/>
              <a:gd name="connsiteX591" fmla="*/ 139462 w 186257"/>
              <a:gd name="connsiteY591" fmla="*/ 424735 h 719801"/>
              <a:gd name="connsiteX592" fmla="*/ 142229 w 186257"/>
              <a:gd name="connsiteY592" fmla="*/ 423813 h 719801"/>
              <a:gd name="connsiteX593" fmla="*/ 144418 w 186257"/>
              <a:gd name="connsiteY593" fmla="*/ 422545 h 719801"/>
              <a:gd name="connsiteX594" fmla="*/ 146032 w 186257"/>
              <a:gd name="connsiteY594" fmla="*/ 421047 h 719801"/>
              <a:gd name="connsiteX595" fmla="*/ 147185 w 186257"/>
              <a:gd name="connsiteY595" fmla="*/ 419318 h 719801"/>
              <a:gd name="connsiteX596" fmla="*/ 147876 w 186257"/>
              <a:gd name="connsiteY596" fmla="*/ 417358 h 719801"/>
              <a:gd name="connsiteX597" fmla="*/ 148107 w 186257"/>
              <a:gd name="connsiteY597" fmla="*/ 415284 h 719801"/>
              <a:gd name="connsiteX598" fmla="*/ 147876 w 186257"/>
              <a:gd name="connsiteY598" fmla="*/ 413209 h 719801"/>
              <a:gd name="connsiteX599" fmla="*/ 147069 w 186257"/>
              <a:gd name="connsiteY599" fmla="*/ 411365 h 719801"/>
              <a:gd name="connsiteX600" fmla="*/ 145802 w 186257"/>
              <a:gd name="connsiteY600" fmla="*/ 409636 h 719801"/>
              <a:gd name="connsiteX601" fmla="*/ 144073 w 186257"/>
              <a:gd name="connsiteY601" fmla="*/ 408138 h 719801"/>
              <a:gd name="connsiteX602" fmla="*/ 141883 w 186257"/>
              <a:gd name="connsiteY602" fmla="*/ 406870 h 719801"/>
              <a:gd name="connsiteX603" fmla="*/ 139117 w 186257"/>
              <a:gd name="connsiteY603" fmla="*/ 405948 h 719801"/>
              <a:gd name="connsiteX604" fmla="*/ 135889 w 186257"/>
              <a:gd name="connsiteY604" fmla="*/ 405371 h 719801"/>
              <a:gd name="connsiteX605" fmla="*/ 132086 w 186257"/>
              <a:gd name="connsiteY605" fmla="*/ 405141 h 719801"/>
              <a:gd name="connsiteX606" fmla="*/ 30774 w 186257"/>
              <a:gd name="connsiteY606" fmla="*/ 405141 h 719801"/>
              <a:gd name="connsiteX607" fmla="*/ 30313 w 186257"/>
              <a:gd name="connsiteY607" fmla="*/ 425427 h 719801"/>
              <a:gd name="connsiteX608" fmla="*/ 156175 w 186257"/>
              <a:gd name="connsiteY608" fmla="*/ 459544 h 719801"/>
              <a:gd name="connsiteX609" fmla="*/ 155599 w 186257"/>
              <a:gd name="connsiteY609" fmla="*/ 436261 h 719801"/>
              <a:gd name="connsiteX610" fmla="*/ 155253 w 186257"/>
              <a:gd name="connsiteY610" fmla="*/ 436492 h 719801"/>
              <a:gd name="connsiteX611" fmla="*/ 153639 w 186257"/>
              <a:gd name="connsiteY611" fmla="*/ 437299 h 719801"/>
              <a:gd name="connsiteX612" fmla="*/ 151910 w 186257"/>
              <a:gd name="connsiteY612" fmla="*/ 438105 h 719801"/>
              <a:gd name="connsiteX613" fmla="*/ 150181 w 186257"/>
              <a:gd name="connsiteY613" fmla="*/ 438797 h 719801"/>
              <a:gd name="connsiteX614" fmla="*/ 148337 w 186257"/>
              <a:gd name="connsiteY614" fmla="*/ 439488 h 719801"/>
              <a:gd name="connsiteX615" fmla="*/ 145110 w 186257"/>
              <a:gd name="connsiteY615" fmla="*/ 440411 h 719801"/>
              <a:gd name="connsiteX616" fmla="*/ 141768 w 186257"/>
              <a:gd name="connsiteY616" fmla="*/ 441102 h 719801"/>
              <a:gd name="connsiteX617" fmla="*/ 138310 w 186257"/>
              <a:gd name="connsiteY617" fmla="*/ 441448 h 719801"/>
              <a:gd name="connsiteX618" fmla="*/ 134622 w 186257"/>
              <a:gd name="connsiteY618" fmla="*/ 441563 h 719801"/>
              <a:gd name="connsiteX619" fmla="*/ 29852 w 186257"/>
              <a:gd name="connsiteY619" fmla="*/ 441563 h 719801"/>
              <a:gd name="connsiteX620" fmla="*/ 29506 w 186257"/>
              <a:gd name="connsiteY620" fmla="*/ 459313 h 719801"/>
              <a:gd name="connsiteX621" fmla="*/ 29852 w 186257"/>
              <a:gd name="connsiteY621" fmla="*/ 459083 h 719801"/>
              <a:gd name="connsiteX622" fmla="*/ 34462 w 186257"/>
              <a:gd name="connsiteY622" fmla="*/ 456893 h 719801"/>
              <a:gd name="connsiteX623" fmla="*/ 39303 w 186257"/>
              <a:gd name="connsiteY623" fmla="*/ 455394 h 719801"/>
              <a:gd name="connsiteX624" fmla="*/ 44374 w 186257"/>
              <a:gd name="connsiteY624" fmla="*/ 454472 h 719801"/>
              <a:gd name="connsiteX625" fmla="*/ 49676 w 186257"/>
              <a:gd name="connsiteY625" fmla="*/ 454126 h 719801"/>
              <a:gd name="connsiteX626" fmla="*/ 60165 w 186257"/>
              <a:gd name="connsiteY626" fmla="*/ 454126 h 719801"/>
              <a:gd name="connsiteX627" fmla="*/ 59934 w 186257"/>
              <a:gd name="connsiteY627" fmla="*/ 470494 h 719801"/>
              <a:gd name="connsiteX628" fmla="*/ 55209 w 186257"/>
              <a:gd name="connsiteY628" fmla="*/ 470494 h 719801"/>
              <a:gd name="connsiteX629" fmla="*/ 51520 w 186257"/>
              <a:gd name="connsiteY629" fmla="*/ 470609 h 719801"/>
              <a:gd name="connsiteX630" fmla="*/ 48063 w 186257"/>
              <a:gd name="connsiteY630" fmla="*/ 471070 h 719801"/>
              <a:gd name="connsiteX631" fmla="*/ 44835 w 186257"/>
              <a:gd name="connsiteY631" fmla="*/ 471877 h 719801"/>
              <a:gd name="connsiteX632" fmla="*/ 41954 w 186257"/>
              <a:gd name="connsiteY632" fmla="*/ 473029 h 719801"/>
              <a:gd name="connsiteX633" fmla="*/ 39418 w 186257"/>
              <a:gd name="connsiteY633" fmla="*/ 474643 h 719801"/>
              <a:gd name="connsiteX634" fmla="*/ 37574 w 186257"/>
              <a:gd name="connsiteY634" fmla="*/ 476718 h 719801"/>
              <a:gd name="connsiteX635" fmla="*/ 36422 w 186257"/>
              <a:gd name="connsiteY635" fmla="*/ 479253 h 719801"/>
              <a:gd name="connsiteX636" fmla="*/ 35961 w 186257"/>
              <a:gd name="connsiteY636" fmla="*/ 482250 h 719801"/>
              <a:gd name="connsiteX637" fmla="*/ 35961 w 186257"/>
              <a:gd name="connsiteY637" fmla="*/ 483979 h 719801"/>
              <a:gd name="connsiteX638" fmla="*/ 36306 w 186257"/>
              <a:gd name="connsiteY638" fmla="*/ 485477 h 719801"/>
              <a:gd name="connsiteX639" fmla="*/ 36883 w 186257"/>
              <a:gd name="connsiteY639" fmla="*/ 486861 h 719801"/>
              <a:gd name="connsiteX640" fmla="*/ 37689 w 186257"/>
              <a:gd name="connsiteY640" fmla="*/ 488013 h 719801"/>
              <a:gd name="connsiteX641" fmla="*/ 38612 w 186257"/>
              <a:gd name="connsiteY641" fmla="*/ 489050 h 719801"/>
              <a:gd name="connsiteX642" fmla="*/ 39649 w 186257"/>
              <a:gd name="connsiteY642" fmla="*/ 489973 h 719801"/>
              <a:gd name="connsiteX643" fmla="*/ 40801 w 186257"/>
              <a:gd name="connsiteY643" fmla="*/ 490779 h 719801"/>
              <a:gd name="connsiteX644" fmla="*/ 42069 w 186257"/>
              <a:gd name="connsiteY644" fmla="*/ 491471 h 719801"/>
              <a:gd name="connsiteX645" fmla="*/ 43568 w 186257"/>
              <a:gd name="connsiteY645" fmla="*/ 492047 h 719801"/>
              <a:gd name="connsiteX646" fmla="*/ 45181 w 186257"/>
              <a:gd name="connsiteY646" fmla="*/ 492508 h 719801"/>
              <a:gd name="connsiteX647" fmla="*/ 46795 w 186257"/>
              <a:gd name="connsiteY647" fmla="*/ 492969 h 719801"/>
              <a:gd name="connsiteX648" fmla="*/ 48524 w 186257"/>
              <a:gd name="connsiteY648" fmla="*/ 493315 h 719801"/>
              <a:gd name="connsiteX649" fmla="*/ 50368 w 186257"/>
              <a:gd name="connsiteY649" fmla="*/ 493546 h 719801"/>
              <a:gd name="connsiteX650" fmla="*/ 52212 w 186257"/>
              <a:gd name="connsiteY650" fmla="*/ 493661 h 719801"/>
              <a:gd name="connsiteX651" fmla="*/ 54171 w 186257"/>
              <a:gd name="connsiteY651" fmla="*/ 493661 h 719801"/>
              <a:gd name="connsiteX652" fmla="*/ 56131 w 186257"/>
              <a:gd name="connsiteY652" fmla="*/ 493661 h 719801"/>
              <a:gd name="connsiteX653" fmla="*/ 58321 w 186257"/>
              <a:gd name="connsiteY653" fmla="*/ 493661 h 719801"/>
              <a:gd name="connsiteX654" fmla="*/ 60280 w 186257"/>
              <a:gd name="connsiteY654" fmla="*/ 493661 h 719801"/>
              <a:gd name="connsiteX655" fmla="*/ 62124 w 186257"/>
              <a:gd name="connsiteY655" fmla="*/ 493661 h 719801"/>
              <a:gd name="connsiteX656" fmla="*/ 63738 w 186257"/>
              <a:gd name="connsiteY656" fmla="*/ 493661 h 719801"/>
              <a:gd name="connsiteX657" fmla="*/ 65236 w 186257"/>
              <a:gd name="connsiteY657" fmla="*/ 493430 h 719801"/>
              <a:gd name="connsiteX658" fmla="*/ 66619 w 186257"/>
              <a:gd name="connsiteY658" fmla="*/ 493200 h 719801"/>
              <a:gd name="connsiteX659" fmla="*/ 68002 w 186257"/>
              <a:gd name="connsiteY659" fmla="*/ 492854 h 719801"/>
              <a:gd name="connsiteX660" fmla="*/ 69270 w 186257"/>
              <a:gd name="connsiteY660" fmla="*/ 492393 h 719801"/>
              <a:gd name="connsiteX661" fmla="*/ 70423 w 186257"/>
              <a:gd name="connsiteY661" fmla="*/ 491817 h 719801"/>
              <a:gd name="connsiteX662" fmla="*/ 71575 w 186257"/>
              <a:gd name="connsiteY662" fmla="*/ 491125 h 719801"/>
              <a:gd name="connsiteX663" fmla="*/ 72613 w 186257"/>
              <a:gd name="connsiteY663" fmla="*/ 490318 h 719801"/>
              <a:gd name="connsiteX664" fmla="*/ 73535 w 186257"/>
              <a:gd name="connsiteY664" fmla="*/ 489396 h 719801"/>
              <a:gd name="connsiteX665" fmla="*/ 74457 w 186257"/>
              <a:gd name="connsiteY665" fmla="*/ 488359 h 719801"/>
              <a:gd name="connsiteX666" fmla="*/ 75379 w 186257"/>
              <a:gd name="connsiteY666" fmla="*/ 487091 h 719801"/>
              <a:gd name="connsiteX667" fmla="*/ 76301 w 186257"/>
              <a:gd name="connsiteY667" fmla="*/ 485708 h 719801"/>
              <a:gd name="connsiteX668" fmla="*/ 77223 w 186257"/>
              <a:gd name="connsiteY668" fmla="*/ 484094 h 719801"/>
              <a:gd name="connsiteX669" fmla="*/ 84023 w 186257"/>
              <a:gd name="connsiteY669" fmla="*/ 471185 h 719801"/>
              <a:gd name="connsiteX670" fmla="*/ 85522 w 186257"/>
              <a:gd name="connsiteY670" fmla="*/ 468534 h 719801"/>
              <a:gd name="connsiteX671" fmla="*/ 87135 w 186257"/>
              <a:gd name="connsiteY671" fmla="*/ 466114 h 719801"/>
              <a:gd name="connsiteX672" fmla="*/ 88864 w 186257"/>
              <a:gd name="connsiteY672" fmla="*/ 464039 h 719801"/>
              <a:gd name="connsiteX673" fmla="*/ 90708 w 186257"/>
              <a:gd name="connsiteY673" fmla="*/ 462195 h 719801"/>
              <a:gd name="connsiteX674" fmla="*/ 92668 w 186257"/>
              <a:gd name="connsiteY674" fmla="*/ 460581 h 719801"/>
              <a:gd name="connsiteX675" fmla="*/ 94742 w 186257"/>
              <a:gd name="connsiteY675" fmla="*/ 459198 h 719801"/>
              <a:gd name="connsiteX676" fmla="*/ 96932 w 186257"/>
              <a:gd name="connsiteY676" fmla="*/ 457930 h 719801"/>
              <a:gd name="connsiteX677" fmla="*/ 99353 w 186257"/>
              <a:gd name="connsiteY677" fmla="*/ 456893 h 719801"/>
              <a:gd name="connsiteX678" fmla="*/ 102004 w 186257"/>
              <a:gd name="connsiteY678" fmla="*/ 456086 h 719801"/>
              <a:gd name="connsiteX679" fmla="*/ 104885 w 186257"/>
              <a:gd name="connsiteY679" fmla="*/ 455394 h 719801"/>
              <a:gd name="connsiteX680" fmla="*/ 107882 w 186257"/>
              <a:gd name="connsiteY680" fmla="*/ 454818 h 719801"/>
              <a:gd name="connsiteX681" fmla="*/ 110994 w 186257"/>
              <a:gd name="connsiteY681" fmla="*/ 454472 h 719801"/>
              <a:gd name="connsiteX682" fmla="*/ 114336 w 186257"/>
              <a:gd name="connsiteY682" fmla="*/ 454242 h 719801"/>
              <a:gd name="connsiteX683" fmla="*/ 117909 w 186257"/>
              <a:gd name="connsiteY683" fmla="*/ 454011 h 719801"/>
              <a:gd name="connsiteX684" fmla="*/ 121713 w 186257"/>
              <a:gd name="connsiteY684" fmla="*/ 453896 h 719801"/>
              <a:gd name="connsiteX685" fmla="*/ 125747 w 186257"/>
              <a:gd name="connsiteY685" fmla="*/ 453896 h 719801"/>
              <a:gd name="connsiteX686" fmla="*/ 130472 w 186257"/>
              <a:gd name="connsiteY686" fmla="*/ 453896 h 719801"/>
              <a:gd name="connsiteX687" fmla="*/ 135083 w 186257"/>
              <a:gd name="connsiteY687" fmla="*/ 454126 h 719801"/>
              <a:gd name="connsiteX688" fmla="*/ 139462 w 186257"/>
              <a:gd name="connsiteY688" fmla="*/ 454588 h 719801"/>
              <a:gd name="connsiteX689" fmla="*/ 143727 w 186257"/>
              <a:gd name="connsiteY689" fmla="*/ 455279 h 719801"/>
              <a:gd name="connsiteX690" fmla="*/ 147069 w 186257"/>
              <a:gd name="connsiteY690" fmla="*/ 455971 h 719801"/>
              <a:gd name="connsiteX691" fmla="*/ 150181 w 186257"/>
              <a:gd name="connsiteY691" fmla="*/ 456777 h 719801"/>
              <a:gd name="connsiteX692" fmla="*/ 153178 w 186257"/>
              <a:gd name="connsiteY692" fmla="*/ 457815 h 719801"/>
              <a:gd name="connsiteX693" fmla="*/ 155944 w 186257"/>
              <a:gd name="connsiteY693" fmla="*/ 458968 h 719801"/>
              <a:gd name="connsiteX694" fmla="*/ 156290 w 186257"/>
              <a:gd name="connsiteY694" fmla="*/ 458968 h 71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Lst>
            <a:rect l="l" t="t" r="r" b="b"/>
            <a:pathLst>
              <a:path w="186257" h="719801">
                <a:moveTo>
                  <a:pt x="157673" y="548179"/>
                </a:moveTo>
                <a:lnTo>
                  <a:pt x="157904" y="560512"/>
                </a:lnTo>
                <a:lnTo>
                  <a:pt x="27777" y="560512"/>
                </a:lnTo>
                <a:lnTo>
                  <a:pt x="28008" y="548179"/>
                </a:lnTo>
                <a:lnTo>
                  <a:pt x="157673" y="548179"/>
                </a:lnTo>
                <a:close/>
                <a:moveTo>
                  <a:pt x="26394" y="623559"/>
                </a:moveTo>
                <a:lnTo>
                  <a:pt x="26048" y="636584"/>
                </a:lnTo>
                <a:lnTo>
                  <a:pt x="159633" y="636584"/>
                </a:lnTo>
                <a:lnTo>
                  <a:pt x="159287" y="623559"/>
                </a:lnTo>
                <a:lnTo>
                  <a:pt x="26279" y="623559"/>
                </a:lnTo>
                <a:close/>
                <a:moveTo>
                  <a:pt x="185911" y="719802"/>
                </a:moveTo>
                <a:lnTo>
                  <a:pt x="161938" y="719802"/>
                </a:lnTo>
                <a:lnTo>
                  <a:pt x="157212" y="506224"/>
                </a:lnTo>
                <a:cubicBezTo>
                  <a:pt x="156521" y="506570"/>
                  <a:pt x="155944" y="506916"/>
                  <a:pt x="155253" y="507262"/>
                </a:cubicBezTo>
                <a:cubicBezTo>
                  <a:pt x="154676" y="507607"/>
                  <a:pt x="153985" y="507838"/>
                  <a:pt x="153409" y="508184"/>
                </a:cubicBezTo>
                <a:cubicBezTo>
                  <a:pt x="152832" y="508414"/>
                  <a:pt x="152141" y="508760"/>
                  <a:pt x="151565" y="508991"/>
                </a:cubicBezTo>
                <a:cubicBezTo>
                  <a:pt x="150988" y="509221"/>
                  <a:pt x="150297" y="509451"/>
                  <a:pt x="149605" y="509682"/>
                </a:cubicBezTo>
                <a:cubicBezTo>
                  <a:pt x="148568" y="510028"/>
                  <a:pt x="147415" y="510374"/>
                  <a:pt x="146263" y="510719"/>
                </a:cubicBezTo>
                <a:cubicBezTo>
                  <a:pt x="145110" y="510950"/>
                  <a:pt x="143958" y="511296"/>
                  <a:pt x="142690" y="511411"/>
                </a:cubicBezTo>
                <a:cubicBezTo>
                  <a:pt x="141537" y="511642"/>
                  <a:pt x="140269" y="511757"/>
                  <a:pt x="139001" y="511872"/>
                </a:cubicBezTo>
                <a:cubicBezTo>
                  <a:pt x="137734" y="511872"/>
                  <a:pt x="136466" y="511987"/>
                  <a:pt x="135198" y="511987"/>
                </a:cubicBezTo>
                <a:lnTo>
                  <a:pt x="127130" y="511987"/>
                </a:lnTo>
                <a:lnTo>
                  <a:pt x="126899" y="495159"/>
                </a:lnTo>
                <a:lnTo>
                  <a:pt x="133700" y="495159"/>
                </a:lnTo>
                <a:cubicBezTo>
                  <a:pt x="134737" y="495159"/>
                  <a:pt x="135774" y="495159"/>
                  <a:pt x="136696" y="494929"/>
                </a:cubicBezTo>
                <a:cubicBezTo>
                  <a:pt x="137618" y="494813"/>
                  <a:pt x="138656" y="494583"/>
                  <a:pt x="139578" y="494352"/>
                </a:cubicBezTo>
                <a:cubicBezTo>
                  <a:pt x="140500" y="494122"/>
                  <a:pt x="141422" y="493776"/>
                  <a:pt x="142229" y="493430"/>
                </a:cubicBezTo>
                <a:cubicBezTo>
                  <a:pt x="143151" y="493085"/>
                  <a:pt x="143958" y="492624"/>
                  <a:pt x="144764" y="492162"/>
                </a:cubicBezTo>
                <a:cubicBezTo>
                  <a:pt x="145571" y="491701"/>
                  <a:pt x="146263" y="491125"/>
                  <a:pt x="146954" y="490549"/>
                </a:cubicBezTo>
                <a:cubicBezTo>
                  <a:pt x="147531" y="489973"/>
                  <a:pt x="148107" y="489166"/>
                  <a:pt x="148453" y="488474"/>
                </a:cubicBezTo>
                <a:cubicBezTo>
                  <a:pt x="148798" y="487667"/>
                  <a:pt x="149144" y="486861"/>
                  <a:pt x="149375" y="485938"/>
                </a:cubicBezTo>
                <a:cubicBezTo>
                  <a:pt x="149605" y="485016"/>
                  <a:pt x="149605" y="483979"/>
                  <a:pt x="149605" y="482942"/>
                </a:cubicBezTo>
                <a:cubicBezTo>
                  <a:pt x="149605" y="482250"/>
                  <a:pt x="149605" y="481558"/>
                  <a:pt x="149490" y="480867"/>
                </a:cubicBezTo>
                <a:cubicBezTo>
                  <a:pt x="149490" y="480175"/>
                  <a:pt x="149259" y="479599"/>
                  <a:pt x="149144" y="479023"/>
                </a:cubicBezTo>
                <a:cubicBezTo>
                  <a:pt x="149029" y="478446"/>
                  <a:pt x="148798" y="477986"/>
                  <a:pt x="148568" y="477409"/>
                </a:cubicBezTo>
                <a:cubicBezTo>
                  <a:pt x="148337" y="476948"/>
                  <a:pt x="148107" y="476487"/>
                  <a:pt x="147876" y="476026"/>
                </a:cubicBezTo>
                <a:cubicBezTo>
                  <a:pt x="147646" y="475565"/>
                  <a:pt x="147300" y="475219"/>
                  <a:pt x="146954" y="474873"/>
                </a:cubicBezTo>
                <a:cubicBezTo>
                  <a:pt x="146608" y="474528"/>
                  <a:pt x="146263" y="474182"/>
                  <a:pt x="145802" y="473836"/>
                </a:cubicBezTo>
                <a:cubicBezTo>
                  <a:pt x="145456" y="473490"/>
                  <a:pt x="144995" y="473260"/>
                  <a:pt x="144534" y="472914"/>
                </a:cubicBezTo>
                <a:cubicBezTo>
                  <a:pt x="144073" y="472683"/>
                  <a:pt x="143612" y="472453"/>
                  <a:pt x="143035" y="472223"/>
                </a:cubicBezTo>
                <a:cubicBezTo>
                  <a:pt x="142574" y="471992"/>
                  <a:pt x="141998" y="471761"/>
                  <a:pt x="141422" y="471646"/>
                </a:cubicBezTo>
                <a:cubicBezTo>
                  <a:pt x="140846" y="471415"/>
                  <a:pt x="140269" y="471300"/>
                  <a:pt x="139693" y="471185"/>
                </a:cubicBezTo>
                <a:cubicBezTo>
                  <a:pt x="139117" y="471070"/>
                  <a:pt x="138425" y="470955"/>
                  <a:pt x="137734" y="470839"/>
                </a:cubicBezTo>
                <a:cubicBezTo>
                  <a:pt x="137042" y="470839"/>
                  <a:pt x="136350" y="470724"/>
                  <a:pt x="135659" y="470609"/>
                </a:cubicBezTo>
                <a:cubicBezTo>
                  <a:pt x="134967" y="470609"/>
                  <a:pt x="134276" y="470609"/>
                  <a:pt x="133469" y="470609"/>
                </a:cubicBezTo>
                <a:cubicBezTo>
                  <a:pt x="132777" y="470609"/>
                  <a:pt x="131971" y="470609"/>
                  <a:pt x="131164" y="470609"/>
                </a:cubicBezTo>
                <a:cubicBezTo>
                  <a:pt x="130357" y="470609"/>
                  <a:pt x="129550" y="470609"/>
                  <a:pt x="128743" y="470609"/>
                </a:cubicBezTo>
                <a:cubicBezTo>
                  <a:pt x="127937" y="470609"/>
                  <a:pt x="127130" y="470609"/>
                  <a:pt x="126208" y="470609"/>
                </a:cubicBezTo>
                <a:cubicBezTo>
                  <a:pt x="125286" y="470609"/>
                  <a:pt x="124248" y="470609"/>
                  <a:pt x="123326" y="470609"/>
                </a:cubicBezTo>
                <a:cubicBezTo>
                  <a:pt x="122404" y="470609"/>
                  <a:pt x="121482" y="470609"/>
                  <a:pt x="120675" y="470609"/>
                </a:cubicBezTo>
                <a:cubicBezTo>
                  <a:pt x="119869" y="470609"/>
                  <a:pt x="119062" y="470609"/>
                  <a:pt x="118370" y="470609"/>
                </a:cubicBezTo>
                <a:cubicBezTo>
                  <a:pt x="117679" y="470609"/>
                  <a:pt x="116987" y="470609"/>
                  <a:pt x="116296" y="470724"/>
                </a:cubicBezTo>
                <a:cubicBezTo>
                  <a:pt x="115604" y="470724"/>
                  <a:pt x="115028" y="470839"/>
                  <a:pt x="114451" y="470955"/>
                </a:cubicBezTo>
                <a:cubicBezTo>
                  <a:pt x="113875" y="470955"/>
                  <a:pt x="113299" y="471185"/>
                  <a:pt x="112722" y="471300"/>
                </a:cubicBezTo>
                <a:cubicBezTo>
                  <a:pt x="112146" y="471300"/>
                  <a:pt x="111685" y="471531"/>
                  <a:pt x="111224" y="471646"/>
                </a:cubicBezTo>
                <a:cubicBezTo>
                  <a:pt x="110763" y="471761"/>
                  <a:pt x="110302" y="471992"/>
                  <a:pt x="109956" y="472107"/>
                </a:cubicBezTo>
                <a:cubicBezTo>
                  <a:pt x="109611" y="472338"/>
                  <a:pt x="109149" y="472568"/>
                  <a:pt x="108804" y="472683"/>
                </a:cubicBezTo>
                <a:cubicBezTo>
                  <a:pt x="108458" y="472914"/>
                  <a:pt x="108112" y="473144"/>
                  <a:pt x="107766" y="473375"/>
                </a:cubicBezTo>
                <a:cubicBezTo>
                  <a:pt x="107421" y="473606"/>
                  <a:pt x="107075" y="473951"/>
                  <a:pt x="106844" y="474182"/>
                </a:cubicBezTo>
                <a:cubicBezTo>
                  <a:pt x="106499" y="474528"/>
                  <a:pt x="106268" y="474758"/>
                  <a:pt x="106038" y="475104"/>
                </a:cubicBezTo>
                <a:cubicBezTo>
                  <a:pt x="105807" y="475450"/>
                  <a:pt x="105577" y="475795"/>
                  <a:pt x="105231" y="476141"/>
                </a:cubicBezTo>
                <a:cubicBezTo>
                  <a:pt x="105000" y="476487"/>
                  <a:pt x="104654" y="476948"/>
                  <a:pt x="104424" y="477294"/>
                </a:cubicBezTo>
                <a:cubicBezTo>
                  <a:pt x="104193" y="477755"/>
                  <a:pt x="103848" y="478216"/>
                  <a:pt x="103617" y="478677"/>
                </a:cubicBezTo>
                <a:cubicBezTo>
                  <a:pt x="103387" y="479138"/>
                  <a:pt x="103041" y="479599"/>
                  <a:pt x="102810" y="480175"/>
                </a:cubicBezTo>
                <a:lnTo>
                  <a:pt x="96356" y="492278"/>
                </a:lnTo>
                <a:cubicBezTo>
                  <a:pt x="95434" y="494122"/>
                  <a:pt x="94281" y="495736"/>
                  <a:pt x="93244" y="497349"/>
                </a:cubicBezTo>
                <a:cubicBezTo>
                  <a:pt x="92091" y="498848"/>
                  <a:pt x="90939" y="500231"/>
                  <a:pt x="89556" y="501499"/>
                </a:cubicBezTo>
                <a:cubicBezTo>
                  <a:pt x="88288" y="502767"/>
                  <a:pt x="86905" y="503804"/>
                  <a:pt x="85406" y="504726"/>
                </a:cubicBezTo>
                <a:cubicBezTo>
                  <a:pt x="83908" y="505648"/>
                  <a:pt x="82410" y="506455"/>
                  <a:pt x="80796" y="507031"/>
                </a:cubicBezTo>
                <a:cubicBezTo>
                  <a:pt x="79182" y="507607"/>
                  <a:pt x="77453" y="508184"/>
                  <a:pt x="75609" y="508645"/>
                </a:cubicBezTo>
                <a:cubicBezTo>
                  <a:pt x="73765" y="509106"/>
                  <a:pt x="71806" y="509567"/>
                  <a:pt x="69846" y="509797"/>
                </a:cubicBezTo>
                <a:cubicBezTo>
                  <a:pt x="67772" y="510143"/>
                  <a:pt x="65697" y="510374"/>
                  <a:pt x="63392" y="510489"/>
                </a:cubicBezTo>
                <a:cubicBezTo>
                  <a:pt x="61202" y="510604"/>
                  <a:pt x="58782" y="510719"/>
                  <a:pt x="56361" y="510719"/>
                </a:cubicBezTo>
                <a:cubicBezTo>
                  <a:pt x="53941" y="510719"/>
                  <a:pt x="53480" y="510719"/>
                  <a:pt x="52097" y="510604"/>
                </a:cubicBezTo>
                <a:cubicBezTo>
                  <a:pt x="50714" y="510604"/>
                  <a:pt x="49330" y="510374"/>
                  <a:pt x="47947" y="510258"/>
                </a:cubicBezTo>
                <a:cubicBezTo>
                  <a:pt x="46564" y="510143"/>
                  <a:pt x="45181" y="509913"/>
                  <a:pt x="43913" y="509682"/>
                </a:cubicBezTo>
                <a:cubicBezTo>
                  <a:pt x="42530" y="509451"/>
                  <a:pt x="41262" y="509221"/>
                  <a:pt x="39995" y="508875"/>
                </a:cubicBezTo>
                <a:cubicBezTo>
                  <a:pt x="38957" y="508645"/>
                  <a:pt x="38035" y="508414"/>
                  <a:pt x="36998" y="508068"/>
                </a:cubicBezTo>
                <a:cubicBezTo>
                  <a:pt x="36076" y="507838"/>
                  <a:pt x="35154" y="507492"/>
                  <a:pt x="34232" y="507146"/>
                </a:cubicBezTo>
                <a:cubicBezTo>
                  <a:pt x="33310" y="506801"/>
                  <a:pt x="32503" y="506455"/>
                  <a:pt x="31581" y="506109"/>
                </a:cubicBezTo>
                <a:cubicBezTo>
                  <a:pt x="30774" y="505763"/>
                  <a:pt x="29967" y="505302"/>
                  <a:pt x="29160" y="504956"/>
                </a:cubicBezTo>
                <a:lnTo>
                  <a:pt x="23974" y="719571"/>
                </a:lnTo>
                <a:lnTo>
                  <a:pt x="0" y="719571"/>
                </a:lnTo>
                <a:lnTo>
                  <a:pt x="21668" y="0"/>
                </a:lnTo>
                <a:lnTo>
                  <a:pt x="40110" y="0"/>
                </a:lnTo>
                <a:lnTo>
                  <a:pt x="39533" y="25473"/>
                </a:lnTo>
                <a:lnTo>
                  <a:pt x="146608" y="25473"/>
                </a:lnTo>
                <a:lnTo>
                  <a:pt x="146147" y="0"/>
                </a:lnTo>
                <a:lnTo>
                  <a:pt x="164589" y="0"/>
                </a:lnTo>
                <a:lnTo>
                  <a:pt x="186257" y="719571"/>
                </a:lnTo>
                <a:close/>
                <a:moveTo>
                  <a:pt x="143035" y="213347"/>
                </a:moveTo>
                <a:lnTo>
                  <a:pt x="150758" y="213347"/>
                </a:lnTo>
                <a:lnTo>
                  <a:pt x="150527" y="202282"/>
                </a:lnTo>
                <a:lnTo>
                  <a:pt x="150181" y="202282"/>
                </a:lnTo>
                <a:cubicBezTo>
                  <a:pt x="149720" y="202743"/>
                  <a:pt x="149144" y="202974"/>
                  <a:pt x="148683" y="203204"/>
                </a:cubicBezTo>
                <a:cubicBezTo>
                  <a:pt x="148107" y="203435"/>
                  <a:pt x="147646" y="203666"/>
                  <a:pt x="147069" y="203896"/>
                </a:cubicBezTo>
                <a:cubicBezTo>
                  <a:pt x="146493" y="204126"/>
                  <a:pt x="146032" y="204357"/>
                  <a:pt x="145456" y="204472"/>
                </a:cubicBezTo>
                <a:cubicBezTo>
                  <a:pt x="144880" y="204703"/>
                  <a:pt x="144303" y="204818"/>
                  <a:pt x="143727" y="205049"/>
                </a:cubicBezTo>
                <a:cubicBezTo>
                  <a:pt x="142805" y="205394"/>
                  <a:pt x="141768" y="205625"/>
                  <a:pt x="140730" y="205855"/>
                </a:cubicBezTo>
                <a:cubicBezTo>
                  <a:pt x="139693" y="206086"/>
                  <a:pt x="138656" y="206316"/>
                  <a:pt x="137618" y="206432"/>
                </a:cubicBezTo>
                <a:cubicBezTo>
                  <a:pt x="136581" y="206547"/>
                  <a:pt x="135428" y="206662"/>
                  <a:pt x="134276" y="206778"/>
                </a:cubicBezTo>
                <a:cubicBezTo>
                  <a:pt x="133123" y="206778"/>
                  <a:pt x="131971" y="206778"/>
                  <a:pt x="130818" y="206778"/>
                </a:cubicBezTo>
                <a:lnTo>
                  <a:pt x="123557" y="206778"/>
                </a:lnTo>
                <a:lnTo>
                  <a:pt x="123557" y="193292"/>
                </a:lnTo>
                <a:cubicBezTo>
                  <a:pt x="123442" y="193292"/>
                  <a:pt x="129435" y="193292"/>
                  <a:pt x="129435" y="193292"/>
                </a:cubicBezTo>
                <a:cubicBezTo>
                  <a:pt x="130357" y="193292"/>
                  <a:pt x="131279" y="193292"/>
                  <a:pt x="132086" y="193177"/>
                </a:cubicBezTo>
                <a:cubicBezTo>
                  <a:pt x="133008" y="193177"/>
                  <a:pt x="133815" y="192946"/>
                  <a:pt x="134622" y="192716"/>
                </a:cubicBezTo>
                <a:cubicBezTo>
                  <a:pt x="135428" y="192485"/>
                  <a:pt x="136235" y="192255"/>
                  <a:pt x="137042" y="192024"/>
                </a:cubicBezTo>
                <a:cubicBezTo>
                  <a:pt x="137849" y="191794"/>
                  <a:pt x="138540" y="191448"/>
                  <a:pt x="139347" y="191102"/>
                </a:cubicBezTo>
                <a:cubicBezTo>
                  <a:pt x="140039" y="190756"/>
                  <a:pt x="140730" y="190295"/>
                  <a:pt x="141307" y="189834"/>
                </a:cubicBezTo>
                <a:cubicBezTo>
                  <a:pt x="141883" y="189373"/>
                  <a:pt x="142344" y="188797"/>
                  <a:pt x="142690" y="188105"/>
                </a:cubicBezTo>
                <a:cubicBezTo>
                  <a:pt x="143035" y="187529"/>
                  <a:pt x="143266" y="186837"/>
                  <a:pt x="143496" y="186031"/>
                </a:cubicBezTo>
                <a:cubicBezTo>
                  <a:pt x="143612" y="185224"/>
                  <a:pt x="143727" y="184417"/>
                  <a:pt x="143727" y="183610"/>
                </a:cubicBezTo>
                <a:cubicBezTo>
                  <a:pt x="143727" y="183034"/>
                  <a:pt x="143727" y="182457"/>
                  <a:pt x="143612" y="181997"/>
                </a:cubicBezTo>
                <a:cubicBezTo>
                  <a:pt x="143612" y="181535"/>
                  <a:pt x="143381" y="180959"/>
                  <a:pt x="143266" y="180498"/>
                </a:cubicBezTo>
                <a:cubicBezTo>
                  <a:pt x="143151" y="180037"/>
                  <a:pt x="142920" y="179576"/>
                  <a:pt x="142805" y="179230"/>
                </a:cubicBezTo>
                <a:cubicBezTo>
                  <a:pt x="142574" y="178885"/>
                  <a:pt x="142344" y="178539"/>
                  <a:pt x="142113" y="178193"/>
                </a:cubicBezTo>
                <a:cubicBezTo>
                  <a:pt x="141883" y="177847"/>
                  <a:pt x="141537" y="177617"/>
                  <a:pt x="141307" y="177271"/>
                </a:cubicBezTo>
                <a:cubicBezTo>
                  <a:pt x="140961" y="176925"/>
                  <a:pt x="140615" y="176694"/>
                  <a:pt x="140269" y="176464"/>
                </a:cubicBezTo>
                <a:cubicBezTo>
                  <a:pt x="139924" y="176233"/>
                  <a:pt x="139578" y="176003"/>
                  <a:pt x="139117" y="175772"/>
                </a:cubicBezTo>
                <a:cubicBezTo>
                  <a:pt x="138656" y="175542"/>
                  <a:pt x="138310" y="175311"/>
                  <a:pt x="137849" y="175196"/>
                </a:cubicBezTo>
                <a:cubicBezTo>
                  <a:pt x="137388" y="174966"/>
                  <a:pt x="136927" y="174850"/>
                  <a:pt x="136350" y="174735"/>
                </a:cubicBezTo>
                <a:cubicBezTo>
                  <a:pt x="135889" y="174620"/>
                  <a:pt x="135313" y="174505"/>
                  <a:pt x="134737" y="174389"/>
                </a:cubicBezTo>
                <a:cubicBezTo>
                  <a:pt x="134161" y="174389"/>
                  <a:pt x="133584" y="174159"/>
                  <a:pt x="133008" y="174159"/>
                </a:cubicBezTo>
                <a:cubicBezTo>
                  <a:pt x="132432" y="174159"/>
                  <a:pt x="131855" y="174043"/>
                  <a:pt x="131164" y="174043"/>
                </a:cubicBezTo>
                <a:cubicBezTo>
                  <a:pt x="130587" y="174043"/>
                  <a:pt x="129896" y="174043"/>
                  <a:pt x="129204" y="174043"/>
                </a:cubicBezTo>
                <a:cubicBezTo>
                  <a:pt x="128513" y="174043"/>
                  <a:pt x="127821" y="174043"/>
                  <a:pt x="127130" y="174043"/>
                </a:cubicBezTo>
                <a:cubicBezTo>
                  <a:pt x="126438" y="174043"/>
                  <a:pt x="125747" y="174043"/>
                  <a:pt x="124940" y="174043"/>
                </a:cubicBezTo>
                <a:cubicBezTo>
                  <a:pt x="124248" y="174043"/>
                  <a:pt x="123442" y="174043"/>
                  <a:pt x="122635" y="174043"/>
                </a:cubicBezTo>
                <a:cubicBezTo>
                  <a:pt x="121828" y="174043"/>
                  <a:pt x="120906" y="174043"/>
                  <a:pt x="120099" y="174043"/>
                </a:cubicBezTo>
                <a:cubicBezTo>
                  <a:pt x="119292" y="174043"/>
                  <a:pt x="118485" y="174043"/>
                  <a:pt x="117794" y="174043"/>
                </a:cubicBezTo>
                <a:cubicBezTo>
                  <a:pt x="117102" y="174043"/>
                  <a:pt x="116296" y="174043"/>
                  <a:pt x="115719" y="174043"/>
                </a:cubicBezTo>
                <a:cubicBezTo>
                  <a:pt x="115028" y="174043"/>
                  <a:pt x="114451" y="174043"/>
                  <a:pt x="113875" y="174043"/>
                </a:cubicBezTo>
                <a:cubicBezTo>
                  <a:pt x="113299" y="174043"/>
                  <a:pt x="112722" y="174043"/>
                  <a:pt x="112262" y="174159"/>
                </a:cubicBezTo>
                <a:cubicBezTo>
                  <a:pt x="111800" y="174274"/>
                  <a:pt x="111224" y="174274"/>
                  <a:pt x="110763" y="174389"/>
                </a:cubicBezTo>
                <a:cubicBezTo>
                  <a:pt x="110302" y="174389"/>
                  <a:pt x="109841" y="174620"/>
                  <a:pt x="109380" y="174735"/>
                </a:cubicBezTo>
                <a:cubicBezTo>
                  <a:pt x="108919" y="174735"/>
                  <a:pt x="108573" y="174966"/>
                  <a:pt x="108228" y="175081"/>
                </a:cubicBezTo>
                <a:cubicBezTo>
                  <a:pt x="107882" y="175196"/>
                  <a:pt x="107536" y="175427"/>
                  <a:pt x="107190" y="175542"/>
                </a:cubicBezTo>
                <a:cubicBezTo>
                  <a:pt x="106844" y="175772"/>
                  <a:pt x="106499" y="175888"/>
                  <a:pt x="106268" y="176118"/>
                </a:cubicBezTo>
                <a:cubicBezTo>
                  <a:pt x="105922" y="176349"/>
                  <a:pt x="105692" y="176579"/>
                  <a:pt x="105461" y="176810"/>
                </a:cubicBezTo>
                <a:cubicBezTo>
                  <a:pt x="105231" y="177040"/>
                  <a:pt x="105000" y="177271"/>
                  <a:pt x="104770" y="177501"/>
                </a:cubicBezTo>
                <a:cubicBezTo>
                  <a:pt x="104539" y="177732"/>
                  <a:pt x="104309" y="178077"/>
                  <a:pt x="104078" y="178308"/>
                </a:cubicBezTo>
                <a:cubicBezTo>
                  <a:pt x="103848" y="178654"/>
                  <a:pt x="103617" y="178885"/>
                  <a:pt x="103387" y="179230"/>
                </a:cubicBezTo>
                <a:cubicBezTo>
                  <a:pt x="103156" y="179576"/>
                  <a:pt x="102926" y="179922"/>
                  <a:pt x="102695" y="180268"/>
                </a:cubicBezTo>
                <a:cubicBezTo>
                  <a:pt x="102465" y="180613"/>
                  <a:pt x="102234" y="181074"/>
                  <a:pt x="101888" y="181420"/>
                </a:cubicBezTo>
                <a:lnTo>
                  <a:pt x="96125" y="191102"/>
                </a:lnTo>
                <a:cubicBezTo>
                  <a:pt x="95203" y="192600"/>
                  <a:pt x="94281" y="193868"/>
                  <a:pt x="93244" y="195136"/>
                </a:cubicBezTo>
                <a:cubicBezTo>
                  <a:pt x="92207" y="196404"/>
                  <a:pt x="91169" y="197441"/>
                  <a:pt x="90017" y="198479"/>
                </a:cubicBezTo>
                <a:cubicBezTo>
                  <a:pt x="88864" y="199516"/>
                  <a:pt x="87596" y="200323"/>
                  <a:pt x="86328" y="201130"/>
                </a:cubicBezTo>
                <a:cubicBezTo>
                  <a:pt x="85060" y="201821"/>
                  <a:pt x="83677" y="202513"/>
                  <a:pt x="82179" y="202974"/>
                </a:cubicBezTo>
                <a:cubicBezTo>
                  <a:pt x="80796" y="203435"/>
                  <a:pt x="79182" y="203896"/>
                  <a:pt x="77569" y="204242"/>
                </a:cubicBezTo>
                <a:cubicBezTo>
                  <a:pt x="75955" y="204587"/>
                  <a:pt x="74226" y="204933"/>
                  <a:pt x="72382" y="205164"/>
                </a:cubicBezTo>
                <a:cubicBezTo>
                  <a:pt x="70538" y="205394"/>
                  <a:pt x="68694" y="205625"/>
                  <a:pt x="66619" y="205740"/>
                </a:cubicBezTo>
                <a:cubicBezTo>
                  <a:pt x="64660" y="205855"/>
                  <a:pt x="62585" y="205971"/>
                  <a:pt x="60395" y="205971"/>
                </a:cubicBezTo>
                <a:cubicBezTo>
                  <a:pt x="58205" y="205971"/>
                  <a:pt x="57860" y="205971"/>
                  <a:pt x="56592" y="205971"/>
                </a:cubicBezTo>
                <a:cubicBezTo>
                  <a:pt x="55324" y="205971"/>
                  <a:pt x="54056" y="205855"/>
                  <a:pt x="52788" y="205740"/>
                </a:cubicBezTo>
                <a:cubicBezTo>
                  <a:pt x="51520" y="205625"/>
                  <a:pt x="50368" y="205510"/>
                  <a:pt x="49100" y="205279"/>
                </a:cubicBezTo>
                <a:cubicBezTo>
                  <a:pt x="47947" y="205049"/>
                  <a:pt x="46680" y="204933"/>
                  <a:pt x="45527" y="204587"/>
                </a:cubicBezTo>
                <a:cubicBezTo>
                  <a:pt x="44605" y="204357"/>
                  <a:pt x="43798" y="204242"/>
                  <a:pt x="42876" y="204011"/>
                </a:cubicBezTo>
                <a:cubicBezTo>
                  <a:pt x="42069" y="203781"/>
                  <a:pt x="41147" y="203550"/>
                  <a:pt x="40340" y="203320"/>
                </a:cubicBezTo>
                <a:cubicBezTo>
                  <a:pt x="39533" y="203089"/>
                  <a:pt x="38727" y="202743"/>
                  <a:pt x="38035" y="202513"/>
                </a:cubicBezTo>
                <a:cubicBezTo>
                  <a:pt x="37228" y="202167"/>
                  <a:pt x="36537" y="201937"/>
                  <a:pt x="35845" y="201591"/>
                </a:cubicBezTo>
                <a:lnTo>
                  <a:pt x="35499" y="201591"/>
                </a:lnTo>
                <a:cubicBezTo>
                  <a:pt x="35499" y="201475"/>
                  <a:pt x="35269" y="213463"/>
                  <a:pt x="35269" y="213463"/>
                </a:cubicBezTo>
                <a:lnTo>
                  <a:pt x="41723" y="213463"/>
                </a:lnTo>
                <a:lnTo>
                  <a:pt x="41147" y="241240"/>
                </a:lnTo>
                <a:lnTo>
                  <a:pt x="83101" y="241240"/>
                </a:lnTo>
                <a:lnTo>
                  <a:pt x="83101" y="217036"/>
                </a:lnTo>
                <a:lnTo>
                  <a:pt x="101658" y="217036"/>
                </a:lnTo>
                <a:lnTo>
                  <a:pt x="101658" y="241240"/>
                </a:lnTo>
                <a:lnTo>
                  <a:pt x="143612" y="241240"/>
                </a:lnTo>
                <a:lnTo>
                  <a:pt x="143035" y="213463"/>
                </a:lnTo>
                <a:close/>
                <a:moveTo>
                  <a:pt x="63622" y="160558"/>
                </a:moveTo>
                <a:lnTo>
                  <a:pt x="63622" y="173698"/>
                </a:lnTo>
                <a:lnTo>
                  <a:pt x="59243" y="173698"/>
                </a:lnTo>
                <a:cubicBezTo>
                  <a:pt x="58090" y="173698"/>
                  <a:pt x="57053" y="173698"/>
                  <a:pt x="55900" y="173813"/>
                </a:cubicBezTo>
                <a:cubicBezTo>
                  <a:pt x="54863" y="173813"/>
                  <a:pt x="53826" y="174043"/>
                  <a:pt x="52788" y="174274"/>
                </a:cubicBezTo>
                <a:cubicBezTo>
                  <a:pt x="51751" y="174505"/>
                  <a:pt x="50829" y="174735"/>
                  <a:pt x="49907" y="174966"/>
                </a:cubicBezTo>
                <a:cubicBezTo>
                  <a:pt x="48985" y="175196"/>
                  <a:pt x="48063" y="175542"/>
                  <a:pt x="47256" y="175888"/>
                </a:cubicBezTo>
                <a:cubicBezTo>
                  <a:pt x="46449" y="176233"/>
                  <a:pt x="45642" y="176694"/>
                  <a:pt x="45066" y="177156"/>
                </a:cubicBezTo>
                <a:cubicBezTo>
                  <a:pt x="44374" y="177617"/>
                  <a:pt x="43913" y="178193"/>
                  <a:pt x="43452" y="178885"/>
                </a:cubicBezTo>
                <a:cubicBezTo>
                  <a:pt x="42991" y="179461"/>
                  <a:pt x="42646" y="180152"/>
                  <a:pt x="42415" y="180959"/>
                </a:cubicBezTo>
                <a:cubicBezTo>
                  <a:pt x="42184" y="181651"/>
                  <a:pt x="42069" y="182573"/>
                  <a:pt x="42069" y="183380"/>
                </a:cubicBezTo>
                <a:cubicBezTo>
                  <a:pt x="42069" y="183841"/>
                  <a:pt x="42069" y="184302"/>
                  <a:pt x="42069" y="184763"/>
                </a:cubicBezTo>
                <a:cubicBezTo>
                  <a:pt x="42069" y="185224"/>
                  <a:pt x="42184" y="185569"/>
                  <a:pt x="42300" y="186031"/>
                </a:cubicBezTo>
                <a:cubicBezTo>
                  <a:pt x="42415" y="186376"/>
                  <a:pt x="42530" y="186722"/>
                  <a:pt x="42761" y="187068"/>
                </a:cubicBezTo>
                <a:cubicBezTo>
                  <a:pt x="42991" y="187414"/>
                  <a:pt x="43222" y="187760"/>
                  <a:pt x="43452" y="187990"/>
                </a:cubicBezTo>
                <a:cubicBezTo>
                  <a:pt x="43683" y="188336"/>
                  <a:pt x="44029" y="188566"/>
                  <a:pt x="44259" y="188797"/>
                </a:cubicBezTo>
                <a:cubicBezTo>
                  <a:pt x="44605" y="189027"/>
                  <a:pt x="44835" y="189258"/>
                  <a:pt x="45181" y="189604"/>
                </a:cubicBezTo>
                <a:cubicBezTo>
                  <a:pt x="45527" y="189834"/>
                  <a:pt x="45873" y="190065"/>
                  <a:pt x="46219" y="190295"/>
                </a:cubicBezTo>
                <a:cubicBezTo>
                  <a:pt x="46564" y="190526"/>
                  <a:pt x="46910" y="190756"/>
                  <a:pt x="47371" y="190872"/>
                </a:cubicBezTo>
                <a:cubicBezTo>
                  <a:pt x="47832" y="191102"/>
                  <a:pt x="48178" y="191217"/>
                  <a:pt x="48639" y="191332"/>
                </a:cubicBezTo>
                <a:cubicBezTo>
                  <a:pt x="49100" y="191448"/>
                  <a:pt x="49561" y="191678"/>
                  <a:pt x="50022" y="191794"/>
                </a:cubicBezTo>
                <a:cubicBezTo>
                  <a:pt x="50483" y="191909"/>
                  <a:pt x="51059" y="192024"/>
                  <a:pt x="51520" y="192139"/>
                </a:cubicBezTo>
                <a:cubicBezTo>
                  <a:pt x="51981" y="192139"/>
                  <a:pt x="52558" y="192370"/>
                  <a:pt x="53134" y="192370"/>
                </a:cubicBezTo>
                <a:cubicBezTo>
                  <a:pt x="53710" y="192370"/>
                  <a:pt x="54171" y="192485"/>
                  <a:pt x="54748" y="192600"/>
                </a:cubicBezTo>
                <a:cubicBezTo>
                  <a:pt x="55324" y="192600"/>
                  <a:pt x="55900" y="192600"/>
                  <a:pt x="56477" y="192716"/>
                </a:cubicBezTo>
                <a:cubicBezTo>
                  <a:pt x="57053" y="192716"/>
                  <a:pt x="57629" y="192716"/>
                  <a:pt x="58205" y="192716"/>
                </a:cubicBezTo>
                <a:cubicBezTo>
                  <a:pt x="58782" y="192716"/>
                  <a:pt x="59358" y="192716"/>
                  <a:pt x="59934" y="192716"/>
                </a:cubicBezTo>
                <a:cubicBezTo>
                  <a:pt x="60511" y="192716"/>
                  <a:pt x="61317" y="192716"/>
                  <a:pt x="61894" y="192716"/>
                </a:cubicBezTo>
                <a:cubicBezTo>
                  <a:pt x="62470" y="192716"/>
                  <a:pt x="63161" y="192716"/>
                  <a:pt x="63738" y="192716"/>
                </a:cubicBezTo>
                <a:cubicBezTo>
                  <a:pt x="64314" y="192716"/>
                  <a:pt x="64890" y="192716"/>
                  <a:pt x="65351" y="192716"/>
                </a:cubicBezTo>
                <a:cubicBezTo>
                  <a:pt x="65812" y="192716"/>
                  <a:pt x="66389" y="192716"/>
                  <a:pt x="66850" y="192716"/>
                </a:cubicBezTo>
                <a:cubicBezTo>
                  <a:pt x="67311" y="192716"/>
                  <a:pt x="67772" y="192716"/>
                  <a:pt x="68233" y="192600"/>
                </a:cubicBezTo>
                <a:cubicBezTo>
                  <a:pt x="68694" y="192485"/>
                  <a:pt x="69040" y="192485"/>
                  <a:pt x="69501" y="192370"/>
                </a:cubicBezTo>
                <a:cubicBezTo>
                  <a:pt x="69962" y="192370"/>
                  <a:pt x="70308" y="192139"/>
                  <a:pt x="70653" y="192024"/>
                </a:cubicBezTo>
                <a:cubicBezTo>
                  <a:pt x="70999" y="192024"/>
                  <a:pt x="71460" y="191794"/>
                  <a:pt x="71806" y="191678"/>
                </a:cubicBezTo>
                <a:cubicBezTo>
                  <a:pt x="72152" y="191563"/>
                  <a:pt x="72497" y="191448"/>
                  <a:pt x="72843" y="191217"/>
                </a:cubicBezTo>
                <a:cubicBezTo>
                  <a:pt x="73189" y="191102"/>
                  <a:pt x="73535" y="190872"/>
                  <a:pt x="73880" y="190641"/>
                </a:cubicBezTo>
                <a:cubicBezTo>
                  <a:pt x="74226" y="190411"/>
                  <a:pt x="74457" y="190180"/>
                  <a:pt x="74803" y="189949"/>
                </a:cubicBezTo>
                <a:cubicBezTo>
                  <a:pt x="75148" y="189719"/>
                  <a:pt x="75379" y="189488"/>
                  <a:pt x="75609" y="189258"/>
                </a:cubicBezTo>
                <a:cubicBezTo>
                  <a:pt x="75840" y="189027"/>
                  <a:pt x="76186" y="188682"/>
                  <a:pt x="76416" y="188451"/>
                </a:cubicBezTo>
                <a:cubicBezTo>
                  <a:pt x="76647" y="188105"/>
                  <a:pt x="76992" y="187760"/>
                  <a:pt x="77223" y="187414"/>
                </a:cubicBezTo>
                <a:cubicBezTo>
                  <a:pt x="77453" y="187068"/>
                  <a:pt x="77799" y="186722"/>
                  <a:pt x="78030" y="186261"/>
                </a:cubicBezTo>
                <a:cubicBezTo>
                  <a:pt x="78260" y="185915"/>
                  <a:pt x="78606" y="185454"/>
                  <a:pt x="78837" y="184993"/>
                </a:cubicBezTo>
                <a:lnTo>
                  <a:pt x="84945" y="174620"/>
                </a:lnTo>
                <a:cubicBezTo>
                  <a:pt x="85406" y="173928"/>
                  <a:pt x="85752" y="173122"/>
                  <a:pt x="86213" y="172545"/>
                </a:cubicBezTo>
                <a:cubicBezTo>
                  <a:pt x="86674" y="171854"/>
                  <a:pt x="87135" y="171277"/>
                  <a:pt x="87596" y="170586"/>
                </a:cubicBezTo>
                <a:cubicBezTo>
                  <a:pt x="88057" y="170009"/>
                  <a:pt x="88634" y="169433"/>
                  <a:pt x="89095" y="168857"/>
                </a:cubicBezTo>
                <a:cubicBezTo>
                  <a:pt x="89671" y="168280"/>
                  <a:pt x="90132" y="167819"/>
                  <a:pt x="90708" y="167358"/>
                </a:cubicBezTo>
                <a:cubicBezTo>
                  <a:pt x="91284" y="166897"/>
                  <a:pt x="91861" y="166436"/>
                  <a:pt x="92437" y="166091"/>
                </a:cubicBezTo>
                <a:cubicBezTo>
                  <a:pt x="93013" y="165630"/>
                  <a:pt x="93705" y="165284"/>
                  <a:pt x="94281" y="164938"/>
                </a:cubicBezTo>
                <a:cubicBezTo>
                  <a:pt x="94973" y="164592"/>
                  <a:pt x="95549" y="164246"/>
                  <a:pt x="96241" y="163901"/>
                </a:cubicBezTo>
                <a:cubicBezTo>
                  <a:pt x="96932" y="163555"/>
                  <a:pt x="97624" y="163324"/>
                  <a:pt x="98315" y="163094"/>
                </a:cubicBezTo>
                <a:cubicBezTo>
                  <a:pt x="99122" y="162863"/>
                  <a:pt x="99814" y="162633"/>
                  <a:pt x="100736" y="162402"/>
                </a:cubicBezTo>
                <a:cubicBezTo>
                  <a:pt x="101542" y="162172"/>
                  <a:pt x="102349" y="162056"/>
                  <a:pt x="103271" y="161826"/>
                </a:cubicBezTo>
                <a:cubicBezTo>
                  <a:pt x="104193" y="161711"/>
                  <a:pt x="105000" y="161480"/>
                  <a:pt x="105922" y="161365"/>
                </a:cubicBezTo>
                <a:cubicBezTo>
                  <a:pt x="106844" y="161250"/>
                  <a:pt x="107766" y="161134"/>
                  <a:pt x="108804" y="161019"/>
                </a:cubicBezTo>
                <a:cubicBezTo>
                  <a:pt x="109726" y="161019"/>
                  <a:pt x="110763" y="160904"/>
                  <a:pt x="111800" y="160788"/>
                </a:cubicBezTo>
                <a:cubicBezTo>
                  <a:pt x="112838" y="160788"/>
                  <a:pt x="113875" y="160673"/>
                  <a:pt x="115028" y="160673"/>
                </a:cubicBezTo>
                <a:cubicBezTo>
                  <a:pt x="116180" y="160673"/>
                  <a:pt x="117333" y="160673"/>
                  <a:pt x="118485" y="160673"/>
                </a:cubicBezTo>
                <a:cubicBezTo>
                  <a:pt x="119638" y="160673"/>
                  <a:pt x="120906" y="160673"/>
                  <a:pt x="122058" y="160673"/>
                </a:cubicBezTo>
                <a:cubicBezTo>
                  <a:pt x="123211" y="160673"/>
                  <a:pt x="124940" y="160673"/>
                  <a:pt x="126323" y="160673"/>
                </a:cubicBezTo>
                <a:cubicBezTo>
                  <a:pt x="127706" y="160673"/>
                  <a:pt x="129089" y="160788"/>
                  <a:pt x="130472" y="160904"/>
                </a:cubicBezTo>
                <a:cubicBezTo>
                  <a:pt x="131855" y="160904"/>
                  <a:pt x="133123" y="161134"/>
                  <a:pt x="134391" y="161250"/>
                </a:cubicBezTo>
                <a:cubicBezTo>
                  <a:pt x="135659" y="161365"/>
                  <a:pt x="136927" y="161595"/>
                  <a:pt x="138195" y="161711"/>
                </a:cubicBezTo>
                <a:cubicBezTo>
                  <a:pt x="139232" y="161826"/>
                  <a:pt x="140269" y="162056"/>
                  <a:pt x="141191" y="162287"/>
                </a:cubicBezTo>
                <a:cubicBezTo>
                  <a:pt x="142113" y="162517"/>
                  <a:pt x="143151" y="162748"/>
                  <a:pt x="143958" y="162979"/>
                </a:cubicBezTo>
                <a:cubicBezTo>
                  <a:pt x="144880" y="163209"/>
                  <a:pt x="145802" y="163439"/>
                  <a:pt x="146608" y="163785"/>
                </a:cubicBezTo>
                <a:cubicBezTo>
                  <a:pt x="147415" y="164131"/>
                  <a:pt x="148222" y="164362"/>
                  <a:pt x="149029" y="164707"/>
                </a:cubicBezTo>
                <a:lnTo>
                  <a:pt x="149375" y="164707"/>
                </a:lnTo>
                <a:cubicBezTo>
                  <a:pt x="149375" y="164823"/>
                  <a:pt x="149029" y="148571"/>
                  <a:pt x="149029" y="148571"/>
                </a:cubicBezTo>
                <a:lnTo>
                  <a:pt x="148683" y="148571"/>
                </a:lnTo>
                <a:cubicBezTo>
                  <a:pt x="148222" y="148917"/>
                  <a:pt x="147646" y="149147"/>
                  <a:pt x="147185" y="149378"/>
                </a:cubicBezTo>
                <a:cubicBezTo>
                  <a:pt x="146724" y="149608"/>
                  <a:pt x="146147" y="149839"/>
                  <a:pt x="145571" y="150069"/>
                </a:cubicBezTo>
                <a:cubicBezTo>
                  <a:pt x="144995" y="150300"/>
                  <a:pt x="144534" y="150530"/>
                  <a:pt x="143958" y="150646"/>
                </a:cubicBezTo>
                <a:cubicBezTo>
                  <a:pt x="143381" y="150876"/>
                  <a:pt x="142805" y="150991"/>
                  <a:pt x="142344" y="151222"/>
                </a:cubicBezTo>
                <a:cubicBezTo>
                  <a:pt x="141422" y="151568"/>
                  <a:pt x="140384" y="151798"/>
                  <a:pt x="139347" y="152029"/>
                </a:cubicBezTo>
                <a:cubicBezTo>
                  <a:pt x="138310" y="152259"/>
                  <a:pt x="137273" y="152375"/>
                  <a:pt x="136235" y="152605"/>
                </a:cubicBezTo>
                <a:cubicBezTo>
                  <a:pt x="135198" y="152720"/>
                  <a:pt x="134045" y="152836"/>
                  <a:pt x="133008" y="152951"/>
                </a:cubicBezTo>
                <a:cubicBezTo>
                  <a:pt x="131855" y="152951"/>
                  <a:pt x="130818" y="152951"/>
                  <a:pt x="129666" y="152951"/>
                </a:cubicBezTo>
                <a:lnTo>
                  <a:pt x="122519" y="152951"/>
                </a:lnTo>
                <a:lnTo>
                  <a:pt x="122519" y="140042"/>
                </a:lnTo>
                <a:cubicBezTo>
                  <a:pt x="122404" y="140042"/>
                  <a:pt x="128282" y="140042"/>
                  <a:pt x="128282" y="140042"/>
                </a:cubicBezTo>
                <a:cubicBezTo>
                  <a:pt x="129204" y="140042"/>
                  <a:pt x="130011" y="140042"/>
                  <a:pt x="130933" y="139926"/>
                </a:cubicBezTo>
                <a:cubicBezTo>
                  <a:pt x="131740" y="139926"/>
                  <a:pt x="132662" y="139696"/>
                  <a:pt x="133469" y="139581"/>
                </a:cubicBezTo>
                <a:cubicBezTo>
                  <a:pt x="134276" y="139350"/>
                  <a:pt x="135083" y="139235"/>
                  <a:pt x="135889" y="138889"/>
                </a:cubicBezTo>
                <a:cubicBezTo>
                  <a:pt x="136696" y="138658"/>
                  <a:pt x="137388" y="138313"/>
                  <a:pt x="138079" y="137967"/>
                </a:cubicBezTo>
                <a:cubicBezTo>
                  <a:pt x="138771" y="137621"/>
                  <a:pt x="139462" y="137160"/>
                  <a:pt x="139924" y="136699"/>
                </a:cubicBezTo>
                <a:cubicBezTo>
                  <a:pt x="140500" y="136238"/>
                  <a:pt x="140961" y="135662"/>
                  <a:pt x="141307" y="135086"/>
                </a:cubicBezTo>
                <a:cubicBezTo>
                  <a:pt x="141652" y="134509"/>
                  <a:pt x="141883" y="133818"/>
                  <a:pt x="142113" y="133126"/>
                </a:cubicBezTo>
                <a:cubicBezTo>
                  <a:pt x="142229" y="132434"/>
                  <a:pt x="142344" y="131628"/>
                  <a:pt x="142344" y="130821"/>
                </a:cubicBezTo>
                <a:cubicBezTo>
                  <a:pt x="142344" y="130244"/>
                  <a:pt x="142344" y="129783"/>
                  <a:pt x="142229" y="129207"/>
                </a:cubicBezTo>
                <a:cubicBezTo>
                  <a:pt x="142229" y="128746"/>
                  <a:pt x="142113" y="128285"/>
                  <a:pt x="141883" y="127824"/>
                </a:cubicBezTo>
                <a:cubicBezTo>
                  <a:pt x="141768" y="127363"/>
                  <a:pt x="141652" y="127017"/>
                  <a:pt x="141422" y="126556"/>
                </a:cubicBezTo>
                <a:cubicBezTo>
                  <a:pt x="141191" y="126210"/>
                  <a:pt x="140961" y="125865"/>
                  <a:pt x="140730" y="125519"/>
                </a:cubicBezTo>
                <a:cubicBezTo>
                  <a:pt x="140500" y="125173"/>
                  <a:pt x="140154" y="124943"/>
                  <a:pt x="139924" y="124597"/>
                </a:cubicBezTo>
                <a:cubicBezTo>
                  <a:pt x="139578" y="124366"/>
                  <a:pt x="139347" y="124020"/>
                  <a:pt x="139001" y="123790"/>
                </a:cubicBezTo>
                <a:cubicBezTo>
                  <a:pt x="138656" y="123559"/>
                  <a:pt x="138310" y="123329"/>
                  <a:pt x="137849" y="123098"/>
                </a:cubicBezTo>
                <a:cubicBezTo>
                  <a:pt x="137503" y="122868"/>
                  <a:pt x="137042" y="122752"/>
                  <a:pt x="136581" y="122522"/>
                </a:cubicBezTo>
                <a:cubicBezTo>
                  <a:pt x="136120" y="122407"/>
                  <a:pt x="135659" y="122176"/>
                  <a:pt x="135198" y="122061"/>
                </a:cubicBezTo>
                <a:cubicBezTo>
                  <a:pt x="134737" y="121946"/>
                  <a:pt x="134161" y="121831"/>
                  <a:pt x="133700" y="121715"/>
                </a:cubicBezTo>
                <a:cubicBezTo>
                  <a:pt x="133123" y="121715"/>
                  <a:pt x="132547" y="121485"/>
                  <a:pt x="131971" y="121485"/>
                </a:cubicBezTo>
                <a:cubicBezTo>
                  <a:pt x="131394" y="121485"/>
                  <a:pt x="130818" y="121369"/>
                  <a:pt x="130127" y="121369"/>
                </a:cubicBezTo>
                <a:cubicBezTo>
                  <a:pt x="129550" y="121369"/>
                  <a:pt x="128859" y="121369"/>
                  <a:pt x="128167" y="121369"/>
                </a:cubicBezTo>
                <a:cubicBezTo>
                  <a:pt x="127476" y="121369"/>
                  <a:pt x="126784" y="121369"/>
                  <a:pt x="126208" y="121369"/>
                </a:cubicBezTo>
                <a:cubicBezTo>
                  <a:pt x="125516" y="121369"/>
                  <a:pt x="124825" y="121369"/>
                  <a:pt x="124133" y="121369"/>
                </a:cubicBezTo>
                <a:cubicBezTo>
                  <a:pt x="123442" y="121369"/>
                  <a:pt x="122635" y="121369"/>
                  <a:pt x="121943" y="121369"/>
                </a:cubicBezTo>
                <a:cubicBezTo>
                  <a:pt x="121252" y="121369"/>
                  <a:pt x="120214" y="121369"/>
                  <a:pt x="119407" y="121369"/>
                </a:cubicBezTo>
                <a:cubicBezTo>
                  <a:pt x="118601" y="121369"/>
                  <a:pt x="117794" y="121369"/>
                  <a:pt x="117102" y="121369"/>
                </a:cubicBezTo>
                <a:cubicBezTo>
                  <a:pt x="116411" y="121369"/>
                  <a:pt x="115719" y="121369"/>
                  <a:pt x="115028" y="121369"/>
                </a:cubicBezTo>
                <a:cubicBezTo>
                  <a:pt x="114336" y="121369"/>
                  <a:pt x="113760" y="121369"/>
                  <a:pt x="113184" y="121369"/>
                </a:cubicBezTo>
                <a:cubicBezTo>
                  <a:pt x="112607" y="121369"/>
                  <a:pt x="112031" y="121369"/>
                  <a:pt x="111570" y="121485"/>
                </a:cubicBezTo>
                <a:cubicBezTo>
                  <a:pt x="110994" y="121485"/>
                  <a:pt x="110533" y="121600"/>
                  <a:pt x="110072" y="121715"/>
                </a:cubicBezTo>
                <a:cubicBezTo>
                  <a:pt x="109611" y="121831"/>
                  <a:pt x="109149" y="121946"/>
                  <a:pt x="108804" y="122061"/>
                </a:cubicBezTo>
                <a:cubicBezTo>
                  <a:pt x="108458" y="122176"/>
                  <a:pt x="107997" y="122292"/>
                  <a:pt x="107651" y="122407"/>
                </a:cubicBezTo>
                <a:cubicBezTo>
                  <a:pt x="107305" y="122522"/>
                  <a:pt x="106960" y="122752"/>
                  <a:pt x="106614" y="122868"/>
                </a:cubicBezTo>
                <a:cubicBezTo>
                  <a:pt x="106268" y="123098"/>
                  <a:pt x="106038" y="123214"/>
                  <a:pt x="105692" y="123444"/>
                </a:cubicBezTo>
                <a:cubicBezTo>
                  <a:pt x="105346" y="123675"/>
                  <a:pt x="105115" y="123905"/>
                  <a:pt x="104885" y="124020"/>
                </a:cubicBezTo>
                <a:cubicBezTo>
                  <a:pt x="104654" y="124251"/>
                  <a:pt x="104424" y="124481"/>
                  <a:pt x="104193" y="124712"/>
                </a:cubicBezTo>
                <a:cubicBezTo>
                  <a:pt x="103963" y="124943"/>
                  <a:pt x="103732" y="125173"/>
                  <a:pt x="103502" y="125519"/>
                </a:cubicBezTo>
                <a:cubicBezTo>
                  <a:pt x="103271" y="125749"/>
                  <a:pt x="103041" y="126095"/>
                  <a:pt x="102810" y="126441"/>
                </a:cubicBezTo>
                <a:cubicBezTo>
                  <a:pt x="102580" y="126787"/>
                  <a:pt x="102349" y="127132"/>
                  <a:pt x="102119" y="127478"/>
                </a:cubicBezTo>
                <a:cubicBezTo>
                  <a:pt x="101888" y="127824"/>
                  <a:pt x="101658" y="128170"/>
                  <a:pt x="101312" y="128631"/>
                </a:cubicBezTo>
                <a:lnTo>
                  <a:pt x="95664" y="137967"/>
                </a:lnTo>
                <a:cubicBezTo>
                  <a:pt x="94857" y="139350"/>
                  <a:pt x="93935" y="140618"/>
                  <a:pt x="92898" y="141770"/>
                </a:cubicBezTo>
                <a:cubicBezTo>
                  <a:pt x="91861" y="142923"/>
                  <a:pt x="90823" y="143961"/>
                  <a:pt x="89671" y="144998"/>
                </a:cubicBezTo>
                <a:cubicBezTo>
                  <a:pt x="88518" y="145920"/>
                  <a:pt x="87366" y="146727"/>
                  <a:pt x="86098" y="147533"/>
                </a:cubicBezTo>
                <a:cubicBezTo>
                  <a:pt x="84830" y="148225"/>
                  <a:pt x="83447" y="148801"/>
                  <a:pt x="82064" y="149378"/>
                </a:cubicBezTo>
                <a:cubicBezTo>
                  <a:pt x="80681" y="149839"/>
                  <a:pt x="79182" y="150300"/>
                  <a:pt x="77569" y="150646"/>
                </a:cubicBezTo>
                <a:cubicBezTo>
                  <a:pt x="75955" y="150991"/>
                  <a:pt x="74226" y="151337"/>
                  <a:pt x="72497" y="151568"/>
                </a:cubicBezTo>
                <a:cubicBezTo>
                  <a:pt x="70769" y="151798"/>
                  <a:pt x="68809" y="152029"/>
                  <a:pt x="66850" y="152144"/>
                </a:cubicBezTo>
                <a:cubicBezTo>
                  <a:pt x="64890" y="152259"/>
                  <a:pt x="62816" y="152375"/>
                  <a:pt x="60741" y="152375"/>
                </a:cubicBezTo>
                <a:cubicBezTo>
                  <a:pt x="58666" y="152375"/>
                  <a:pt x="58205" y="152375"/>
                  <a:pt x="56938" y="152375"/>
                </a:cubicBezTo>
                <a:cubicBezTo>
                  <a:pt x="55670" y="152375"/>
                  <a:pt x="54517" y="152259"/>
                  <a:pt x="53249" y="152144"/>
                </a:cubicBezTo>
                <a:cubicBezTo>
                  <a:pt x="51981" y="152029"/>
                  <a:pt x="50829" y="151913"/>
                  <a:pt x="49676" y="151683"/>
                </a:cubicBezTo>
                <a:cubicBezTo>
                  <a:pt x="48524" y="151452"/>
                  <a:pt x="47371" y="151337"/>
                  <a:pt x="46219" y="151107"/>
                </a:cubicBezTo>
                <a:cubicBezTo>
                  <a:pt x="45296" y="150876"/>
                  <a:pt x="44490" y="150761"/>
                  <a:pt x="43683" y="150530"/>
                </a:cubicBezTo>
                <a:cubicBezTo>
                  <a:pt x="42876" y="150300"/>
                  <a:pt x="42069" y="150069"/>
                  <a:pt x="41262" y="149839"/>
                </a:cubicBezTo>
                <a:cubicBezTo>
                  <a:pt x="40456" y="149608"/>
                  <a:pt x="39649" y="149262"/>
                  <a:pt x="38957" y="149032"/>
                </a:cubicBezTo>
                <a:cubicBezTo>
                  <a:pt x="38266" y="148686"/>
                  <a:pt x="37459" y="148456"/>
                  <a:pt x="36767" y="148110"/>
                </a:cubicBezTo>
                <a:lnTo>
                  <a:pt x="36422" y="148110"/>
                </a:lnTo>
                <a:cubicBezTo>
                  <a:pt x="36422" y="147995"/>
                  <a:pt x="36076" y="164938"/>
                  <a:pt x="36076" y="164938"/>
                </a:cubicBezTo>
                <a:lnTo>
                  <a:pt x="36422" y="164938"/>
                </a:lnTo>
                <a:cubicBezTo>
                  <a:pt x="37805" y="164131"/>
                  <a:pt x="39073" y="163555"/>
                  <a:pt x="40571" y="163094"/>
                </a:cubicBezTo>
                <a:cubicBezTo>
                  <a:pt x="41954" y="162633"/>
                  <a:pt x="43452" y="162172"/>
                  <a:pt x="44951" y="161826"/>
                </a:cubicBezTo>
                <a:cubicBezTo>
                  <a:pt x="46449" y="161480"/>
                  <a:pt x="47947" y="161250"/>
                  <a:pt x="49446" y="161019"/>
                </a:cubicBezTo>
                <a:cubicBezTo>
                  <a:pt x="50944" y="160904"/>
                  <a:pt x="52558" y="160788"/>
                  <a:pt x="54171" y="160788"/>
                </a:cubicBezTo>
                <a:lnTo>
                  <a:pt x="63622" y="160788"/>
                </a:lnTo>
                <a:close/>
                <a:moveTo>
                  <a:pt x="147531" y="84832"/>
                </a:moveTo>
                <a:lnTo>
                  <a:pt x="37920" y="84832"/>
                </a:lnTo>
                <a:lnTo>
                  <a:pt x="37344" y="112725"/>
                </a:lnTo>
                <a:cubicBezTo>
                  <a:pt x="38727" y="112033"/>
                  <a:pt x="40110" y="111457"/>
                  <a:pt x="41493" y="110996"/>
                </a:cubicBezTo>
                <a:cubicBezTo>
                  <a:pt x="42876" y="110535"/>
                  <a:pt x="44374" y="110074"/>
                  <a:pt x="45873" y="109728"/>
                </a:cubicBezTo>
                <a:cubicBezTo>
                  <a:pt x="47371" y="109382"/>
                  <a:pt x="48870" y="109152"/>
                  <a:pt x="50368" y="109037"/>
                </a:cubicBezTo>
                <a:cubicBezTo>
                  <a:pt x="51866" y="108921"/>
                  <a:pt x="53480" y="108806"/>
                  <a:pt x="54978" y="108806"/>
                </a:cubicBezTo>
                <a:lnTo>
                  <a:pt x="64199" y="108806"/>
                </a:lnTo>
                <a:lnTo>
                  <a:pt x="64199" y="121369"/>
                </a:lnTo>
                <a:lnTo>
                  <a:pt x="59934" y="121369"/>
                </a:lnTo>
                <a:cubicBezTo>
                  <a:pt x="58782" y="121369"/>
                  <a:pt x="57744" y="121369"/>
                  <a:pt x="56707" y="121485"/>
                </a:cubicBezTo>
                <a:cubicBezTo>
                  <a:pt x="55670" y="121485"/>
                  <a:pt x="54632" y="121715"/>
                  <a:pt x="53710" y="121831"/>
                </a:cubicBezTo>
                <a:cubicBezTo>
                  <a:pt x="52788" y="122061"/>
                  <a:pt x="51751" y="122176"/>
                  <a:pt x="50944" y="122522"/>
                </a:cubicBezTo>
                <a:cubicBezTo>
                  <a:pt x="50022" y="122752"/>
                  <a:pt x="49215" y="123098"/>
                  <a:pt x="48408" y="123444"/>
                </a:cubicBezTo>
                <a:cubicBezTo>
                  <a:pt x="47602" y="123790"/>
                  <a:pt x="46910" y="124251"/>
                  <a:pt x="46219" y="124712"/>
                </a:cubicBezTo>
                <a:cubicBezTo>
                  <a:pt x="45642" y="125173"/>
                  <a:pt x="45066" y="125749"/>
                  <a:pt x="44605" y="126326"/>
                </a:cubicBezTo>
                <a:cubicBezTo>
                  <a:pt x="44144" y="126902"/>
                  <a:pt x="43913" y="127594"/>
                  <a:pt x="43683" y="128285"/>
                </a:cubicBezTo>
                <a:cubicBezTo>
                  <a:pt x="43452" y="128977"/>
                  <a:pt x="43337" y="129783"/>
                  <a:pt x="43337" y="130590"/>
                </a:cubicBezTo>
                <a:cubicBezTo>
                  <a:pt x="43337" y="131051"/>
                  <a:pt x="43337" y="131512"/>
                  <a:pt x="43337" y="131858"/>
                </a:cubicBezTo>
                <a:cubicBezTo>
                  <a:pt x="43337" y="132319"/>
                  <a:pt x="43452" y="132665"/>
                  <a:pt x="43568" y="133011"/>
                </a:cubicBezTo>
                <a:cubicBezTo>
                  <a:pt x="43683" y="133357"/>
                  <a:pt x="43798" y="133702"/>
                  <a:pt x="44029" y="134048"/>
                </a:cubicBezTo>
                <a:cubicBezTo>
                  <a:pt x="44259" y="134394"/>
                  <a:pt x="44490" y="134624"/>
                  <a:pt x="44720" y="134970"/>
                </a:cubicBezTo>
                <a:cubicBezTo>
                  <a:pt x="44951" y="135201"/>
                  <a:pt x="45296" y="135546"/>
                  <a:pt x="45527" y="135777"/>
                </a:cubicBezTo>
                <a:cubicBezTo>
                  <a:pt x="45757" y="136007"/>
                  <a:pt x="46103" y="136238"/>
                  <a:pt x="46449" y="136469"/>
                </a:cubicBezTo>
                <a:cubicBezTo>
                  <a:pt x="46795" y="136699"/>
                  <a:pt x="47141" y="136930"/>
                  <a:pt x="47486" y="137160"/>
                </a:cubicBezTo>
                <a:cubicBezTo>
                  <a:pt x="47832" y="137391"/>
                  <a:pt x="48178" y="137506"/>
                  <a:pt x="48639" y="137736"/>
                </a:cubicBezTo>
                <a:cubicBezTo>
                  <a:pt x="49100" y="137852"/>
                  <a:pt x="49446" y="138082"/>
                  <a:pt x="49907" y="138198"/>
                </a:cubicBezTo>
                <a:cubicBezTo>
                  <a:pt x="50368" y="138313"/>
                  <a:pt x="50829" y="138428"/>
                  <a:pt x="51290" y="138543"/>
                </a:cubicBezTo>
                <a:cubicBezTo>
                  <a:pt x="51751" y="138658"/>
                  <a:pt x="52212" y="138774"/>
                  <a:pt x="52788" y="138889"/>
                </a:cubicBezTo>
                <a:cubicBezTo>
                  <a:pt x="53249" y="138889"/>
                  <a:pt x="53826" y="139004"/>
                  <a:pt x="54287" y="139120"/>
                </a:cubicBezTo>
                <a:cubicBezTo>
                  <a:pt x="54863" y="139120"/>
                  <a:pt x="55324" y="139235"/>
                  <a:pt x="55900" y="139235"/>
                </a:cubicBezTo>
                <a:cubicBezTo>
                  <a:pt x="56477" y="139235"/>
                  <a:pt x="56938" y="139235"/>
                  <a:pt x="57514" y="139350"/>
                </a:cubicBezTo>
                <a:cubicBezTo>
                  <a:pt x="58090" y="139350"/>
                  <a:pt x="58666" y="139350"/>
                  <a:pt x="59243" y="139350"/>
                </a:cubicBezTo>
                <a:cubicBezTo>
                  <a:pt x="59819" y="139350"/>
                  <a:pt x="60395" y="139350"/>
                  <a:pt x="60972" y="139350"/>
                </a:cubicBezTo>
                <a:cubicBezTo>
                  <a:pt x="61548" y="139350"/>
                  <a:pt x="62239" y="139350"/>
                  <a:pt x="62931" y="139350"/>
                </a:cubicBezTo>
                <a:cubicBezTo>
                  <a:pt x="63622" y="139350"/>
                  <a:pt x="64084" y="139350"/>
                  <a:pt x="64660" y="139350"/>
                </a:cubicBezTo>
                <a:cubicBezTo>
                  <a:pt x="65236" y="139350"/>
                  <a:pt x="65697" y="139350"/>
                  <a:pt x="66273" y="139350"/>
                </a:cubicBezTo>
                <a:cubicBezTo>
                  <a:pt x="66850" y="139350"/>
                  <a:pt x="67195" y="139350"/>
                  <a:pt x="67657" y="139350"/>
                </a:cubicBezTo>
                <a:cubicBezTo>
                  <a:pt x="68118" y="139350"/>
                  <a:pt x="68579" y="139350"/>
                  <a:pt x="68924" y="139235"/>
                </a:cubicBezTo>
                <a:cubicBezTo>
                  <a:pt x="69385" y="139235"/>
                  <a:pt x="69731" y="139120"/>
                  <a:pt x="70192" y="139004"/>
                </a:cubicBezTo>
                <a:cubicBezTo>
                  <a:pt x="70653" y="139004"/>
                  <a:pt x="70999" y="138774"/>
                  <a:pt x="71345" y="138774"/>
                </a:cubicBezTo>
                <a:cubicBezTo>
                  <a:pt x="71691" y="138774"/>
                  <a:pt x="72036" y="138543"/>
                  <a:pt x="72497" y="138428"/>
                </a:cubicBezTo>
                <a:cubicBezTo>
                  <a:pt x="72843" y="138313"/>
                  <a:pt x="73189" y="138198"/>
                  <a:pt x="73535" y="137967"/>
                </a:cubicBezTo>
                <a:cubicBezTo>
                  <a:pt x="73880" y="137852"/>
                  <a:pt x="74226" y="137621"/>
                  <a:pt x="74457" y="137391"/>
                </a:cubicBezTo>
                <a:cubicBezTo>
                  <a:pt x="74803" y="137160"/>
                  <a:pt x="75033" y="137045"/>
                  <a:pt x="75379" y="136814"/>
                </a:cubicBezTo>
                <a:cubicBezTo>
                  <a:pt x="75609" y="136584"/>
                  <a:pt x="75955" y="136353"/>
                  <a:pt x="76186" y="136123"/>
                </a:cubicBezTo>
                <a:cubicBezTo>
                  <a:pt x="76416" y="135892"/>
                  <a:pt x="76647" y="135662"/>
                  <a:pt x="76992" y="135316"/>
                </a:cubicBezTo>
                <a:cubicBezTo>
                  <a:pt x="77223" y="134970"/>
                  <a:pt x="77453" y="134740"/>
                  <a:pt x="77799" y="134394"/>
                </a:cubicBezTo>
                <a:cubicBezTo>
                  <a:pt x="78030" y="134048"/>
                  <a:pt x="78260" y="133702"/>
                  <a:pt x="78606" y="133357"/>
                </a:cubicBezTo>
                <a:cubicBezTo>
                  <a:pt x="78837" y="133011"/>
                  <a:pt x="79067" y="132550"/>
                  <a:pt x="79413" y="132089"/>
                </a:cubicBezTo>
                <a:lnTo>
                  <a:pt x="85291" y="122176"/>
                </a:lnTo>
                <a:cubicBezTo>
                  <a:pt x="85752" y="121485"/>
                  <a:pt x="86098" y="120793"/>
                  <a:pt x="86559" y="120102"/>
                </a:cubicBezTo>
                <a:cubicBezTo>
                  <a:pt x="87020" y="119410"/>
                  <a:pt x="87481" y="118834"/>
                  <a:pt x="87942" y="118257"/>
                </a:cubicBezTo>
                <a:cubicBezTo>
                  <a:pt x="88403" y="117681"/>
                  <a:pt x="88864" y="117105"/>
                  <a:pt x="89440" y="116644"/>
                </a:cubicBezTo>
                <a:cubicBezTo>
                  <a:pt x="89901" y="116183"/>
                  <a:pt x="90478" y="115722"/>
                  <a:pt x="91054" y="115261"/>
                </a:cubicBezTo>
                <a:cubicBezTo>
                  <a:pt x="91630" y="114800"/>
                  <a:pt x="92207" y="114454"/>
                  <a:pt x="92783" y="113993"/>
                </a:cubicBezTo>
                <a:cubicBezTo>
                  <a:pt x="93359" y="113647"/>
                  <a:pt x="93935" y="113186"/>
                  <a:pt x="94627" y="112840"/>
                </a:cubicBezTo>
                <a:cubicBezTo>
                  <a:pt x="95203" y="112494"/>
                  <a:pt x="95895" y="112149"/>
                  <a:pt x="96586" y="111918"/>
                </a:cubicBezTo>
                <a:cubicBezTo>
                  <a:pt x="97278" y="111572"/>
                  <a:pt x="97969" y="111342"/>
                  <a:pt x="98661" y="111111"/>
                </a:cubicBezTo>
                <a:cubicBezTo>
                  <a:pt x="99353" y="110881"/>
                  <a:pt x="100159" y="110650"/>
                  <a:pt x="100966" y="110535"/>
                </a:cubicBezTo>
                <a:cubicBezTo>
                  <a:pt x="101773" y="110305"/>
                  <a:pt x="102580" y="110189"/>
                  <a:pt x="103502" y="109959"/>
                </a:cubicBezTo>
                <a:cubicBezTo>
                  <a:pt x="104309" y="109843"/>
                  <a:pt x="105231" y="109613"/>
                  <a:pt x="106153" y="109497"/>
                </a:cubicBezTo>
                <a:cubicBezTo>
                  <a:pt x="107075" y="109382"/>
                  <a:pt x="107997" y="109267"/>
                  <a:pt x="108919" y="109152"/>
                </a:cubicBezTo>
                <a:cubicBezTo>
                  <a:pt x="109841" y="109152"/>
                  <a:pt x="110878" y="109037"/>
                  <a:pt x="111916" y="108921"/>
                </a:cubicBezTo>
                <a:cubicBezTo>
                  <a:pt x="112953" y="108921"/>
                  <a:pt x="113990" y="108921"/>
                  <a:pt x="115143" y="108806"/>
                </a:cubicBezTo>
                <a:cubicBezTo>
                  <a:pt x="116180" y="108806"/>
                  <a:pt x="117333" y="108806"/>
                  <a:pt x="118485" y="108806"/>
                </a:cubicBezTo>
                <a:cubicBezTo>
                  <a:pt x="119638" y="108806"/>
                  <a:pt x="120791" y="108806"/>
                  <a:pt x="122058" y="108806"/>
                </a:cubicBezTo>
                <a:cubicBezTo>
                  <a:pt x="123326" y="108806"/>
                  <a:pt x="124825" y="108806"/>
                  <a:pt x="126208" y="108806"/>
                </a:cubicBezTo>
                <a:cubicBezTo>
                  <a:pt x="127591" y="108806"/>
                  <a:pt x="128859" y="108921"/>
                  <a:pt x="130242" y="109037"/>
                </a:cubicBezTo>
                <a:cubicBezTo>
                  <a:pt x="131510" y="109037"/>
                  <a:pt x="132893" y="109267"/>
                  <a:pt x="134161" y="109382"/>
                </a:cubicBezTo>
                <a:cubicBezTo>
                  <a:pt x="135428" y="109497"/>
                  <a:pt x="136696" y="109728"/>
                  <a:pt x="137849" y="109843"/>
                </a:cubicBezTo>
                <a:cubicBezTo>
                  <a:pt x="138886" y="109959"/>
                  <a:pt x="139808" y="110189"/>
                  <a:pt x="140730" y="110420"/>
                </a:cubicBezTo>
                <a:cubicBezTo>
                  <a:pt x="141652" y="110650"/>
                  <a:pt x="142574" y="110881"/>
                  <a:pt x="143496" y="111111"/>
                </a:cubicBezTo>
                <a:cubicBezTo>
                  <a:pt x="144418" y="111342"/>
                  <a:pt x="145225" y="111572"/>
                  <a:pt x="146032" y="111918"/>
                </a:cubicBezTo>
                <a:cubicBezTo>
                  <a:pt x="146839" y="112149"/>
                  <a:pt x="147646" y="112494"/>
                  <a:pt x="148453" y="112840"/>
                </a:cubicBezTo>
                <a:lnTo>
                  <a:pt x="147876" y="84947"/>
                </a:lnTo>
                <a:close/>
                <a:moveTo>
                  <a:pt x="39073" y="33887"/>
                </a:moveTo>
                <a:lnTo>
                  <a:pt x="38150" y="76187"/>
                </a:lnTo>
                <a:lnTo>
                  <a:pt x="147415" y="76187"/>
                </a:lnTo>
                <a:lnTo>
                  <a:pt x="146608" y="33887"/>
                </a:lnTo>
                <a:lnTo>
                  <a:pt x="39188" y="33887"/>
                </a:lnTo>
                <a:close/>
                <a:moveTo>
                  <a:pt x="33771" y="271323"/>
                </a:moveTo>
                <a:lnTo>
                  <a:pt x="34116" y="271323"/>
                </a:lnTo>
                <a:cubicBezTo>
                  <a:pt x="34577" y="270978"/>
                  <a:pt x="35154" y="270747"/>
                  <a:pt x="35615" y="270517"/>
                </a:cubicBezTo>
                <a:cubicBezTo>
                  <a:pt x="36191" y="270286"/>
                  <a:pt x="36652" y="270055"/>
                  <a:pt x="37228" y="269940"/>
                </a:cubicBezTo>
                <a:cubicBezTo>
                  <a:pt x="37805" y="269710"/>
                  <a:pt x="38381" y="269595"/>
                  <a:pt x="38842" y="269364"/>
                </a:cubicBezTo>
                <a:cubicBezTo>
                  <a:pt x="39418" y="269133"/>
                  <a:pt x="39995" y="269018"/>
                  <a:pt x="40571" y="268903"/>
                </a:cubicBezTo>
                <a:cubicBezTo>
                  <a:pt x="41608" y="268557"/>
                  <a:pt x="42646" y="268327"/>
                  <a:pt x="43798" y="268096"/>
                </a:cubicBezTo>
                <a:cubicBezTo>
                  <a:pt x="44951" y="267866"/>
                  <a:pt x="45988" y="267635"/>
                  <a:pt x="47141" y="267520"/>
                </a:cubicBezTo>
                <a:cubicBezTo>
                  <a:pt x="48293" y="267404"/>
                  <a:pt x="49446" y="267289"/>
                  <a:pt x="50598" y="267174"/>
                </a:cubicBezTo>
                <a:cubicBezTo>
                  <a:pt x="51751" y="267174"/>
                  <a:pt x="53019" y="267174"/>
                  <a:pt x="54171" y="267174"/>
                </a:cubicBezTo>
                <a:lnTo>
                  <a:pt x="62009" y="267174"/>
                </a:lnTo>
                <a:lnTo>
                  <a:pt x="62009" y="281351"/>
                </a:lnTo>
                <a:lnTo>
                  <a:pt x="55209" y="281351"/>
                </a:lnTo>
                <a:cubicBezTo>
                  <a:pt x="54171" y="281351"/>
                  <a:pt x="53249" y="281351"/>
                  <a:pt x="52212" y="281466"/>
                </a:cubicBezTo>
                <a:cubicBezTo>
                  <a:pt x="51290" y="281466"/>
                  <a:pt x="50368" y="281697"/>
                  <a:pt x="49446" y="281927"/>
                </a:cubicBezTo>
                <a:cubicBezTo>
                  <a:pt x="48524" y="282158"/>
                  <a:pt x="47717" y="282388"/>
                  <a:pt x="46910" y="282734"/>
                </a:cubicBezTo>
                <a:cubicBezTo>
                  <a:pt x="46103" y="283080"/>
                  <a:pt x="45296" y="283426"/>
                  <a:pt x="44490" y="283772"/>
                </a:cubicBezTo>
                <a:cubicBezTo>
                  <a:pt x="43683" y="284233"/>
                  <a:pt x="43107" y="284693"/>
                  <a:pt x="42530" y="285155"/>
                </a:cubicBezTo>
                <a:cubicBezTo>
                  <a:pt x="41954" y="285616"/>
                  <a:pt x="41493" y="286192"/>
                  <a:pt x="41032" y="286768"/>
                </a:cubicBezTo>
                <a:cubicBezTo>
                  <a:pt x="40686" y="287345"/>
                  <a:pt x="40340" y="287921"/>
                  <a:pt x="40110" y="288612"/>
                </a:cubicBezTo>
                <a:cubicBezTo>
                  <a:pt x="39879" y="289304"/>
                  <a:pt x="39764" y="289880"/>
                  <a:pt x="39764" y="290572"/>
                </a:cubicBezTo>
                <a:cubicBezTo>
                  <a:pt x="39764" y="291494"/>
                  <a:pt x="39764" y="292301"/>
                  <a:pt x="39995" y="293108"/>
                </a:cubicBezTo>
                <a:cubicBezTo>
                  <a:pt x="40225" y="293914"/>
                  <a:pt x="40456" y="294606"/>
                  <a:pt x="40917" y="295182"/>
                </a:cubicBezTo>
                <a:cubicBezTo>
                  <a:pt x="41262" y="295759"/>
                  <a:pt x="41839" y="296335"/>
                  <a:pt x="42415" y="296796"/>
                </a:cubicBezTo>
                <a:cubicBezTo>
                  <a:pt x="42991" y="297257"/>
                  <a:pt x="43683" y="297603"/>
                  <a:pt x="44490" y="297948"/>
                </a:cubicBezTo>
                <a:cubicBezTo>
                  <a:pt x="45296" y="298294"/>
                  <a:pt x="46103" y="298525"/>
                  <a:pt x="47025" y="298755"/>
                </a:cubicBezTo>
                <a:cubicBezTo>
                  <a:pt x="47947" y="298986"/>
                  <a:pt x="48870" y="299216"/>
                  <a:pt x="49907" y="299332"/>
                </a:cubicBezTo>
                <a:cubicBezTo>
                  <a:pt x="50944" y="299447"/>
                  <a:pt x="51981" y="299562"/>
                  <a:pt x="53134" y="299677"/>
                </a:cubicBezTo>
                <a:cubicBezTo>
                  <a:pt x="54287" y="299677"/>
                  <a:pt x="55439" y="299677"/>
                  <a:pt x="56592" y="299677"/>
                </a:cubicBezTo>
                <a:lnTo>
                  <a:pt x="130472" y="299677"/>
                </a:lnTo>
                <a:cubicBezTo>
                  <a:pt x="131510" y="299677"/>
                  <a:pt x="132547" y="299677"/>
                  <a:pt x="133469" y="299562"/>
                </a:cubicBezTo>
                <a:cubicBezTo>
                  <a:pt x="134391" y="299562"/>
                  <a:pt x="135428" y="299332"/>
                  <a:pt x="136235" y="299216"/>
                </a:cubicBezTo>
                <a:cubicBezTo>
                  <a:pt x="137157" y="299101"/>
                  <a:pt x="137964" y="298871"/>
                  <a:pt x="138771" y="298640"/>
                </a:cubicBezTo>
                <a:cubicBezTo>
                  <a:pt x="139578" y="298410"/>
                  <a:pt x="140269" y="298064"/>
                  <a:pt x="141076" y="297718"/>
                </a:cubicBezTo>
                <a:cubicBezTo>
                  <a:pt x="141768" y="297372"/>
                  <a:pt x="142459" y="297027"/>
                  <a:pt x="142920" y="296565"/>
                </a:cubicBezTo>
                <a:cubicBezTo>
                  <a:pt x="143496" y="296104"/>
                  <a:pt x="143842" y="295528"/>
                  <a:pt x="144303" y="294952"/>
                </a:cubicBezTo>
                <a:cubicBezTo>
                  <a:pt x="144649" y="294376"/>
                  <a:pt x="144880" y="293684"/>
                  <a:pt x="145110" y="292992"/>
                </a:cubicBezTo>
                <a:cubicBezTo>
                  <a:pt x="145225" y="292301"/>
                  <a:pt x="145341" y="291494"/>
                  <a:pt x="145341" y="290572"/>
                </a:cubicBezTo>
                <a:cubicBezTo>
                  <a:pt x="145341" y="290341"/>
                  <a:pt x="145341" y="290111"/>
                  <a:pt x="145341" y="289880"/>
                </a:cubicBezTo>
                <a:cubicBezTo>
                  <a:pt x="145341" y="289650"/>
                  <a:pt x="145341" y="289419"/>
                  <a:pt x="145225" y="289073"/>
                </a:cubicBezTo>
                <a:cubicBezTo>
                  <a:pt x="145225" y="288843"/>
                  <a:pt x="145110" y="288497"/>
                  <a:pt x="144995" y="288267"/>
                </a:cubicBezTo>
                <a:cubicBezTo>
                  <a:pt x="144995" y="288036"/>
                  <a:pt x="144764" y="287690"/>
                  <a:pt x="144649" y="287460"/>
                </a:cubicBezTo>
                <a:cubicBezTo>
                  <a:pt x="144534" y="287229"/>
                  <a:pt x="144418" y="286884"/>
                  <a:pt x="144188" y="286653"/>
                </a:cubicBezTo>
                <a:cubicBezTo>
                  <a:pt x="144073" y="286422"/>
                  <a:pt x="143842" y="286077"/>
                  <a:pt x="143612" y="285846"/>
                </a:cubicBezTo>
                <a:cubicBezTo>
                  <a:pt x="143381" y="285616"/>
                  <a:pt x="143151" y="285270"/>
                  <a:pt x="142920" y="285039"/>
                </a:cubicBezTo>
                <a:cubicBezTo>
                  <a:pt x="142690" y="284809"/>
                  <a:pt x="142459" y="284578"/>
                  <a:pt x="142113" y="284348"/>
                </a:cubicBezTo>
                <a:cubicBezTo>
                  <a:pt x="141883" y="284117"/>
                  <a:pt x="141537" y="283887"/>
                  <a:pt x="141191" y="283772"/>
                </a:cubicBezTo>
                <a:cubicBezTo>
                  <a:pt x="140846" y="283541"/>
                  <a:pt x="140500" y="283426"/>
                  <a:pt x="140154" y="283195"/>
                </a:cubicBezTo>
                <a:cubicBezTo>
                  <a:pt x="139808" y="282965"/>
                  <a:pt x="139347" y="282849"/>
                  <a:pt x="138886" y="282619"/>
                </a:cubicBezTo>
                <a:cubicBezTo>
                  <a:pt x="138425" y="282504"/>
                  <a:pt x="137964" y="282273"/>
                  <a:pt x="137503" y="282158"/>
                </a:cubicBezTo>
                <a:cubicBezTo>
                  <a:pt x="137042" y="282043"/>
                  <a:pt x="136466" y="281927"/>
                  <a:pt x="136005" y="281812"/>
                </a:cubicBezTo>
                <a:cubicBezTo>
                  <a:pt x="135428" y="281812"/>
                  <a:pt x="134852" y="281581"/>
                  <a:pt x="134276" y="281581"/>
                </a:cubicBezTo>
                <a:cubicBezTo>
                  <a:pt x="133700" y="281581"/>
                  <a:pt x="133008" y="281466"/>
                  <a:pt x="132432" y="281466"/>
                </a:cubicBezTo>
                <a:cubicBezTo>
                  <a:pt x="131740" y="281466"/>
                  <a:pt x="131049" y="281466"/>
                  <a:pt x="130357" y="281466"/>
                </a:cubicBezTo>
                <a:lnTo>
                  <a:pt x="123557" y="281466"/>
                </a:lnTo>
                <a:lnTo>
                  <a:pt x="123557" y="267289"/>
                </a:lnTo>
                <a:cubicBezTo>
                  <a:pt x="123442" y="267289"/>
                  <a:pt x="131971" y="267289"/>
                  <a:pt x="131971" y="267289"/>
                </a:cubicBezTo>
                <a:cubicBezTo>
                  <a:pt x="133008" y="267289"/>
                  <a:pt x="134161" y="267289"/>
                  <a:pt x="135198" y="267289"/>
                </a:cubicBezTo>
                <a:cubicBezTo>
                  <a:pt x="136235" y="267289"/>
                  <a:pt x="137273" y="267520"/>
                  <a:pt x="138425" y="267635"/>
                </a:cubicBezTo>
                <a:cubicBezTo>
                  <a:pt x="139462" y="267750"/>
                  <a:pt x="140500" y="267981"/>
                  <a:pt x="141537" y="268211"/>
                </a:cubicBezTo>
                <a:cubicBezTo>
                  <a:pt x="142574" y="268442"/>
                  <a:pt x="143496" y="268672"/>
                  <a:pt x="144534" y="269018"/>
                </a:cubicBezTo>
                <a:cubicBezTo>
                  <a:pt x="145110" y="269249"/>
                  <a:pt x="145686" y="269364"/>
                  <a:pt x="146263" y="269595"/>
                </a:cubicBezTo>
                <a:cubicBezTo>
                  <a:pt x="146839" y="269825"/>
                  <a:pt x="147415" y="270055"/>
                  <a:pt x="147992" y="270171"/>
                </a:cubicBezTo>
                <a:cubicBezTo>
                  <a:pt x="148568" y="270401"/>
                  <a:pt x="149144" y="270632"/>
                  <a:pt x="149605" y="270862"/>
                </a:cubicBezTo>
                <a:cubicBezTo>
                  <a:pt x="150181" y="271093"/>
                  <a:pt x="150642" y="271323"/>
                  <a:pt x="151219" y="271669"/>
                </a:cubicBezTo>
                <a:lnTo>
                  <a:pt x="151565" y="271669"/>
                </a:lnTo>
                <a:cubicBezTo>
                  <a:pt x="151565" y="271784"/>
                  <a:pt x="151219" y="255302"/>
                  <a:pt x="151219" y="255302"/>
                </a:cubicBezTo>
                <a:lnTo>
                  <a:pt x="33771" y="255302"/>
                </a:lnTo>
                <a:lnTo>
                  <a:pt x="33425" y="271669"/>
                </a:lnTo>
                <a:close/>
                <a:moveTo>
                  <a:pt x="32503" y="330567"/>
                </a:moveTo>
                <a:lnTo>
                  <a:pt x="32849" y="330567"/>
                </a:lnTo>
                <a:cubicBezTo>
                  <a:pt x="33310" y="330221"/>
                  <a:pt x="33886" y="329876"/>
                  <a:pt x="34462" y="329760"/>
                </a:cubicBezTo>
                <a:cubicBezTo>
                  <a:pt x="35039" y="329530"/>
                  <a:pt x="35499" y="329300"/>
                  <a:pt x="36076" y="329069"/>
                </a:cubicBezTo>
                <a:cubicBezTo>
                  <a:pt x="36652" y="328838"/>
                  <a:pt x="37228" y="328608"/>
                  <a:pt x="37805" y="328492"/>
                </a:cubicBezTo>
                <a:cubicBezTo>
                  <a:pt x="38381" y="328262"/>
                  <a:pt x="38957" y="328147"/>
                  <a:pt x="39533" y="327916"/>
                </a:cubicBezTo>
                <a:cubicBezTo>
                  <a:pt x="40571" y="327571"/>
                  <a:pt x="41723" y="327340"/>
                  <a:pt x="42876" y="327109"/>
                </a:cubicBezTo>
                <a:cubicBezTo>
                  <a:pt x="44029" y="326879"/>
                  <a:pt x="45181" y="326648"/>
                  <a:pt x="46334" y="326533"/>
                </a:cubicBezTo>
                <a:cubicBezTo>
                  <a:pt x="47486" y="326418"/>
                  <a:pt x="48754" y="326303"/>
                  <a:pt x="49907" y="326187"/>
                </a:cubicBezTo>
                <a:cubicBezTo>
                  <a:pt x="51175" y="326187"/>
                  <a:pt x="52327" y="326072"/>
                  <a:pt x="53595" y="326072"/>
                </a:cubicBezTo>
                <a:lnTo>
                  <a:pt x="61548" y="326072"/>
                </a:lnTo>
                <a:lnTo>
                  <a:pt x="61317" y="340941"/>
                </a:lnTo>
                <a:lnTo>
                  <a:pt x="54517" y="340941"/>
                </a:lnTo>
                <a:cubicBezTo>
                  <a:pt x="53480" y="340941"/>
                  <a:pt x="52442" y="340941"/>
                  <a:pt x="51520" y="341056"/>
                </a:cubicBezTo>
                <a:cubicBezTo>
                  <a:pt x="50598" y="341056"/>
                  <a:pt x="49561" y="341286"/>
                  <a:pt x="48639" y="341517"/>
                </a:cubicBezTo>
                <a:cubicBezTo>
                  <a:pt x="47717" y="341747"/>
                  <a:pt x="46910" y="341978"/>
                  <a:pt x="45988" y="342324"/>
                </a:cubicBezTo>
                <a:cubicBezTo>
                  <a:pt x="45181" y="342670"/>
                  <a:pt x="44374" y="343015"/>
                  <a:pt x="43568" y="343476"/>
                </a:cubicBezTo>
                <a:cubicBezTo>
                  <a:pt x="42761" y="343938"/>
                  <a:pt x="42069" y="344398"/>
                  <a:pt x="41493" y="344860"/>
                </a:cubicBezTo>
                <a:cubicBezTo>
                  <a:pt x="40917" y="345321"/>
                  <a:pt x="40456" y="345897"/>
                  <a:pt x="39995" y="346473"/>
                </a:cubicBezTo>
                <a:cubicBezTo>
                  <a:pt x="39649" y="347050"/>
                  <a:pt x="39303" y="347741"/>
                  <a:pt x="39073" y="348317"/>
                </a:cubicBezTo>
                <a:cubicBezTo>
                  <a:pt x="38842" y="349009"/>
                  <a:pt x="38727" y="349701"/>
                  <a:pt x="38727" y="350392"/>
                </a:cubicBezTo>
                <a:cubicBezTo>
                  <a:pt x="38727" y="351314"/>
                  <a:pt x="38727" y="352236"/>
                  <a:pt x="38957" y="353043"/>
                </a:cubicBezTo>
                <a:cubicBezTo>
                  <a:pt x="39188" y="353850"/>
                  <a:pt x="39418" y="354541"/>
                  <a:pt x="39879" y="355233"/>
                </a:cubicBezTo>
                <a:cubicBezTo>
                  <a:pt x="40340" y="355925"/>
                  <a:pt x="40801" y="356501"/>
                  <a:pt x="41378" y="356962"/>
                </a:cubicBezTo>
                <a:cubicBezTo>
                  <a:pt x="41954" y="357423"/>
                  <a:pt x="42761" y="357884"/>
                  <a:pt x="43568" y="358230"/>
                </a:cubicBezTo>
                <a:cubicBezTo>
                  <a:pt x="44374" y="358576"/>
                  <a:pt x="45296" y="358806"/>
                  <a:pt x="46219" y="359036"/>
                </a:cubicBezTo>
                <a:cubicBezTo>
                  <a:pt x="47141" y="359267"/>
                  <a:pt x="48178" y="359498"/>
                  <a:pt x="49215" y="359613"/>
                </a:cubicBezTo>
                <a:cubicBezTo>
                  <a:pt x="50253" y="359728"/>
                  <a:pt x="51290" y="359844"/>
                  <a:pt x="52442" y="359959"/>
                </a:cubicBezTo>
                <a:cubicBezTo>
                  <a:pt x="53595" y="359959"/>
                  <a:pt x="54748" y="360074"/>
                  <a:pt x="56015" y="360074"/>
                </a:cubicBezTo>
                <a:lnTo>
                  <a:pt x="131625" y="360074"/>
                </a:lnTo>
                <a:cubicBezTo>
                  <a:pt x="132662" y="360074"/>
                  <a:pt x="133700" y="360074"/>
                  <a:pt x="134737" y="359959"/>
                </a:cubicBezTo>
                <a:cubicBezTo>
                  <a:pt x="135774" y="359959"/>
                  <a:pt x="136696" y="359728"/>
                  <a:pt x="137618" y="359613"/>
                </a:cubicBezTo>
                <a:cubicBezTo>
                  <a:pt x="138540" y="359382"/>
                  <a:pt x="139347" y="359267"/>
                  <a:pt x="140154" y="358921"/>
                </a:cubicBezTo>
                <a:cubicBezTo>
                  <a:pt x="140961" y="358691"/>
                  <a:pt x="141768" y="358345"/>
                  <a:pt x="142459" y="357999"/>
                </a:cubicBezTo>
                <a:cubicBezTo>
                  <a:pt x="143151" y="357653"/>
                  <a:pt x="143842" y="357192"/>
                  <a:pt x="144418" y="356731"/>
                </a:cubicBezTo>
                <a:cubicBezTo>
                  <a:pt x="144995" y="356270"/>
                  <a:pt x="145456" y="355694"/>
                  <a:pt x="145802" y="355118"/>
                </a:cubicBezTo>
                <a:cubicBezTo>
                  <a:pt x="146147" y="354541"/>
                  <a:pt x="146378" y="353850"/>
                  <a:pt x="146608" y="353043"/>
                </a:cubicBezTo>
                <a:cubicBezTo>
                  <a:pt x="146724" y="352236"/>
                  <a:pt x="146839" y="351429"/>
                  <a:pt x="146839" y="350623"/>
                </a:cubicBezTo>
                <a:cubicBezTo>
                  <a:pt x="146839" y="350392"/>
                  <a:pt x="146839" y="350161"/>
                  <a:pt x="146839" y="349816"/>
                </a:cubicBezTo>
                <a:cubicBezTo>
                  <a:pt x="146839" y="349585"/>
                  <a:pt x="146839" y="349239"/>
                  <a:pt x="146724" y="349009"/>
                </a:cubicBezTo>
                <a:cubicBezTo>
                  <a:pt x="146724" y="348778"/>
                  <a:pt x="146608" y="348433"/>
                  <a:pt x="146493" y="348202"/>
                </a:cubicBezTo>
                <a:cubicBezTo>
                  <a:pt x="146493" y="347972"/>
                  <a:pt x="146263" y="347626"/>
                  <a:pt x="146147" y="347395"/>
                </a:cubicBezTo>
                <a:cubicBezTo>
                  <a:pt x="146032" y="347050"/>
                  <a:pt x="145917" y="346819"/>
                  <a:pt x="145686" y="346589"/>
                </a:cubicBezTo>
                <a:cubicBezTo>
                  <a:pt x="145571" y="346358"/>
                  <a:pt x="145341" y="346012"/>
                  <a:pt x="145110" y="345782"/>
                </a:cubicBezTo>
                <a:cubicBezTo>
                  <a:pt x="144880" y="345551"/>
                  <a:pt x="144649" y="345205"/>
                  <a:pt x="144418" y="344975"/>
                </a:cubicBezTo>
                <a:cubicBezTo>
                  <a:pt x="144188" y="344744"/>
                  <a:pt x="143958" y="344398"/>
                  <a:pt x="143612" y="344168"/>
                </a:cubicBezTo>
                <a:cubicBezTo>
                  <a:pt x="143381" y="343938"/>
                  <a:pt x="143035" y="343707"/>
                  <a:pt x="142690" y="343476"/>
                </a:cubicBezTo>
                <a:cubicBezTo>
                  <a:pt x="142344" y="343246"/>
                  <a:pt x="141998" y="343015"/>
                  <a:pt x="141652" y="342900"/>
                </a:cubicBezTo>
                <a:cubicBezTo>
                  <a:pt x="141307" y="342670"/>
                  <a:pt x="140846" y="342554"/>
                  <a:pt x="140384" y="342324"/>
                </a:cubicBezTo>
                <a:cubicBezTo>
                  <a:pt x="139924" y="342209"/>
                  <a:pt x="139462" y="341978"/>
                  <a:pt x="139001" y="341863"/>
                </a:cubicBezTo>
                <a:cubicBezTo>
                  <a:pt x="138540" y="341747"/>
                  <a:pt x="137964" y="341632"/>
                  <a:pt x="137388" y="341517"/>
                </a:cubicBezTo>
                <a:cubicBezTo>
                  <a:pt x="136811" y="341517"/>
                  <a:pt x="136235" y="341286"/>
                  <a:pt x="135659" y="341286"/>
                </a:cubicBezTo>
                <a:cubicBezTo>
                  <a:pt x="135083" y="341286"/>
                  <a:pt x="134391" y="341171"/>
                  <a:pt x="133700" y="341171"/>
                </a:cubicBezTo>
                <a:cubicBezTo>
                  <a:pt x="133008" y="341171"/>
                  <a:pt x="132316" y="341171"/>
                  <a:pt x="131625" y="341171"/>
                </a:cubicBezTo>
                <a:lnTo>
                  <a:pt x="124594" y="341171"/>
                </a:lnTo>
                <a:lnTo>
                  <a:pt x="124364" y="326303"/>
                </a:lnTo>
                <a:lnTo>
                  <a:pt x="133123" y="326303"/>
                </a:lnTo>
                <a:cubicBezTo>
                  <a:pt x="134276" y="326303"/>
                  <a:pt x="135313" y="326303"/>
                  <a:pt x="136466" y="326418"/>
                </a:cubicBezTo>
                <a:cubicBezTo>
                  <a:pt x="137503" y="326418"/>
                  <a:pt x="138656" y="326648"/>
                  <a:pt x="139693" y="326764"/>
                </a:cubicBezTo>
                <a:cubicBezTo>
                  <a:pt x="140730" y="326879"/>
                  <a:pt x="141768" y="327109"/>
                  <a:pt x="142805" y="327340"/>
                </a:cubicBezTo>
                <a:cubicBezTo>
                  <a:pt x="143842" y="327571"/>
                  <a:pt x="144880" y="327801"/>
                  <a:pt x="145917" y="328147"/>
                </a:cubicBezTo>
                <a:cubicBezTo>
                  <a:pt x="146493" y="328377"/>
                  <a:pt x="147185" y="328492"/>
                  <a:pt x="147761" y="328723"/>
                </a:cubicBezTo>
                <a:cubicBezTo>
                  <a:pt x="148337" y="328954"/>
                  <a:pt x="148914" y="329184"/>
                  <a:pt x="149490" y="329415"/>
                </a:cubicBezTo>
                <a:cubicBezTo>
                  <a:pt x="150066" y="329645"/>
                  <a:pt x="150642" y="329876"/>
                  <a:pt x="151219" y="330106"/>
                </a:cubicBezTo>
                <a:cubicBezTo>
                  <a:pt x="151795" y="330337"/>
                  <a:pt x="152371" y="330567"/>
                  <a:pt x="152832" y="330913"/>
                </a:cubicBezTo>
                <a:lnTo>
                  <a:pt x="153178" y="330913"/>
                </a:lnTo>
                <a:cubicBezTo>
                  <a:pt x="153178" y="331028"/>
                  <a:pt x="152717" y="310742"/>
                  <a:pt x="152717" y="310742"/>
                </a:cubicBezTo>
                <a:lnTo>
                  <a:pt x="152371" y="310742"/>
                </a:lnTo>
                <a:cubicBezTo>
                  <a:pt x="152026" y="311088"/>
                  <a:pt x="151795" y="311203"/>
                  <a:pt x="151449" y="311319"/>
                </a:cubicBezTo>
                <a:cubicBezTo>
                  <a:pt x="151104" y="311434"/>
                  <a:pt x="150873" y="311549"/>
                  <a:pt x="150527" y="311665"/>
                </a:cubicBezTo>
                <a:cubicBezTo>
                  <a:pt x="150181" y="311780"/>
                  <a:pt x="149951" y="311895"/>
                  <a:pt x="149605" y="312010"/>
                </a:cubicBezTo>
                <a:cubicBezTo>
                  <a:pt x="149259" y="312126"/>
                  <a:pt x="149029" y="312241"/>
                  <a:pt x="148683" y="312356"/>
                </a:cubicBezTo>
                <a:cubicBezTo>
                  <a:pt x="147646" y="312702"/>
                  <a:pt x="146493" y="313048"/>
                  <a:pt x="145341" y="313393"/>
                </a:cubicBezTo>
                <a:cubicBezTo>
                  <a:pt x="144188" y="313624"/>
                  <a:pt x="142805" y="313854"/>
                  <a:pt x="141537" y="314085"/>
                </a:cubicBezTo>
                <a:cubicBezTo>
                  <a:pt x="140154" y="314316"/>
                  <a:pt x="138771" y="314431"/>
                  <a:pt x="137273" y="314546"/>
                </a:cubicBezTo>
                <a:cubicBezTo>
                  <a:pt x="135774" y="314546"/>
                  <a:pt x="134161" y="314661"/>
                  <a:pt x="132547" y="314661"/>
                </a:cubicBezTo>
                <a:lnTo>
                  <a:pt x="52442" y="314661"/>
                </a:lnTo>
                <a:cubicBezTo>
                  <a:pt x="51290" y="314661"/>
                  <a:pt x="50137" y="314661"/>
                  <a:pt x="48985" y="314661"/>
                </a:cubicBezTo>
                <a:cubicBezTo>
                  <a:pt x="47832" y="314661"/>
                  <a:pt x="46680" y="314431"/>
                  <a:pt x="45642" y="314316"/>
                </a:cubicBezTo>
                <a:cubicBezTo>
                  <a:pt x="44490" y="314200"/>
                  <a:pt x="43452" y="313970"/>
                  <a:pt x="42415" y="313739"/>
                </a:cubicBezTo>
                <a:cubicBezTo>
                  <a:pt x="41378" y="313509"/>
                  <a:pt x="40340" y="313278"/>
                  <a:pt x="39303" y="312932"/>
                </a:cubicBezTo>
                <a:cubicBezTo>
                  <a:pt x="38727" y="312817"/>
                  <a:pt x="38266" y="312587"/>
                  <a:pt x="37689" y="312471"/>
                </a:cubicBezTo>
                <a:cubicBezTo>
                  <a:pt x="37113" y="312241"/>
                  <a:pt x="36652" y="312126"/>
                  <a:pt x="36191" y="311895"/>
                </a:cubicBezTo>
                <a:cubicBezTo>
                  <a:pt x="35730" y="311665"/>
                  <a:pt x="35154" y="311549"/>
                  <a:pt x="34693" y="311319"/>
                </a:cubicBezTo>
                <a:cubicBezTo>
                  <a:pt x="34232" y="311088"/>
                  <a:pt x="33771" y="310858"/>
                  <a:pt x="33310" y="310627"/>
                </a:cubicBezTo>
                <a:lnTo>
                  <a:pt x="32964" y="310627"/>
                </a:lnTo>
                <a:cubicBezTo>
                  <a:pt x="32964" y="310512"/>
                  <a:pt x="32503" y="330798"/>
                  <a:pt x="32503" y="330798"/>
                </a:cubicBezTo>
                <a:close/>
                <a:moveTo>
                  <a:pt x="31120" y="389696"/>
                </a:moveTo>
                <a:lnTo>
                  <a:pt x="133930" y="389696"/>
                </a:lnTo>
                <a:cubicBezTo>
                  <a:pt x="135198" y="389696"/>
                  <a:pt x="136350" y="389696"/>
                  <a:pt x="137503" y="389811"/>
                </a:cubicBezTo>
                <a:cubicBezTo>
                  <a:pt x="138656" y="389811"/>
                  <a:pt x="139808" y="390042"/>
                  <a:pt x="140961" y="390157"/>
                </a:cubicBezTo>
                <a:cubicBezTo>
                  <a:pt x="142113" y="390272"/>
                  <a:pt x="143151" y="390503"/>
                  <a:pt x="144303" y="390733"/>
                </a:cubicBezTo>
                <a:cubicBezTo>
                  <a:pt x="145341" y="390964"/>
                  <a:pt x="146493" y="391309"/>
                  <a:pt x="147415" y="391540"/>
                </a:cubicBezTo>
                <a:cubicBezTo>
                  <a:pt x="147992" y="391771"/>
                  <a:pt x="148568" y="391886"/>
                  <a:pt x="149144" y="392116"/>
                </a:cubicBezTo>
                <a:cubicBezTo>
                  <a:pt x="149720" y="392347"/>
                  <a:pt x="150297" y="392577"/>
                  <a:pt x="150873" y="392808"/>
                </a:cubicBezTo>
                <a:cubicBezTo>
                  <a:pt x="151449" y="393038"/>
                  <a:pt x="152026" y="393269"/>
                  <a:pt x="152602" y="393615"/>
                </a:cubicBezTo>
                <a:cubicBezTo>
                  <a:pt x="153178" y="393845"/>
                  <a:pt x="153755" y="394191"/>
                  <a:pt x="154215" y="394422"/>
                </a:cubicBezTo>
                <a:lnTo>
                  <a:pt x="154561" y="394652"/>
                </a:lnTo>
                <a:lnTo>
                  <a:pt x="153985" y="371370"/>
                </a:lnTo>
                <a:lnTo>
                  <a:pt x="153639" y="371370"/>
                </a:lnTo>
                <a:cubicBezTo>
                  <a:pt x="153293" y="371715"/>
                  <a:pt x="153063" y="371831"/>
                  <a:pt x="152717" y="371946"/>
                </a:cubicBezTo>
                <a:cubicBezTo>
                  <a:pt x="152371" y="372061"/>
                  <a:pt x="152141" y="372176"/>
                  <a:pt x="151795" y="372407"/>
                </a:cubicBezTo>
                <a:cubicBezTo>
                  <a:pt x="151449" y="372522"/>
                  <a:pt x="151104" y="372637"/>
                  <a:pt x="150873" y="372753"/>
                </a:cubicBezTo>
                <a:cubicBezTo>
                  <a:pt x="150527" y="372868"/>
                  <a:pt x="150181" y="372983"/>
                  <a:pt x="149951" y="373098"/>
                </a:cubicBezTo>
                <a:cubicBezTo>
                  <a:pt x="148914" y="373444"/>
                  <a:pt x="147761" y="373790"/>
                  <a:pt x="146493" y="374136"/>
                </a:cubicBezTo>
                <a:cubicBezTo>
                  <a:pt x="145225" y="374482"/>
                  <a:pt x="143958" y="374712"/>
                  <a:pt x="142574" y="374827"/>
                </a:cubicBezTo>
                <a:cubicBezTo>
                  <a:pt x="141191" y="375058"/>
                  <a:pt x="139693" y="375173"/>
                  <a:pt x="138195" y="375288"/>
                </a:cubicBezTo>
                <a:cubicBezTo>
                  <a:pt x="136696" y="375288"/>
                  <a:pt x="135083" y="375404"/>
                  <a:pt x="133354" y="375404"/>
                </a:cubicBezTo>
                <a:lnTo>
                  <a:pt x="51520" y="375404"/>
                </a:lnTo>
                <a:cubicBezTo>
                  <a:pt x="50368" y="375404"/>
                  <a:pt x="49100" y="375404"/>
                  <a:pt x="47947" y="375288"/>
                </a:cubicBezTo>
                <a:cubicBezTo>
                  <a:pt x="46795" y="375288"/>
                  <a:pt x="45642" y="375058"/>
                  <a:pt x="44490" y="374942"/>
                </a:cubicBezTo>
                <a:cubicBezTo>
                  <a:pt x="43337" y="374827"/>
                  <a:pt x="42300" y="374597"/>
                  <a:pt x="41147" y="374366"/>
                </a:cubicBezTo>
                <a:cubicBezTo>
                  <a:pt x="40110" y="374136"/>
                  <a:pt x="39073" y="373905"/>
                  <a:pt x="38035" y="373559"/>
                </a:cubicBezTo>
                <a:cubicBezTo>
                  <a:pt x="37459" y="373444"/>
                  <a:pt x="36998" y="373214"/>
                  <a:pt x="36422" y="373098"/>
                </a:cubicBezTo>
                <a:cubicBezTo>
                  <a:pt x="35845" y="372868"/>
                  <a:pt x="35384" y="372753"/>
                  <a:pt x="34808" y="372522"/>
                </a:cubicBezTo>
                <a:cubicBezTo>
                  <a:pt x="34347" y="372291"/>
                  <a:pt x="33771" y="372061"/>
                  <a:pt x="33310" y="371831"/>
                </a:cubicBezTo>
                <a:cubicBezTo>
                  <a:pt x="32849" y="371600"/>
                  <a:pt x="32272" y="371370"/>
                  <a:pt x="31811" y="371139"/>
                </a:cubicBezTo>
                <a:lnTo>
                  <a:pt x="31465" y="371139"/>
                </a:lnTo>
                <a:cubicBezTo>
                  <a:pt x="31465" y="371024"/>
                  <a:pt x="31004" y="389581"/>
                  <a:pt x="31004" y="389581"/>
                </a:cubicBezTo>
                <a:close/>
                <a:moveTo>
                  <a:pt x="30313" y="425542"/>
                </a:moveTo>
                <a:lnTo>
                  <a:pt x="132432" y="425542"/>
                </a:lnTo>
                <a:cubicBezTo>
                  <a:pt x="133815" y="425542"/>
                  <a:pt x="135083" y="425542"/>
                  <a:pt x="136235" y="425311"/>
                </a:cubicBezTo>
                <a:cubicBezTo>
                  <a:pt x="137388" y="425196"/>
                  <a:pt x="138540" y="424966"/>
                  <a:pt x="139462" y="424735"/>
                </a:cubicBezTo>
                <a:cubicBezTo>
                  <a:pt x="140500" y="424505"/>
                  <a:pt x="141422" y="424159"/>
                  <a:pt x="142229" y="423813"/>
                </a:cubicBezTo>
                <a:cubicBezTo>
                  <a:pt x="143035" y="423467"/>
                  <a:pt x="143727" y="423006"/>
                  <a:pt x="144418" y="422545"/>
                </a:cubicBezTo>
                <a:cubicBezTo>
                  <a:pt x="145110" y="422084"/>
                  <a:pt x="145571" y="421508"/>
                  <a:pt x="146032" y="421047"/>
                </a:cubicBezTo>
                <a:cubicBezTo>
                  <a:pt x="146493" y="420470"/>
                  <a:pt x="146954" y="419894"/>
                  <a:pt x="147185" y="419318"/>
                </a:cubicBezTo>
                <a:cubicBezTo>
                  <a:pt x="147531" y="418741"/>
                  <a:pt x="147761" y="418050"/>
                  <a:pt x="147876" y="417358"/>
                </a:cubicBezTo>
                <a:cubicBezTo>
                  <a:pt x="147992" y="416667"/>
                  <a:pt x="148107" y="415975"/>
                  <a:pt x="148107" y="415284"/>
                </a:cubicBezTo>
                <a:cubicBezTo>
                  <a:pt x="148107" y="414592"/>
                  <a:pt x="148107" y="413901"/>
                  <a:pt x="147876" y="413209"/>
                </a:cubicBezTo>
                <a:cubicBezTo>
                  <a:pt x="147646" y="412518"/>
                  <a:pt x="147415" y="411941"/>
                  <a:pt x="147069" y="411365"/>
                </a:cubicBezTo>
                <a:cubicBezTo>
                  <a:pt x="146724" y="410789"/>
                  <a:pt x="146263" y="410212"/>
                  <a:pt x="145802" y="409636"/>
                </a:cubicBezTo>
                <a:cubicBezTo>
                  <a:pt x="145341" y="409060"/>
                  <a:pt x="144764" y="408599"/>
                  <a:pt x="144073" y="408138"/>
                </a:cubicBezTo>
                <a:cubicBezTo>
                  <a:pt x="143381" y="407677"/>
                  <a:pt x="142690" y="407215"/>
                  <a:pt x="141883" y="406870"/>
                </a:cubicBezTo>
                <a:cubicBezTo>
                  <a:pt x="141076" y="406524"/>
                  <a:pt x="140154" y="406178"/>
                  <a:pt x="139117" y="405948"/>
                </a:cubicBezTo>
                <a:cubicBezTo>
                  <a:pt x="138079" y="405717"/>
                  <a:pt x="137042" y="405487"/>
                  <a:pt x="135889" y="405371"/>
                </a:cubicBezTo>
                <a:cubicBezTo>
                  <a:pt x="134737" y="405256"/>
                  <a:pt x="133469" y="405141"/>
                  <a:pt x="132086" y="405141"/>
                </a:cubicBezTo>
                <a:lnTo>
                  <a:pt x="30774" y="405141"/>
                </a:lnTo>
                <a:lnTo>
                  <a:pt x="30313" y="425427"/>
                </a:lnTo>
                <a:close/>
                <a:moveTo>
                  <a:pt x="156175" y="459544"/>
                </a:moveTo>
                <a:lnTo>
                  <a:pt x="155599" y="436261"/>
                </a:lnTo>
                <a:lnTo>
                  <a:pt x="155253" y="436492"/>
                </a:lnTo>
                <a:cubicBezTo>
                  <a:pt x="154676" y="436837"/>
                  <a:pt x="154215" y="437068"/>
                  <a:pt x="153639" y="437299"/>
                </a:cubicBezTo>
                <a:cubicBezTo>
                  <a:pt x="153063" y="437529"/>
                  <a:pt x="152487" y="437875"/>
                  <a:pt x="151910" y="438105"/>
                </a:cubicBezTo>
                <a:cubicBezTo>
                  <a:pt x="151334" y="438336"/>
                  <a:pt x="150758" y="438566"/>
                  <a:pt x="150181" y="438797"/>
                </a:cubicBezTo>
                <a:cubicBezTo>
                  <a:pt x="149605" y="439027"/>
                  <a:pt x="149029" y="439258"/>
                  <a:pt x="148337" y="439488"/>
                </a:cubicBezTo>
                <a:cubicBezTo>
                  <a:pt x="147300" y="439834"/>
                  <a:pt x="146263" y="440180"/>
                  <a:pt x="145110" y="440411"/>
                </a:cubicBezTo>
                <a:cubicBezTo>
                  <a:pt x="144073" y="440641"/>
                  <a:pt x="142920" y="440871"/>
                  <a:pt x="141768" y="441102"/>
                </a:cubicBezTo>
                <a:cubicBezTo>
                  <a:pt x="140615" y="441333"/>
                  <a:pt x="139462" y="441448"/>
                  <a:pt x="138310" y="441448"/>
                </a:cubicBezTo>
                <a:cubicBezTo>
                  <a:pt x="137157" y="441448"/>
                  <a:pt x="135889" y="441563"/>
                  <a:pt x="134622" y="441563"/>
                </a:cubicBezTo>
                <a:lnTo>
                  <a:pt x="29852" y="441563"/>
                </a:lnTo>
                <a:lnTo>
                  <a:pt x="29506" y="459313"/>
                </a:lnTo>
                <a:lnTo>
                  <a:pt x="29852" y="459083"/>
                </a:lnTo>
                <a:cubicBezTo>
                  <a:pt x="31350" y="458276"/>
                  <a:pt x="32849" y="457584"/>
                  <a:pt x="34462" y="456893"/>
                </a:cubicBezTo>
                <a:cubicBezTo>
                  <a:pt x="36076" y="456317"/>
                  <a:pt x="37689" y="455740"/>
                  <a:pt x="39303" y="455394"/>
                </a:cubicBezTo>
                <a:cubicBezTo>
                  <a:pt x="40917" y="454933"/>
                  <a:pt x="42646" y="454703"/>
                  <a:pt x="44374" y="454472"/>
                </a:cubicBezTo>
                <a:cubicBezTo>
                  <a:pt x="46103" y="454242"/>
                  <a:pt x="47832" y="454126"/>
                  <a:pt x="49676" y="454126"/>
                </a:cubicBezTo>
                <a:lnTo>
                  <a:pt x="60165" y="454126"/>
                </a:lnTo>
                <a:lnTo>
                  <a:pt x="59934" y="470494"/>
                </a:lnTo>
                <a:lnTo>
                  <a:pt x="55209" y="470494"/>
                </a:lnTo>
                <a:cubicBezTo>
                  <a:pt x="53941" y="470494"/>
                  <a:pt x="52673" y="470494"/>
                  <a:pt x="51520" y="470609"/>
                </a:cubicBezTo>
                <a:cubicBezTo>
                  <a:pt x="50368" y="470609"/>
                  <a:pt x="49215" y="470839"/>
                  <a:pt x="48063" y="471070"/>
                </a:cubicBezTo>
                <a:cubicBezTo>
                  <a:pt x="46910" y="471300"/>
                  <a:pt x="45873" y="471531"/>
                  <a:pt x="44835" y="471877"/>
                </a:cubicBezTo>
                <a:cubicBezTo>
                  <a:pt x="43798" y="472223"/>
                  <a:pt x="42876" y="472568"/>
                  <a:pt x="41954" y="473029"/>
                </a:cubicBezTo>
                <a:cubicBezTo>
                  <a:pt x="41032" y="473490"/>
                  <a:pt x="40225" y="474067"/>
                  <a:pt x="39418" y="474643"/>
                </a:cubicBezTo>
                <a:cubicBezTo>
                  <a:pt x="38727" y="475219"/>
                  <a:pt x="38150" y="475911"/>
                  <a:pt x="37574" y="476718"/>
                </a:cubicBezTo>
                <a:cubicBezTo>
                  <a:pt x="37113" y="477524"/>
                  <a:pt x="36767" y="478331"/>
                  <a:pt x="36422" y="479253"/>
                </a:cubicBezTo>
                <a:cubicBezTo>
                  <a:pt x="36191" y="480175"/>
                  <a:pt x="36076" y="481213"/>
                  <a:pt x="35961" y="482250"/>
                </a:cubicBezTo>
                <a:cubicBezTo>
                  <a:pt x="35961" y="482826"/>
                  <a:pt x="35961" y="483403"/>
                  <a:pt x="35961" y="483979"/>
                </a:cubicBezTo>
                <a:cubicBezTo>
                  <a:pt x="35961" y="484555"/>
                  <a:pt x="36076" y="485016"/>
                  <a:pt x="36306" y="485477"/>
                </a:cubicBezTo>
                <a:cubicBezTo>
                  <a:pt x="36422" y="485938"/>
                  <a:pt x="36652" y="486399"/>
                  <a:pt x="36883" y="486861"/>
                </a:cubicBezTo>
                <a:cubicBezTo>
                  <a:pt x="37113" y="487321"/>
                  <a:pt x="37344" y="487667"/>
                  <a:pt x="37689" y="488013"/>
                </a:cubicBezTo>
                <a:cubicBezTo>
                  <a:pt x="37920" y="488359"/>
                  <a:pt x="38266" y="488705"/>
                  <a:pt x="38612" y="489050"/>
                </a:cubicBezTo>
                <a:cubicBezTo>
                  <a:pt x="38957" y="489396"/>
                  <a:pt x="39303" y="489742"/>
                  <a:pt x="39649" y="489973"/>
                </a:cubicBezTo>
                <a:cubicBezTo>
                  <a:pt x="39995" y="490318"/>
                  <a:pt x="40340" y="490549"/>
                  <a:pt x="40801" y="490779"/>
                </a:cubicBezTo>
                <a:cubicBezTo>
                  <a:pt x="41147" y="491010"/>
                  <a:pt x="41608" y="491241"/>
                  <a:pt x="42069" y="491471"/>
                </a:cubicBezTo>
                <a:cubicBezTo>
                  <a:pt x="42530" y="491701"/>
                  <a:pt x="42991" y="491932"/>
                  <a:pt x="43568" y="492047"/>
                </a:cubicBezTo>
                <a:cubicBezTo>
                  <a:pt x="44029" y="492278"/>
                  <a:pt x="44605" y="492393"/>
                  <a:pt x="45181" y="492508"/>
                </a:cubicBezTo>
                <a:cubicBezTo>
                  <a:pt x="45757" y="492624"/>
                  <a:pt x="46334" y="492854"/>
                  <a:pt x="46795" y="492969"/>
                </a:cubicBezTo>
                <a:cubicBezTo>
                  <a:pt x="47371" y="493085"/>
                  <a:pt x="47947" y="493200"/>
                  <a:pt x="48524" y="493315"/>
                </a:cubicBezTo>
                <a:cubicBezTo>
                  <a:pt x="49100" y="493315"/>
                  <a:pt x="49676" y="493430"/>
                  <a:pt x="50368" y="493546"/>
                </a:cubicBezTo>
                <a:cubicBezTo>
                  <a:pt x="50944" y="493546"/>
                  <a:pt x="51636" y="493661"/>
                  <a:pt x="52212" y="493661"/>
                </a:cubicBezTo>
                <a:cubicBezTo>
                  <a:pt x="52788" y="493661"/>
                  <a:pt x="53480" y="493661"/>
                  <a:pt x="54171" y="493661"/>
                </a:cubicBezTo>
                <a:cubicBezTo>
                  <a:pt x="54863" y="493661"/>
                  <a:pt x="55439" y="493661"/>
                  <a:pt x="56131" y="493661"/>
                </a:cubicBezTo>
                <a:cubicBezTo>
                  <a:pt x="56822" y="493661"/>
                  <a:pt x="57629" y="493661"/>
                  <a:pt x="58321" y="493661"/>
                </a:cubicBezTo>
                <a:cubicBezTo>
                  <a:pt x="59012" y="493661"/>
                  <a:pt x="59704" y="493661"/>
                  <a:pt x="60280" y="493661"/>
                </a:cubicBezTo>
                <a:cubicBezTo>
                  <a:pt x="60972" y="493661"/>
                  <a:pt x="61548" y="493661"/>
                  <a:pt x="62124" y="493661"/>
                </a:cubicBezTo>
                <a:cubicBezTo>
                  <a:pt x="62701" y="493661"/>
                  <a:pt x="63277" y="493661"/>
                  <a:pt x="63738" y="493661"/>
                </a:cubicBezTo>
                <a:cubicBezTo>
                  <a:pt x="64199" y="493661"/>
                  <a:pt x="64775" y="493661"/>
                  <a:pt x="65236" y="493430"/>
                </a:cubicBezTo>
                <a:cubicBezTo>
                  <a:pt x="65697" y="493430"/>
                  <a:pt x="66158" y="493315"/>
                  <a:pt x="66619" y="493200"/>
                </a:cubicBezTo>
                <a:cubicBezTo>
                  <a:pt x="67080" y="493200"/>
                  <a:pt x="67541" y="492969"/>
                  <a:pt x="68002" y="492854"/>
                </a:cubicBezTo>
                <a:cubicBezTo>
                  <a:pt x="68463" y="492739"/>
                  <a:pt x="68809" y="492508"/>
                  <a:pt x="69270" y="492393"/>
                </a:cubicBezTo>
                <a:cubicBezTo>
                  <a:pt x="69731" y="492278"/>
                  <a:pt x="70077" y="492047"/>
                  <a:pt x="70423" y="491817"/>
                </a:cubicBezTo>
                <a:cubicBezTo>
                  <a:pt x="70769" y="491586"/>
                  <a:pt x="71114" y="491356"/>
                  <a:pt x="71575" y="491125"/>
                </a:cubicBezTo>
                <a:cubicBezTo>
                  <a:pt x="71921" y="490895"/>
                  <a:pt x="72267" y="490664"/>
                  <a:pt x="72613" y="490318"/>
                </a:cubicBezTo>
                <a:cubicBezTo>
                  <a:pt x="72958" y="490088"/>
                  <a:pt x="73304" y="489742"/>
                  <a:pt x="73535" y="489396"/>
                </a:cubicBezTo>
                <a:cubicBezTo>
                  <a:pt x="73880" y="489050"/>
                  <a:pt x="74111" y="488705"/>
                  <a:pt x="74457" y="488359"/>
                </a:cubicBezTo>
                <a:cubicBezTo>
                  <a:pt x="74803" y="488013"/>
                  <a:pt x="75033" y="487552"/>
                  <a:pt x="75379" y="487091"/>
                </a:cubicBezTo>
                <a:cubicBezTo>
                  <a:pt x="75725" y="486630"/>
                  <a:pt x="75955" y="486169"/>
                  <a:pt x="76301" y="485708"/>
                </a:cubicBezTo>
                <a:cubicBezTo>
                  <a:pt x="76647" y="485247"/>
                  <a:pt x="76877" y="484670"/>
                  <a:pt x="77223" y="484094"/>
                </a:cubicBezTo>
                <a:lnTo>
                  <a:pt x="84023" y="471185"/>
                </a:lnTo>
                <a:cubicBezTo>
                  <a:pt x="84484" y="470263"/>
                  <a:pt x="84945" y="469341"/>
                  <a:pt x="85522" y="468534"/>
                </a:cubicBezTo>
                <a:cubicBezTo>
                  <a:pt x="85983" y="467727"/>
                  <a:pt x="86559" y="466920"/>
                  <a:pt x="87135" y="466114"/>
                </a:cubicBezTo>
                <a:cubicBezTo>
                  <a:pt x="87711" y="465422"/>
                  <a:pt x="88288" y="464615"/>
                  <a:pt x="88864" y="464039"/>
                </a:cubicBezTo>
                <a:cubicBezTo>
                  <a:pt x="89440" y="463347"/>
                  <a:pt x="90017" y="462771"/>
                  <a:pt x="90708" y="462195"/>
                </a:cubicBezTo>
                <a:cubicBezTo>
                  <a:pt x="91284" y="461618"/>
                  <a:pt x="91976" y="461042"/>
                  <a:pt x="92668" y="460581"/>
                </a:cubicBezTo>
                <a:cubicBezTo>
                  <a:pt x="93359" y="460120"/>
                  <a:pt x="94051" y="459544"/>
                  <a:pt x="94742" y="459198"/>
                </a:cubicBezTo>
                <a:cubicBezTo>
                  <a:pt x="95434" y="458737"/>
                  <a:pt x="96241" y="458391"/>
                  <a:pt x="96932" y="457930"/>
                </a:cubicBezTo>
                <a:cubicBezTo>
                  <a:pt x="97739" y="457584"/>
                  <a:pt x="98546" y="457239"/>
                  <a:pt x="99353" y="456893"/>
                </a:cubicBezTo>
                <a:cubicBezTo>
                  <a:pt x="100159" y="456547"/>
                  <a:pt x="101081" y="456317"/>
                  <a:pt x="102004" y="456086"/>
                </a:cubicBezTo>
                <a:cubicBezTo>
                  <a:pt x="102926" y="455855"/>
                  <a:pt x="103848" y="455625"/>
                  <a:pt x="104885" y="455394"/>
                </a:cubicBezTo>
                <a:cubicBezTo>
                  <a:pt x="105807" y="455164"/>
                  <a:pt x="106844" y="455049"/>
                  <a:pt x="107882" y="454818"/>
                </a:cubicBezTo>
                <a:cubicBezTo>
                  <a:pt x="108919" y="454703"/>
                  <a:pt x="109956" y="454588"/>
                  <a:pt x="110994" y="454472"/>
                </a:cubicBezTo>
                <a:cubicBezTo>
                  <a:pt x="112031" y="454472"/>
                  <a:pt x="113184" y="454242"/>
                  <a:pt x="114336" y="454242"/>
                </a:cubicBezTo>
                <a:cubicBezTo>
                  <a:pt x="115489" y="454242"/>
                  <a:pt x="116757" y="454126"/>
                  <a:pt x="117909" y="454011"/>
                </a:cubicBezTo>
                <a:cubicBezTo>
                  <a:pt x="119177" y="454011"/>
                  <a:pt x="120445" y="454011"/>
                  <a:pt x="121713" y="453896"/>
                </a:cubicBezTo>
                <a:cubicBezTo>
                  <a:pt x="122980" y="453896"/>
                  <a:pt x="124364" y="453896"/>
                  <a:pt x="125747" y="453896"/>
                </a:cubicBezTo>
                <a:cubicBezTo>
                  <a:pt x="127130" y="453896"/>
                  <a:pt x="128974" y="453896"/>
                  <a:pt x="130472" y="453896"/>
                </a:cubicBezTo>
                <a:cubicBezTo>
                  <a:pt x="131971" y="453896"/>
                  <a:pt x="133584" y="454011"/>
                  <a:pt x="135083" y="454126"/>
                </a:cubicBezTo>
                <a:cubicBezTo>
                  <a:pt x="136581" y="454242"/>
                  <a:pt x="138079" y="454357"/>
                  <a:pt x="139462" y="454588"/>
                </a:cubicBezTo>
                <a:cubicBezTo>
                  <a:pt x="140846" y="454818"/>
                  <a:pt x="142344" y="454933"/>
                  <a:pt x="143727" y="455279"/>
                </a:cubicBezTo>
                <a:cubicBezTo>
                  <a:pt x="144880" y="455510"/>
                  <a:pt x="146032" y="455740"/>
                  <a:pt x="147069" y="455971"/>
                </a:cubicBezTo>
                <a:cubicBezTo>
                  <a:pt x="148107" y="456201"/>
                  <a:pt x="149144" y="456547"/>
                  <a:pt x="150181" y="456777"/>
                </a:cubicBezTo>
                <a:cubicBezTo>
                  <a:pt x="151219" y="457123"/>
                  <a:pt x="152141" y="457469"/>
                  <a:pt x="153178" y="457815"/>
                </a:cubicBezTo>
                <a:cubicBezTo>
                  <a:pt x="154100" y="458161"/>
                  <a:pt x="155022" y="458622"/>
                  <a:pt x="155944" y="458968"/>
                </a:cubicBezTo>
                <a:lnTo>
                  <a:pt x="156290" y="458968"/>
                </a:lnTo>
                <a:close/>
              </a:path>
            </a:pathLst>
          </a:custGeom>
          <a:solidFill>
            <a:schemeClr val="bg2"/>
          </a:solidFill>
          <a:ln w="1152" cap="flat">
            <a:no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D69D3684-C705-89F7-A88E-707DD77E59EB}"/>
              </a:ext>
            </a:extLst>
          </p:cNvPr>
          <p:cNvGrpSpPr/>
          <p:nvPr/>
        </p:nvGrpSpPr>
        <p:grpSpPr>
          <a:xfrm>
            <a:off x="4908311" y="1407198"/>
            <a:ext cx="5378689" cy="1036574"/>
            <a:chOff x="8921977" y="1487351"/>
            <a:chExt cx="2737677" cy="263646"/>
          </a:xfrm>
        </p:grpSpPr>
        <p:sp>
          <p:nvSpPr>
            <p:cNvPr id="6" name="TextBox 5">
              <a:extLst>
                <a:ext uri="{FF2B5EF4-FFF2-40B4-BE49-F238E27FC236}">
                  <a16:creationId xmlns:a16="http://schemas.microsoft.com/office/drawing/2014/main" id="{2FF8C340-DC22-4091-7DAC-ED4BE999AF69}"/>
                </a:ext>
              </a:extLst>
            </p:cNvPr>
            <p:cNvSpPr txBox="1"/>
            <p:nvPr/>
          </p:nvSpPr>
          <p:spPr>
            <a:xfrm>
              <a:off x="8921977" y="1487351"/>
              <a:ext cx="2737677" cy="10176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7" name="TextBox 6">
              <a:extLst>
                <a:ext uri="{FF2B5EF4-FFF2-40B4-BE49-F238E27FC236}">
                  <a16:creationId xmlns:a16="http://schemas.microsoft.com/office/drawing/2014/main" id="{E892CE2B-5B21-A82F-5758-2BB26A00C2F9}"/>
                </a:ext>
              </a:extLst>
            </p:cNvPr>
            <p:cNvSpPr txBox="1"/>
            <p:nvPr/>
          </p:nvSpPr>
          <p:spPr>
            <a:xfrm>
              <a:off x="8921977" y="1586607"/>
              <a:ext cx="2737677" cy="164390"/>
            </a:xfrm>
            <a:prstGeom prst="rect">
              <a:avLst/>
            </a:prstGeom>
            <a:noFill/>
          </p:spPr>
          <p:txBody>
            <a:bodyPr wrap="square" lIns="0" rIns="0" rtlCol="0" anchor="t">
              <a:spAutoFit/>
            </a:bodyPr>
            <a:lstStyle/>
            <a:p>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a:t>
              </a:r>
            </a:p>
          </p:txBody>
        </p:sp>
      </p:grpSp>
      <p:grpSp>
        <p:nvGrpSpPr>
          <p:cNvPr id="8" name="Group 7">
            <a:extLst>
              <a:ext uri="{FF2B5EF4-FFF2-40B4-BE49-F238E27FC236}">
                <a16:creationId xmlns:a16="http://schemas.microsoft.com/office/drawing/2014/main" id="{CAC80C9D-D337-1C74-6F03-55ABDC77CBB5}"/>
              </a:ext>
            </a:extLst>
          </p:cNvPr>
          <p:cNvGrpSpPr/>
          <p:nvPr/>
        </p:nvGrpSpPr>
        <p:grpSpPr>
          <a:xfrm>
            <a:off x="4908311" y="2723934"/>
            <a:ext cx="5378689" cy="1036574"/>
            <a:chOff x="8921977" y="1487351"/>
            <a:chExt cx="2737677" cy="263646"/>
          </a:xfrm>
        </p:grpSpPr>
        <p:sp>
          <p:nvSpPr>
            <p:cNvPr id="9" name="TextBox 8">
              <a:extLst>
                <a:ext uri="{FF2B5EF4-FFF2-40B4-BE49-F238E27FC236}">
                  <a16:creationId xmlns:a16="http://schemas.microsoft.com/office/drawing/2014/main" id="{52937D41-6FF7-1EAB-78D2-62E87BF7021B}"/>
                </a:ext>
              </a:extLst>
            </p:cNvPr>
            <p:cNvSpPr txBox="1"/>
            <p:nvPr/>
          </p:nvSpPr>
          <p:spPr>
            <a:xfrm>
              <a:off x="8921977" y="1487351"/>
              <a:ext cx="2737677" cy="10176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0" name="TextBox 9">
              <a:extLst>
                <a:ext uri="{FF2B5EF4-FFF2-40B4-BE49-F238E27FC236}">
                  <a16:creationId xmlns:a16="http://schemas.microsoft.com/office/drawing/2014/main" id="{F2F9302B-A2AE-0FD5-C310-A19706129BC5}"/>
                </a:ext>
              </a:extLst>
            </p:cNvPr>
            <p:cNvSpPr txBox="1"/>
            <p:nvPr/>
          </p:nvSpPr>
          <p:spPr>
            <a:xfrm>
              <a:off x="8921977" y="1586607"/>
              <a:ext cx="2737677" cy="164390"/>
            </a:xfrm>
            <a:prstGeom prst="rect">
              <a:avLst/>
            </a:prstGeom>
            <a:noFill/>
          </p:spPr>
          <p:txBody>
            <a:bodyPr wrap="square" lIns="0" rIns="0" rtlCol="0" anchor="t">
              <a:spAutoFit/>
            </a:bodyPr>
            <a:lstStyle/>
            <a:p>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a:t>
              </a:r>
            </a:p>
          </p:txBody>
        </p:sp>
      </p:grpSp>
      <p:grpSp>
        <p:nvGrpSpPr>
          <p:cNvPr id="11" name="Group 10">
            <a:extLst>
              <a:ext uri="{FF2B5EF4-FFF2-40B4-BE49-F238E27FC236}">
                <a16:creationId xmlns:a16="http://schemas.microsoft.com/office/drawing/2014/main" id="{DA71EE5C-BD55-0664-AD0A-C66BE10FA671}"/>
              </a:ext>
            </a:extLst>
          </p:cNvPr>
          <p:cNvGrpSpPr/>
          <p:nvPr/>
        </p:nvGrpSpPr>
        <p:grpSpPr>
          <a:xfrm>
            <a:off x="4908311" y="4040670"/>
            <a:ext cx="5378689" cy="1036574"/>
            <a:chOff x="8921977" y="1487351"/>
            <a:chExt cx="2737677" cy="263646"/>
          </a:xfrm>
        </p:grpSpPr>
        <p:sp>
          <p:nvSpPr>
            <p:cNvPr id="12" name="TextBox 11">
              <a:extLst>
                <a:ext uri="{FF2B5EF4-FFF2-40B4-BE49-F238E27FC236}">
                  <a16:creationId xmlns:a16="http://schemas.microsoft.com/office/drawing/2014/main" id="{87856967-129D-43AE-9500-D6A1A2B0A2B3}"/>
                </a:ext>
              </a:extLst>
            </p:cNvPr>
            <p:cNvSpPr txBox="1"/>
            <p:nvPr/>
          </p:nvSpPr>
          <p:spPr>
            <a:xfrm>
              <a:off x="8921977" y="1487351"/>
              <a:ext cx="2737677" cy="10176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3" name="TextBox 12">
              <a:extLst>
                <a:ext uri="{FF2B5EF4-FFF2-40B4-BE49-F238E27FC236}">
                  <a16:creationId xmlns:a16="http://schemas.microsoft.com/office/drawing/2014/main" id="{7DEB428C-16E7-43B7-ECE9-667D928FFEC7}"/>
                </a:ext>
              </a:extLst>
            </p:cNvPr>
            <p:cNvSpPr txBox="1"/>
            <p:nvPr/>
          </p:nvSpPr>
          <p:spPr>
            <a:xfrm>
              <a:off x="8921977" y="1586607"/>
              <a:ext cx="2737677" cy="164390"/>
            </a:xfrm>
            <a:prstGeom prst="rect">
              <a:avLst/>
            </a:prstGeom>
            <a:noFill/>
          </p:spPr>
          <p:txBody>
            <a:bodyPr wrap="square" lIns="0" rIns="0" rtlCol="0" anchor="t">
              <a:spAutoFit/>
            </a:bodyPr>
            <a:lstStyle/>
            <a:p>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a:t>
              </a:r>
            </a:p>
          </p:txBody>
        </p:sp>
      </p:grpSp>
    </p:spTree>
    <p:extLst>
      <p:ext uri="{BB962C8B-B14F-4D97-AF65-F5344CB8AC3E}">
        <p14:creationId xmlns:p14="http://schemas.microsoft.com/office/powerpoint/2010/main" val="3442701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9414</TotalTime>
  <Words>312</Words>
  <Application>Microsoft Office PowerPoint</Application>
  <PresentationFormat>Widescreen</PresentationFormat>
  <Paragraphs>21</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Ladder of Success – Slide Template</vt:lpstr>
      <vt:lpstr>Ladder of Success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Ladder of Success</dc:title>
  <dc:creator>PresentationGO.com</dc:creator>
  <dc:description>© Copyright PresentationGO.com - Do not distribute or sale without written permission.</dc:description>
  <cp:lastModifiedBy>Christophe Barroche</cp:lastModifiedBy>
  <cp:revision>38</cp:revision>
  <dcterms:created xsi:type="dcterms:W3CDTF">2014-11-26T05:14:11Z</dcterms:created>
  <dcterms:modified xsi:type="dcterms:W3CDTF">2024-09-16T17:55:03Z</dcterms:modified>
  <cp:category>Graphics &amp; Metaphors</cp:category>
</cp:coreProperties>
</file>