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9"/>
  </p:notesMasterIdLst>
  <p:sldIdLst>
    <p:sldId id="308" r:id="rId4"/>
    <p:sldId id="310" r:id="rId5"/>
    <p:sldId id="311" r:id="rId6"/>
    <p:sldId id="312" r:id="rId7"/>
    <p:sldId id="30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>
        <p:scale>
          <a:sx n="75" d="100"/>
          <a:sy n="75" d="100"/>
        </p:scale>
        <p:origin x="1162" y="48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975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4015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0009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Numbered Rounded Blocks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1814F65-6295-94A2-AF7C-D00C03C6AC9E}"/>
              </a:ext>
            </a:extLst>
          </p:cNvPr>
          <p:cNvGrpSpPr/>
          <p:nvPr/>
        </p:nvGrpSpPr>
        <p:grpSpPr>
          <a:xfrm>
            <a:off x="350066" y="1665515"/>
            <a:ext cx="2726870" cy="4156128"/>
            <a:chOff x="914400" y="1665515"/>
            <a:chExt cx="2726870" cy="4156128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9AADF49E-ED62-2422-1928-A96F3C5EF7F8}"/>
                </a:ext>
              </a:extLst>
            </p:cNvPr>
            <p:cNvGrpSpPr/>
            <p:nvPr/>
          </p:nvGrpSpPr>
          <p:grpSpPr>
            <a:xfrm>
              <a:off x="914400" y="1665515"/>
              <a:ext cx="2726870" cy="4156128"/>
              <a:chOff x="1074965" y="1665515"/>
              <a:chExt cx="2726870" cy="4156128"/>
            </a:xfrm>
          </p:grpSpPr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B701D868-43E6-CCEE-BB5A-36D6E82A5E4C}"/>
                  </a:ext>
                </a:extLst>
              </p:cNvPr>
              <p:cNvSpPr/>
              <p:nvPr/>
            </p:nvSpPr>
            <p:spPr>
              <a:xfrm>
                <a:off x="1074965" y="1665515"/>
                <a:ext cx="1289956" cy="1289956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4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01</a:t>
                </a:r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16F0BD71-8623-40D9-9AB5-632CBA5D7F53}"/>
                  </a:ext>
                </a:extLst>
              </p:cNvPr>
              <p:cNvSpPr/>
              <p:nvPr/>
            </p:nvSpPr>
            <p:spPr>
              <a:xfrm>
                <a:off x="1074965" y="1665515"/>
                <a:ext cx="2726870" cy="4156128"/>
              </a:xfrm>
              <a:custGeom>
                <a:avLst/>
                <a:gdLst>
                  <a:gd name="connsiteX0" fmla="*/ 1651911 w 2726870"/>
                  <a:gd name="connsiteY0" fmla="*/ 0 h 4156128"/>
                  <a:gd name="connsiteX1" fmla="*/ 2511873 w 2726870"/>
                  <a:gd name="connsiteY1" fmla="*/ 0 h 4156128"/>
                  <a:gd name="connsiteX2" fmla="*/ 2726870 w 2726870"/>
                  <a:gd name="connsiteY2" fmla="*/ 214997 h 4156128"/>
                  <a:gd name="connsiteX3" fmla="*/ 2726870 w 2726870"/>
                  <a:gd name="connsiteY3" fmla="*/ 718456 h 4156128"/>
                  <a:gd name="connsiteX4" fmla="*/ 2726870 w 2726870"/>
                  <a:gd name="connsiteY4" fmla="*/ 1074959 h 4156128"/>
                  <a:gd name="connsiteX5" fmla="*/ 2726870 w 2726870"/>
                  <a:gd name="connsiteY5" fmla="*/ 1648083 h 4156128"/>
                  <a:gd name="connsiteX6" fmla="*/ 2726870 w 2726870"/>
                  <a:gd name="connsiteY6" fmla="*/ 2508045 h 4156128"/>
                  <a:gd name="connsiteX7" fmla="*/ 2726870 w 2726870"/>
                  <a:gd name="connsiteY7" fmla="*/ 3081169 h 4156128"/>
                  <a:gd name="connsiteX8" fmla="*/ 2726870 w 2726870"/>
                  <a:gd name="connsiteY8" fmla="*/ 3701160 h 4156128"/>
                  <a:gd name="connsiteX9" fmla="*/ 2726870 w 2726870"/>
                  <a:gd name="connsiteY9" fmla="*/ 3941131 h 4156128"/>
                  <a:gd name="connsiteX10" fmla="*/ 2511873 w 2726870"/>
                  <a:gd name="connsiteY10" fmla="*/ 4156128 h 4156128"/>
                  <a:gd name="connsiteX11" fmla="*/ 1842407 w 2726870"/>
                  <a:gd name="connsiteY11" fmla="*/ 4156128 h 4156128"/>
                  <a:gd name="connsiteX12" fmla="*/ 1651911 w 2726870"/>
                  <a:gd name="connsiteY12" fmla="*/ 4156128 h 4156128"/>
                  <a:gd name="connsiteX13" fmla="*/ 1074959 w 2726870"/>
                  <a:gd name="connsiteY13" fmla="*/ 4156128 h 4156128"/>
                  <a:gd name="connsiteX14" fmla="*/ 371856 w 2726870"/>
                  <a:gd name="connsiteY14" fmla="*/ 4156128 h 4156128"/>
                  <a:gd name="connsiteX15" fmla="*/ 214997 w 2726870"/>
                  <a:gd name="connsiteY15" fmla="*/ 4156128 h 4156128"/>
                  <a:gd name="connsiteX16" fmla="*/ 0 w 2726870"/>
                  <a:gd name="connsiteY16" fmla="*/ 3941131 h 4156128"/>
                  <a:gd name="connsiteX17" fmla="*/ 0 w 2726870"/>
                  <a:gd name="connsiteY17" fmla="*/ 3911199 h 4156128"/>
                  <a:gd name="connsiteX18" fmla="*/ 0 w 2726870"/>
                  <a:gd name="connsiteY18" fmla="*/ 3081169 h 4156128"/>
                  <a:gd name="connsiteX19" fmla="*/ 0 w 2726870"/>
                  <a:gd name="connsiteY19" fmla="*/ 2508045 h 4156128"/>
                  <a:gd name="connsiteX20" fmla="*/ 0 w 2726870"/>
                  <a:gd name="connsiteY20" fmla="*/ 2284084 h 4156128"/>
                  <a:gd name="connsiteX21" fmla="*/ 0 w 2726870"/>
                  <a:gd name="connsiteY21" fmla="*/ 1648083 h 4156128"/>
                  <a:gd name="connsiteX22" fmla="*/ 214997 w 2726870"/>
                  <a:gd name="connsiteY22" fmla="*/ 1433086 h 4156128"/>
                  <a:gd name="connsiteX23" fmla="*/ 428853 w 2726870"/>
                  <a:gd name="connsiteY23" fmla="*/ 1433086 h 4156128"/>
                  <a:gd name="connsiteX24" fmla="*/ 1074959 w 2726870"/>
                  <a:gd name="connsiteY24" fmla="*/ 1433086 h 4156128"/>
                  <a:gd name="connsiteX25" fmla="*/ 1221922 w 2726870"/>
                  <a:gd name="connsiteY25" fmla="*/ 1433086 h 4156128"/>
                  <a:gd name="connsiteX26" fmla="*/ 1305604 w 2726870"/>
                  <a:gd name="connsiteY26" fmla="*/ 1416192 h 4156128"/>
                  <a:gd name="connsiteX27" fmla="*/ 1436914 w 2726870"/>
                  <a:gd name="connsiteY27" fmla="*/ 1218090 h 4156128"/>
                  <a:gd name="connsiteX28" fmla="*/ 1436914 w 2726870"/>
                  <a:gd name="connsiteY28" fmla="*/ 1074959 h 4156128"/>
                  <a:gd name="connsiteX29" fmla="*/ 1436914 w 2726870"/>
                  <a:gd name="connsiteY29" fmla="*/ 718456 h 4156128"/>
                  <a:gd name="connsiteX30" fmla="*/ 1436914 w 2726870"/>
                  <a:gd name="connsiteY30" fmla="*/ 214997 h 4156128"/>
                  <a:gd name="connsiteX31" fmla="*/ 1651911 w 2726870"/>
                  <a:gd name="connsiteY31" fmla="*/ 0 h 4156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2726870" h="4156128">
                    <a:moveTo>
                      <a:pt x="1651911" y="0"/>
                    </a:moveTo>
                    <a:lnTo>
                      <a:pt x="2511873" y="0"/>
                    </a:lnTo>
                    <a:cubicBezTo>
                      <a:pt x="2630613" y="0"/>
                      <a:pt x="2726870" y="96257"/>
                      <a:pt x="2726870" y="214997"/>
                    </a:cubicBezTo>
                    <a:lnTo>
                      <a:pt x="2726870" y="718456"/>
                    </a:lnTo>
                    <a:lnTo>
                      <a:pt x="2726870" y="1074959"/>
                    </a:lnTo>
                    <a:lnTo>
                      <a:pt x="2726870" y="1648083"/>
                    </a:lnTo>
                    <a:lnTo>
                      <a:pt x="2726870" y="2508045"/>
                    </a:lnTo>
                    <a:lnTo>
                      <a:pt x="2726870" y="3081169"/>
                    </a:lnTo>
                    <a:lnTo>
                      <a:pt x="2726870" y="3701160"/>
                    </a:lnTo>
                    <a:lnTo>
                      <a:pt x="2726870" y="3941131"/>
                    </a:lnTo>
                    <a:cubicBezTo>
                      <a:pt x="2726870" y="4059871"/>
                      <a:pt x="2630613" y="4156128"/>
                      <a:pt x="2511873" y="4156128"/>
                    </a:cubicBezTo>
                    <a:lnTo>
                      <a:pt x="1842407" y="4156128"/>
                    </a:lnTo>
                    <a:lnTo>
                      <a:pt x="1651911" y="4156128"/>
                    </a:lnTo>
                    <a:lnTo>
                      <a:pt x="1074959" y="4156128"/>
                    </a:lnTo>
                    <a:lnTo>
                      <a:pt x="371856" y="4156128"/>
                    </a:lnTo>
                    <a:lnTo>
                      <a:pt x="214997" y="4156128"/>
                    </a:lnTo>
                    <a:cubicBezTo>
                      <a:pt x="96257" y="4156128"/>
                      <a:pt x="0" y="4059871"/>
                      <a:pt x="0" y="3941131"/>
                    </a:cubicBezTo>
                    <a:lnTo>
                      <a:pt x="0" y="3911199"/>
                    </a:lnTo>
                    <a:lnTo>
                      <a:pt x="0" y="3081169"/>
                    </a:lnTo>
                    <a:lnTo>
                      <a:pt x="0" y="2508045"/>
                    </a:lnTo>
                    <a:lnTo>
                      <a:pt x="0" y="2284084"/>
                    </a:lnTo>
                    <a:lnTo>
                      <a:pt x="0" y="1648083"/>
                    </a:lnTo>
                    <a:cubicBezTo>
                      <a:pt x="0" y="1529343"/>
                      <a:pt x="96257" y="1433086"/>
                      <a:pt x="214997" y="1433086"/>
                    </a:cubicBezTo>
                    <a:lnTo>
                      <a:pt x="428853" y="1433086"/>
                    </a:lnTo>
                    <a:lnTo>
                      <a:pt x="1074959" y="1433086"/>
                    </a:lnTo>
                    <a:lnTo>
                      <a:pt x="1221922" y="1433086"/>
                    </a:lnTo>
                    <a:lnTo>
                      <a:pt x="1305604" y="1416192"/>
                    </a:lnTo>
                    <a:cubicBezTo>
                      <a:pt x="1382769" y="1383553"/>
                      <a:pt x="1436914" y="1307145"/>
                      <a:pt x="1436914" y="1218090"/>
                    </a:cubicBezTo>
                    <a:lnTo>
                      <a:pt x="1436914" y="1074959"/>
                    </a:lnTo>
                    <a:lnTo>
                      <a:pt x="1436914" y="718456"/>
                    </a:lnTo>
                    <a:lnTo>
                      <a:pt x="1436914" y="214997"/>
                    </a:lnTo>
                    <a:cubicBezTo>
                      <a:pt x="1436914" y="96257"/>
                      <a:pt x="1533171" y="0"/>
                      <a:pt x="1651911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2BEA5B65-3D6F-2919-C740-37D4FC919DA1}"/>
                  </a:ext>
                </a:extLst>
              </p:cNvPr>
              <p:cNvGrpSpPr/>
              <p:nvPr/>
            </p:nvGrpSpPr>
            <p:grpSpPr>
              <a:xfrm>
                <a:off x="1341120" y="3327982"/>
                <a:ext cx="2245360" cy="1905706"/>
                <a:chOff x="8921977" y="1180595"/>
                <a:chExt cx="2926080" cy="1905706"/>
              </a:xfrm>
            </p:grpSpPr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BB5C5051-6AD0-4478-844B-26AC184C18AF}"/>
                    </a:ext>
                  </a:extLst>
                </p:cNvPr>
                <p:cNvSpPr txBox="1"/>
                <p:nvPr/>
              </p:nvSpPr>
              <p:spPr>
                <a:xfrm>
                  <a:off x="8921977" y="1180595"/>
                  <a:ext cx="2926080" cy="523220"/>
                </a:xfrm>
                <a:prstGeom prst="rect">
                  <a:avLst/>
                </a:prstGeom>
                <a:noFill/>
              </p:spPr>
              <p:txBody>
                <a:bodyPr wrap="square" lIns="0" rIns="0" rtlCol="0" anchor="b">
                  <a:spAutoFit/>
                </a:bodyPr>
                <a:lstStyle/>
                <a:p>
                  <a:r>
                    <a:rPr lang="en-US" sz="2800" b="1" noProof="1">
                      <a:solidFill>
                        <a:schemeClr val="bg1"/>
                      </a:solidFill>
                    </a:rPr>
                    <a:t>Lorem Ipsum</a:t>
                  </a:r>
                </a:p>
              </p:txBody>
            </p:sp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D66C2CE8-82FF-768D-480B-B5DC2F3A7655}"/>
                    </a:ext>
                  </a:extLst>
                </p:cNvPr>
                <p:cNvSpPr txBox="1"/>
                <p:nvPr/>
              </p:nvSpPr>
              <p:spPr>
                <a:xfrm>
                  <a:off x="8921977" y="1701306"/>
                  <a:ext cx="2926080" cy="1384995"/>
                </a:xfrm>
                <a:prstGeom prst="rect">
                  <a:avLst/>
                </a:prstGeom>
                <a:noFill/>
              </p:spPr>
              <p:txBody>
                <a:bodyPr wrap="square" lIns="0" rIns="0" rtlCol="0" anchor="t">
                  <a:spAutoFit/>
                </a:bodyPr>
                <a:lstStyle/>
                <a:p>
                  <a:pPr algn="just"/>
                  <a:r>
                    <a:rPr lang="en-US" sz="1400" noProof="1">
                      <a:solidFill>
                        <a:schemeClr val="bg1">
                          <a:lumMod val="75000"/>
                        </a:schemeClr>
                      </a:solidFill>
                    </a:rPr>
                    <a:t>Lorem ipsum dolor sit amet, nibh est. A magna maecenas, quam magna nec quis, lorem nunc. Suspendisse viverra sodales mauris, cras pharetra proin egestas arcu erat dolor. </a:t>
                  </a:r>
                </a:p>
              </p:txBody>
            </p:sp>
          </p:grpSp>
        </p:grpSp>
        <p:pic>
          <p:nvPicPr>
            <p:cNvPr id="5" name="Graphic 4" descr="Lightbulb with solid fill">
              <a:extLst>
                <a:ext uri="{FF2B5EF4-FFF2-40B4-BE49-F238E27FC236}">
                  <a16:creationId xmlns:a16="http://schemas.microsoft.com/office/drawing/2014/main" id="{6ABAD236-81E1-E245-863F-D75BA5B42C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539092" y="1853293"/>
              <a:ext cx="914400" cy="914400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7AEE48B-BFF6-E689-6EA0-CE698A8F513E}"/>
              </a:ext>
            </a:extLst>
          </p:cNvPr>
          <p:cNvGrpSpPr/>
          <p:nvPr/>
        </p:nvGrpSpPr>
        <p:grpSpPr>
          <a:xfrm>
            <a:off x="3271732" y="1665515"/>
            <a:ext cx="2726870" cy="4156128"/>
            <a:chOff x="914400" y="1665515"/>
            <a:chExt cx="2726870" cy="4156128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210FD00-0FE8-4FCB-156C-B44E261BEF00}"/>
                </a:ext>
              </a:extLst>
            </p:cNvPr>
            <p:cNvGrpSpPr/>
            <p:nvPr/>
          </p:nvGrpSpPr>
          <p:grpSpPr>
            <a:xfrm>
              <a:off x="914400" y="1665515"/>
              <a:ext cx="2726870" cy="4156128"/>
              <a:chOff x="1074965" y="1665515"/>
              <a:chExt cx="2726870" cy="4156128"/>
            </a:xfrm>
          </p:grpSpPr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9DCF560D-C258-3B6D-D8A2-C7C020E77690}"/>
                  </a:ext>
                </a:extLst>
              </p:cNvPr>
              <p:cNvSpPr/>
              <p:nvPr/>
            </p:nvSpPr>
            <p:spPr>
              <a:xfrm>
                <a:off x="1074965" y="1665515"/>
                <a:ext cx="1289956" cy="1289956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4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02</a:t>
                </a: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64470F42-B00A-D5FB-7C0E-2ED9C2FF4883}"/>
                  </a:ext>
                </a:extLst>
              </p:cNvPr>
              <p:cNvSpPr/>
              <p:nvPr/>
            </p:nvSpPr>
            <p:spPr>
              <a:xfrm>
                <a:off x="1074965" y="1665515"/>
                <a:ext cx="2726870" cy="4156128"/>
              </a:xfrm>
              <a:custGeom>
                <a:avLst/>
                <a:gdLst>
                  <a:gd name="connsiteX0" fmla="*/ 1651911 w 2726870"/>
                  <a:gd name="connsiteY0" fmla="*/ 0 h 4156128"/>
                  <a:gd name="connsiteX1" fmla="*/ 2511873 w 2726870"/>
                  <a:gd name="connsiteY1" fmla="*/ 0 h 4156128"/>
                  <a:gd name="connsiteX2" fmla="*/ 2726870 w 2726870"/>
                  <a:gd name="connsiteY2" fmla="*/ 214997 h 4156128"/>
                  <a:gd name="connsiteX3" fmla="*/ 2726870 w 2726870"/>
                  <a:gd name="connsiteY3" fmla="*/ 718456 h 4156128"/>
                  <a:gd name="connsiteX4" fmla="*/ 2726870 w 2726870"/>
                  <a:gd name="connsiteY4" fmla="*/ 1074959 h 4156128"/>
                  <a:gd name="connsiteX5" fmla="*/ 2726870 w 2726870"/>
                  <a:gd name="connsiteY5" fmla="*/ 1648083 h 4156128"/>
                  <a:gd name="connsiteX6" fmla="*/ 2726870 w 2726870"/>
                  <a:gd name="connsiteY6" fmla="*/ 2508045 h 4156128"/>
                  <a:gd name="connsiteX7" fmla="*/ 2726870 w 2726870"/>
                  <a:gd name="connsiteY7" fmla="*/ 3081169 h 4156128"/>
                  <a:gd name="connsiteX8" fmla="*/ 2726870 w 2726870"/>
                  <a:gd name="connsiteY8" fmla="*/ 3701160 h 4156128"/>
                  <a:gd name="connsiteX9" fmla="*/ 2726870 w 2726870"/>
                  <a:gd name="connsiteY9" fmla="*/ 3941131 h 4156128"/>
                  <a:gd name="connsiteX10" fmla="*/ 2511873 w 2726870"/>
                  <a:gd name="connsiteY10" fmla="*/ 4156128 h 4156128"/>
                  <a:gd name="connsiteX11" fmla="*/ 1842407 w 2726870"/>
                  <a:gd name="connsiteY11" fmla="*/ 4156128 h 4156128"/>
                  <a:gd name="connsiteX12" fmla="*/ 1651911 w 2726870"/>
                  <a:gd name="connsiteY12" fmla="*/ 4156128 h 4156128"/>
                  <a:gd name="connsiteX13" fmla="*/ 1074959 w 2726870"/>
                  <a:gd name="connsiteY13" fmla="*/ 4156128 h 4156128"/>
                  <a:gd name="connsiteX14" fmla="*/ 371856 w 2726870"/>
                  <a:gd name="connsiteY14" fmla="*/ 4156128 h 4156128"/>
                  <a:gd name="connsiteX15" fmla="*/ 214997 w 2726870"/>
                  <a:gd name="connsiteY15" fmla="*/ 4156128 h 4156128"/>
                  <a:gd name="connsiteX16" fmla="*/ 0 w 2726870"/>
                  <a:gd name="connsiteY16" fmla="*/ 3941131 h 4156128"/>
                  <a:gd name="connsiteX17" fmla="*/ 0 w 2726870"/>
                  <a:gd name="connsiteY17" fmla="*/ 3911199 h 4156128"/>
                  <a:gd name="connsiteX18" fmla="*/ 0 w 2726870"/>
                  <a:gd name="connsiteY18" fmla="*/ 3081169 h 4156128"/>
                  <a:gd name="connsiteX19" fmla="*/ 0 w 2726870"/>
                  <a:gd name="connsiteY19" fmla="*/ 2508045 h 4156128"/>
                  <a:gd name="connsiteX20" fmla="*/ 0 w 2726870"/>
                  <a:gd name="connsiteY20" fmla="*/ 2284084 h 4156128"/>
                  <a:gd name="connsiteX21" fmla="*/ 0 w 2726870"/>
                  <a:gd name="connsiteY21" fmla="*/ 1648083 h 4156128"/>
                  <a:gd name="connsiteX22" fmla="*/ 214997 w 2726870"/>
                  <a:gd name="connsiteY22" fmla="*/ 1433086 h 4156128"/>
                  <a:gd name="connsiteX23" fmla="*/ 428853 w 2726870"/>
                  <a:gd name="connsiteY23" fmla="*/ 1433086 h 4156128"/>
                  <a:gd name="connsiteX24" fmla="*/ 1074959 w 2726870"/>
                  <a:gd name="connsiteY24" fmla="*/ 1433086 h 4156128"/>
                  <a:gd name="connsiteX25" fmla="*/ 1221922 w 2726870"/>
                  <a:gd name="connsiteY25" fmla="*/ 1433086 h 4156128"/>
                  <a:gd name="connsiteX26" fmla="*/ 1305604 w 2726870"/>
                  <a:gd name="connsiteY26" fmla="*/ 1416192 h 4156128"/>
                  <a:gd name="connsiteX27" fmla="*/ 1436914 w 2726870"/>
                  <a:gd name="connsiteY27" fmla="*/ 1218090 h 4156128"/>
                  <a:gd name="connsiteX28" fmla="*/ 1436914 w 2726870"/>
                  <a:gd name="connsiteY28" fmla="*/ 1074959 h 4156128"/>
                  <a:gd name="connsiteX29" fmla="*/ 1436914 w 2726870"/>
                  <a:gd name="connsiteY29" fmla="*/ 718456 h 4156128"/>
                  <a:gd name="connsiteX30" fmla="*/ 1436914 w 2726870"/>
                  <a:gd name="connsiteY30" fmla="*/ 214997 h 4156128"/>
                  <a:gd name="connsiteX31" fmla="*/ 1651911 w 2726870"/>
                  <a:gd name="connsiteY31" fmla="*/ 0 h 4156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2726870" h="4156128">
                    <a:moveTo>
                      <a:pt x="1651911" y="0"/>
                    </a:moveTo>
                    <a:lnTo>
                      <a:pt x="2511873" y="0"/>
                    </a:lnTo>
                    <a:cubicBezTo>
                      <a:pt x="2630613" y="0"/>
                      <a:pt x="2726870" y="96257"/>
                      <a:pt x="2726870" y="214997"/>
                    </a:cubicBezTo>
                    <a:lnTo>
                      <a:pt x="2726870" y="718456"/>
                    </a:lnTo>
                    <a:lnTo>
                      <a:pt x="2726870" y="1074959"/>
                    </a:lnTo>
                    <a:lnTo>
                      <a:pt x="2726870" y="1648083"/>
                    </a:lnTo>
                    <a:lnTo>
                      <a:pt x="2726870" y="2508045"/>
                    </a:lnTo>
                    <a:lnTo>
                      <a:pt x="2726870" y="3081169"/>
                    </a:lnTo>
                    <a:lnTo>
                      <a:pt x="2726870" y="3701160"/>
                    </a:lnTo>
                    <a:lnTo>
                      <a:pt x="2726870" y="3941131"/>
                    </a:lnTo>
                    <a:cubicBezTo>
                      <a:pt x="2726870" y="4059871"/>
                      <a:pt x="2630613" y="4156128"/>
                      <a:pt x="2511873" y="4156128"/>
                    </a:cubicBezTo>
                    <a:lnTo>
                      <a:pt x="1842407" y="4156128"/>
                    </a:lnTo>
                    <a:lnTo>
                      <a:pt x="1651911" y="4156128"/>
                    </a:lnTo>
                    <a:lnTo>
                      <a:pt x="1074959" y="4156128"/>
                    </a:lnTo>
                    <a:lnTo>
                      <a:pt x="371856" y="4156128"/>
                    </a:lnTo>
                    <a:lnTo>
                      <a:pt x="214997" y="4156128"/>
                    </a:lnTo>
                    <a:cubicBezTo>
                      <a:pt x="96257" y="4156128"/>
                      <a:pt x="0" y="4059871"/>
                      <a:pt x="0" y="3941131"/>
                    </a:cubicBezTo>
                    <a:lnTo>
                      <a:pt x="0" y="3911199"/>
                    </a:lnTo>
                    <a:lnTo>
                      <a:pt x="0" y="3081169"/>
                    </a:lnTo>
                    <a:lnTo>
                      <a:pt x="0" y="2508045"/>
                    </a:lnTo>
                    <a:lnTo>
                      <a:pt x="0" y="2284084"/>
                    </a:lnTo>
                    <a:lnTo>
                      <a:pt x="0" y="1648083"/>
                    </a:lnTo>
                    <a:cubicBezTo>
                      <a:pt x="0" y="1529343"/>
                      <a:pt x="96257" y="1433086"/>
                      <a:pt x="214997" y="1433086"/>
                    </a:cubicBezTo>
                    <a:lnTo>
                      <a:pt x="428853" y="1433086"/>
                    </a:lnTo>
                    <a:lnTo>
                      <a:pt x="1074959" y="1433086"/>
                    </a:lnTo>
                    <a:lnTo>
                      <a:pt x="1221922" y="1433086"/>
                    </a:lnTo>
                    <a:lnTo>
                      <a:pt x="1305604" y="1416192"/>
                    </a:lnTo>
                    <a:cubicBezTo>
                      <a:pt x="1382769" y="1383553"/>
                      <a:pt x="1436914" y="1307145"/>
                      <a:pt x="1436914" y="1218090"/>
                    </a:cubicBezTo>
                    <a:lnTo>
                      <a:pt x="1436914" y="1074959"/>
                    </a:lnTo>
                    <a:lnTo>
                      <a:pt x="1436914" y="718456"/>
                    </a:lnTo>
                    <a:lnTo>
                      <a:pt x="1436914" y="214997"/>
                    </a:lnTo>
                    <a:cubicBezTo>
                      <a:pt x="1436914" y="96257"/>
                      <a:pt x="1533171" y="0"/>
                      <a:pt x="1651911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273FBC33-853F-EA7B-667B-E0B0F4DF743A}"/>
                  </a:ext>
                </a:extLst>
              </p:cNvPr>
              <p:cNvGrpSpPr/>
              <p:nvPr/>
            </p:nvGrpSpPr>
            <p:grpSpPr>
              <a:xfrm>
                <a:off x="1341120" y="3327982"/>
                <a:ext cx="2245360" cy="1905706"/>
                <a:chOff x="8921977" y="1180595"/>
                <a:chExt cx="2926080" cy="1905706"/>
              </a:xfrm>
            </p:grpSpPr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8D3FAA30-8211-73D5-8994-FD683CA6DBAB}"/>
                    </a:ext>
                  </a:extLst>
                </p:cNvPr>
                <p:cNvSpPr txBox="1"/>
                <p:nvPr/>
              </p:nvSpPr>
              <p:spPr>
                <a:xfrm>
                  <a:off x="8921977" y="1180595"/>
                  <a:ext cx="2926080" cy="523220"/>
                </a:xfrm>
                <a:prstGeom prst="rect">
                  <a:avLst/>
                </a:prstGeom>
                <a:noFill/>
              </p:spPr>
              <p:txBody>
                <a:bodyPr wrap="square" lIns="0" rIns="0" rtlCol="0" anchor="b">
                  <a:spAutoFit/>
                </a:bodyPr>
                <a:lstStyle/>
                <a:p>
                  <a:r>
                    <a:rPr lang="en-US" sz="2800" b="1" noProof="1">
                      <a:solidFill>
                        <a:schemeClr val="bg1"/>
                      </a:solidFill>
                    </a:rPr>
                    <a:t>Lorem Ipsum</a:t>
                  </a: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1DE9599C-5269-ED46-0856-377786118733}"/>
                    </a:ext>
                  </a:extLst>
                </p:cNvPr>
                <p:cNvSpPr txBox="1"/>
                <p:nvPr/>
              </p:nvSpPr>
              <p:spPr>
                <a:xfrm>
                  <a:off x="8921977" y="1701306"/>
                  <a:ext cx="2926080" cy="1384995"/>
                </a:xfrm>
                <a:prstGeom prst="rect">
                  <a:avLst/>
                </a:prstGeom>
                <a:noFill/>
              </p:spPr>
              <p:txBody>
                <a:bodyPr wrap="square" lIns="0" rIns="0" rtlCol="0" anchor="t">
                  <a:spAutoFit/>
                </a:bodyPr>
                <a:lstStyle/>
                <a:p>
                  <a:pPr algn="just"/>
                  <a:r>
                    <a:rPr lang="en-US" sz="1400" noProof="1">
                      <a:solidFill>
                        <a:schemeClr val="bg1">
                          <a:lumMod val="75000"/>
                        </a:schemeClr>
                      </a:solidFill>
                    </a:rPr>
                    <a:t>Lorem ipsum dolor sit amet, nibh est. A magna maecenas, quam magna nec quis, lorem nunc. Suspendisse viverra sodales mauris, cras pharetra proin egestas arcu erat dolor. </a:t>
                  </a:r>
                </a:p>
              </p:txBody>
            </p:sp>
          </p:grpSp>
        </p:grpSp>
        <p:pic>
          <p:nvPicPr>
            <p:cNvPr id="13" name="Graphic 12" descr="Gears with solid fill">
              <a:extLst>
                <a:ext uri="{FF2B5EF4-FFF2-40B4-BE49-F238E27FC236}">
                  <a16:creationId xmlns:a16="http://schemas.microsoft.com/office/drawing/2014/main" id="{C7342027-A3B8-3480-11C5-924A4C1E7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2539092" y="1853293"/>
              <a:ext cx="914400" cy="914400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C95761D-D3C0-E7EC-9350-288BE4FDFA3E}"/>
              </a:ext>
            </a:extLst>
          </p:cNvPr>
          <p:cNvGrpSpPr/>
          <p:nvPr/>
        </p:nvGrpSpPr>
        <p:grpSpPr>
          <a:xfrm>
            <a:off x="6193398" y="1665515"/>
            <a:ext cx="2726870" cy="4156128"/>
            <a:chOff x="914400" y="1665515"/>
            <a:chExt cx="2726870" cy="4156128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6A40CB2E-A89E-3284-B113-87C5A3FAF2DF}"/>
                </a:ext>
              </a:extLst>
            </p:cNvPr>
            <p:cNvGrpSpPr/>
            <p:nvPr/>
          </p:nvGrpSpPr>
          <p:grpSpPr>
            <a:xfrm>
              <a:off x="914400" y="1665515"/>
              <a:ext cx="2726870" cy="4156128"/>
              <a:chOff x="1074965" y="1665515"/>
              <a:chExt cx="2726870" cy="4156128"/>
            </a:xfrm>
          </p:grpSpPr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id="{13F0C981-8CA3-BDA2-2FDE-F22A7D03F76F}"/>
                  </a:ext>
                </a:extLst>
              </p:cNvPr>
              <p:cNvSpPr/>
              <p:nvPr/>
            </p:nvSpPr>
            <p:spPr>
              <a:xfrm>
                <a:off x="1074965" y="1665515"/>
                <a:ext cx="1289956" cy="1289956"/>
              </a:xfrm>
              <a:prstGeom prst="round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4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03</a:t>
                </a: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3132D73D-840A-3C0C-D2CE-046A9667C474}"/>
                  </a:ext>
                </a:extLst>
              </p:cNvPr>
              <p:cNvSpPr/>
              <p:nvPr/>
            </p:nvSpPr>
            <p:spPr>
              <a:xfrm>
                <a:off x="1074965" y="1665515"/>
                <a:ext cx="2726870" cy="4156128"/>
              </a:xfrm>
              <a:custGeom>
                <a:avLst/>
                <a:gdLst>
                  <a:gd name="connsiteX0" fmla="*/ 1651911 w 2726870"/>
                  <a:gd name="connsiteY0" fmla="*/ 0 h 4156128"/>
                  <a:gd name="connsiteX1" fmla="*/ 2511873 w 2726870"/>
                  <a:gd name="connsiteY1" fmla="*/ 0 h 4156128"/>
                  <a:gd name="connsiteX2" fmla="*/ 2726870 w 2726870"/>
                  <a:gd name="connsiteY2" fmla="*/ 214997 h 4156128"/>
                  <a:gd name="connsiteX3" fmla="*/ 2726870 w 2726870"/>
                  <a:gd name="connsiteY3" fmla="*/ 718456 h 4156128"/>
                  <a:gd name="connsiteX4" fmla="*/ 2726870 w 2726870"/>
                  <a:gd name="connsiteY4" fmla="*/ 1074959 h 4156128"/>
                  <a:gd name="connsiteX5" fmla="*/ 2726870 w 2726870"/>
                  <a:gd name="connsiteY5" fmla="*/ 1648083 h 4156128"/>
                  <a:gd name="connsiteX6" fmla="*/ 2726870 w 2726870"/>
                  <a:gd name="connsiteY6" fmla="*/ 2508045 h 4156128"/>
                  <a:gd name="connsiteX7" fmla="*/ 2726870 w 2726870"/>
                  <a:gd name="connsiteY7" fmla="*/ 3081169 h 4156128"/>
                  <a:gd name="connsiteX8" fmla="*/ 2726870 w 2726870"/>
                  <a:gd name="connsiteY8" fmla="*/ 3701160 h 4156128"/>
                  <a:gd name="connsiteX9" fmla="*/ 2726870 w 2726870"/>
                  <a:gd name="connsiteY9" fmla="*/ 3941131 h 4156128"/>
                  <a:gd name="connsiteX10" fmla="*/ 2511873 w 2726870"/>
                  <a:gd name="connsiteY10" fmla="*/ 4156128 h 4156128"/>
                  <a:gd name="connsiteX11" fmla="*/ 1842407 w 2726870"/>
                  <a:gd name="connsiteY11" fmla="*/ 4156128 h 4156128"/>
                  <a:gd name="connsiteX12" fmla="*/ 1651911 w 2726870"/>
                  <a:gd name="connsiteY12" fmla="*/ 4156128 h 4156128"/>
                  <a:gd name="connsiteX13" fmla="*/ 1074959 w 2726870"/>
                  <a:gd name="connsiteY13" fmla="*/ 4156128 h 4156128"/>
                  <a:gd name="connsiteX14" fmla="*/ 371856 w 2726870"/>
                  <a:gd name="connsiteY14" fmla="*/ 4156128 h 4156128"/>
                  <a:gd name="connsiteX15" fmla="*/ 214997 w 2726870"/>
                  <a:gd name="connsiteY15" fmla="*/ 4156128 h 4156128"/>
                  <a:gd name="connsiteX16" fmla="*/ 0 w 2726870"/>
                  <a:gd name="connsiteY16" fmla="*/ 3941131 h 4156128"/>
                  <a:gd name="connsiteX17" fmla="*/ 0 w 2726870"/>
                  <a:gd name="connsiteY17" fmla="*/ 3911199 h 4156128"/>
                  <a:gd name="connsiteX18" fmla="*/ 0 w 2726870"/>
                  <a:gd name="connsiteY18" fmla="*/ 3081169 h 4156128"/>
                  <a:gd name="connsiteX19" fmla="*/ 0 w 2726870"/>
                  <a:gd name="connsiteY19" fmla="*/ 2508045 h 4156128"/>
                  <a:gd name="connsiteX20" fmla="*/ 0 w 2726870"/>
                  <a:gd name="connsiteY20" fmla="*/ 2284084 h 4156128"/>
                  <a:gd name="connsiteX21" fmla="*/ 0 w 2726870"/>
                  <a:gd name="connsiteY21" fmla="*/ 1648083 h 4156128"/>
                  <a:gd name="connsiteX22" fmla="*/ 214997 w 2726870"/>
                  <a:gd name="connsiteY22" fmla="*/ 1433086 h 4156128"/>
                  <a:gd name="connsiteX23" fmla="*/ 428853 w 2726870"/>
                  <a:gd name="connsiteY23" fmla="*/ 1433086 h 4156128"/>
                  <a:gd name="connsiteX24" fmla="*/ 1074959 w 2726870"/>
                  <a:gd name="connsiteY24" fmla="*/ 1433086 h 4156128"/>
                  <a:gd name="connsiteX25" fmla="*/ 1221922 w 2726870"/>
                  <a:gd name="connsiteY25" fmla="*/ 1433086 h 4156128"/>
                  <a:gd name="connsiteX26" fmla="*/ 1305604 w 2726870"/>
                  <a:gd name="connsiteY26" fmla="*/ 1416192 h 4156128"/>
                  <a:gd name="connsiteX27" fmla="*/ 1436914 w 2726870"/>
                  <a:gd name="connsiteY27" fmla="*/ 1218090 h 4156128"/>
                  <a:gd name="connsiteX28" fmla="*/ 1436914 w 2726870"/>
                  <a:gd name="connsiteY28" fmla="*/ 1074959 h 4156128"/>
                  <a:gd name="connsiteX29" fmla="*/ 1436914 w 2726870"/>
                  <a:gd name="connsiteY29" fmla="*/ 718456 h 4156128"/>
                  <a:gd name="connsiteX30" fmla="*/ 1436914 w 2726870"/>
                  <a:gd name="connsiteY30" fmla="*/ 214997 h 4156128"/>
                  <a:gd name="connsiteX31" fmla="*/ 1651911 w 2726870"/>
                  <a:gd name="connsiteY31" fmla="*/ 0 h 4156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2726870" h="4156128">
                    <a:moveTo>
                      <a:pt x="1651911" y="0"/>
                    </a:moveTo>
                    <a:lnTo>
                      <a:pt x="2511873" y="0"/>
                    </a:lnTo>
                    <a:cubicBezTo>
                      <a:pt x="2630613" y="0"/>
                      <a:pt x="2726870" y="96257"/>
                      <a:pt x="2726870" y="214997"/>
                    </a:cubicBezTo>
                    <a:lnTo>
                      <a:pt x="2726870" y="718456"/>
                    </a:lnTo>
                    <a:lnTo>
                      <a:pt x="2726870" y="1074959"/>
                    </a:lnTo>
                    <a:lnTo>
                      <a:pt x="2726870" y="1648083"/>
                    </a:lnTo>
                    <a:lnTo>
                      <a:pt x="2726870" y="2508045"/>
                    </a:lnTo>
                    <a:lnTo>
                      <a:pt x="2726870" y="3081169"/>
                    </a:lnTo>
                    <a:lnTo>
                      <a:pt x="2726870" y="3701160"/>
                    </a:lnTo>
                    <a:lnTo>
                      <a:pt x="2726870" y="3941131"/>
                    </a:lnTo>
                    <a:cubicBezTo>
                      <a:pt x="2726870" y="4059871"/>
                      <a:pt x="2630613" y="4156128"/>
                      <a:pt x="2511873" y="4156128"/>
                    </a:cubicBezTo>
                    <a:lnTo>
                      <a:pt x="1842407" y="4156128"/>
                    </a:lnTo>
                    <a:lnTo>
                      <a:pt x="1651911" y="4156128"/>
                    </a:lnTo>
                    <a:lnTo>
                      <a:pt x="1074959" y="4156128"/>
                    </a:lnTo>
                    <a:lnTo>
                      <a:pt x="371856" y="4156128"/>
                    </a:lnTo>
                    <a:lnTo>
                      <a:pt x="214997" y="4156128"/>
                    </a:lnTo>
                    <a:cubicBezTo>
                      <a:pt x="96257" y="4156128"/>
                      <a:pt x="0" y="4059871"/>
                      <a:pt x="0" y="3941131"/>
                    </a:cubicBezTo>
                    <a:lnTo>
                      <a:pt x="0" y="3911199"/>
                    </a:lnTo>
                    <a:lnTo>
                      <a:pt x="0" y="3081169"/>
                    </a:lnTo>
                    <a:lnTo>
                      <a:pt x="0" y="2508045"/>
                    </a:lnTo>
                    <a:lnTo>
                      <a:pt x="0" y="2284084"/>
                    </a:lnTo>
                    <a:lnTo>
                      <a:pt x="0" y="1648083"/>
                    </a:lnTo>
                    <a:cubicBezTo>
                      <a:pt x="0" y="1529343"/>
                      <a:pt x="96257" y="1433086"/>
                      <a:pt x="214997" y="1433086"/>
                    </a:cubicBezTo>
                    <a:lnTo>
                      <a:pt x="428853" y="1433086"/>
                    </a:lnTo>
                    <a:lnTo>
                      <a:pt x="1074959" y="1433086"/>
                    </a:lnTo>
                    <a:lnTo>
                      <a:pt x="1221922" y="1433086"/>
                    </a:lnTo>
                    <a:lnTo>
                      <a:pt x="1305604" y="1416192"/>
                    </a:lnTo>
                    <a:cubicBezTo>
                      <a:pt x="1382769" y="1383553"/>
                      <a:pt x="1436914" y="1307145"/>
                      <a:pt x="1436914" y="1218090"/>
                    </a:cubicBezTo>
                    <a:lnTo>
                      <a:pt x="1436914" y="1074959"/>
                    </a:lnTo>
                    <a:lnTo>
                      <a:pt x="1436914" y="718456"/>
                    </a:lnTo>
                    <a:lnTo>
                      <a:pt x="1436914" y="214997"/>
                    </a:lnTo>
                    <a:cubicBezTo>
                      <a:pt x="1436914" y="96257"/>
                      <a:pt x="1533171" y="0"/>
                      <a:pt x="1651911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D8E0840F-5F9F-03C9-FBD0-17B9992CCCB5}"/>
                  </a:ext>
                </a:extLst>
              </p:cNvPr>
              <p:cNvGrpSpPr/>
              <p:nvPr/>
            </p:nvGrpSpPr>
            <p:grpSpPr>
              <a:xfrm>
                <a:off x="1341120" y="3327982"/>
                <a:ext cx="2245360" cy="1905706"/>
                <a:chOff x="8921977" y="1180595"/>
                <a:chExt cx="2926080" cy="1905706"/>
              </a:xfrm>
            </p:grpSpPr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83BAE3AA-F1F9-6A6F-8D9A-DDA21C2312BF}"/>
                    </a:ext>
                  </a:extLst>
                </p:cNvPr>
                <p:cNvSpPr txBox="1"/>
                <p:nvPr/>
              </p:nvSpPr>
              <p:spPr>
                <a:xfrm>
                  <a:off x="8921977" y="1180595"/>
                  <a:ext cx="2926080" cy="523220"/>
                </a:xfrm>
                <a:prstGeom prst="rect">
                  <a:avLst/>
                </a:prstGeom>
                <a:noFill/>
              </p:spPr>
              <p:txBody>
                <a:bodyPr wrap="square" lIns="0" rIns="0" rtlCol="0" anchor="b">
                  <a:spAutoFit/>
                </a:bodyPr>
                <a:lstStyle/>
                <a:p>
                  <a:r>
                    <a:rPr lang="en-US" sz="2800" b="1" noProof="1">
                      <a:solidFill>
                        <a:schemeClr val="bg1"/>
                      </a:solidFill>
                    </a:rPr>
                    <a:t>Lorem Ipsum</a:t>
                  </a: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C018DDD6-37B4-B604-7C40-2AD1BA155F70}"/>
                    </a:ext>
                  </a:extLst>
                </p:cNvPr>
                <p:cNvSpPr txBox="1"/>
                <p:nvPr/>
              </p:nvSpPr>
              <p:spPr>
                <a:xfrm>
                  <a:off x="8921977" y="1701306"/>
                  <a:ext cx="2926080" cy="1384995"/>
                </a:xfrm>
                <a:prstGeom prst="rect">
                  <a:avLst/>
                </a:prstGeom>
                <a:noFill/>
              </p:spPr>
              <p:txBody>
                <a:bodyPr wrap="square" lIns="0" rIns="0" rtlCol="0" anchor="t">
                  <a:spAutoFit/>
                </a:bodyPr>
                <a:lstStyle/>
                <a:p>
                  <a:pPr algn="just"/>
                  <a:r>
                    <a:rPr lang="en-US" sz="1400" noProof="1">
                      <a:solidFill>
                        <a:schemeClr val="bg1">
                          <a:lumMod val="75000"/>
                        </a:schemeClr>
                      </a:solidFill>
                    </a:rPr>
                    <a:t>Lorem ipsum dolor sit amet, nibh est. A magna maecenas, quam magna nec quis, lorem nunc. Suspendisse viverra sodales mauris, cras pharetra proin egestas arcu erat dolor. </a:t>
                  </a:r>
                </a:p>
              </p:txBody>
            </p:sp>
          </p:grpSp>
        </p:grpSp>
        <p:pic>
          <p:nvPicPr>
            <p:cNvPr id="21" name="Graphic 20" descr="Wrench with solid fill">
              <a:extLst>
                <a:ext uri="{FF2B5EF4-FFF2-40B4-BE49-F238E27FC236}">
                  <a16:creationId xmlns:a16="http://schemas.microsoft.com/office/drawing/2014/main" id="{D0E79F3D-E532-DB9B-DFAD-601E5A32C58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2539092" y="1853293"/>
              <a:ext cx="914400" cy="914400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777F956-7221-655D-3ABE-1C39C705CEA0}"/>
              </a:ext>
            </a:extLst>
          </p:cNvPr>
          <p:cNvGrpSpPr/>
          <p:nvPr/>
        </p:nvGrpSpPr>
        <p:grpSpPr>
          <a:xfrm>
            <a:off x="9115064" y="1665515"/>
            <a:ext cx="2726870" cy="4156128"/>
            <a:chOff x="914400" y="1665515"/>
            <a:chExt cx="2726870" cy="4156128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AD04089B-F1E3-11B9-2D8F-FA0AA9DDEE5C}"/>
                </a:ext>
              </a:extLst>
            </p:cNvPr>
            <p:cNvGrpSpPr/>
            <p:nvPr/>
          </p:nvGrpSpPr>
          <p:grpSpPr>
            <a:xfrm>
              <a:off x="914400" y="1665515"/>
              <a:ext cx="2726870" cy="4156128"/>
              <a:chOff x="1074965" y="1665515"/>
              <a:chExt cx="2726870" cy="4156128"/>
            </a:xfrm>
          </p:grpSpPr>
          <p:sp>
            <p:nvSpPr>
              <p:cNvPr id="30" name="Rectangle: Rounded Corners 29">
                <a:extLst>
                  <a:ext uri="{FF2B5EF4-FFF2-40B4-BE49-F238E27FC236}">
                    <a16:creationId xmlns:a16="http://schemas.microsoft.com/office/drawing/2014/main" id="{11FF4739-77B4-98FE-8ACA-375E593369E5}"/>
                  </a:ext>
                </a:extLst>
              </p:cNvPr>
              <p:cNvSpPr/>
              <p:nvPr/>
            </p:nvSpPr>
            <p:spPr>
              <a:xfrm>
                <a:off x="1074965" y="1665515"/>
                <a:ext cx="1289956" cy="1289956"/>
              </a:xfrm>
              <a:prstGeom prst="round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4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04</a:t>
                </a: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2A1672AD-C7D6-E5EC-4011-29DD25024EA5}"/>
                  </a:ext>
                </a:extLst>
              </p:cNvPr>
              <p:cNvSpPr/>
              <p:nvPr/>
            </p:nvSpPr>
            <p:spPr>
              <a:xfrm>
                <a:off x="1074965" y="1665515"/>
                <a:ext cx="2726870" cy="4156128"/>
              </a:xfrm>
              <a:custGeom>
                <a:avLst/>
                <a:gdLst>
                  <a:gd name="connsiteX0" fmla="*/ 1651911 w 2726870"/>
                  <a:gd name="connsiteY0" fmla="*/ 0 h 4156128"/>
                  <a:gd name="connsiteX1" fmla="*/ 2511873 w 2726870"/>
                  <a:gd name="connsiteY1" fmla="*/ 0 h 4156128"/>
                  <a:gd name="connsiteX2" fmla="*/ 2726870 w 2726870"/>
                  <a:gd name="connsiteY2" fmla="*/ 214997 h 4156128"/>
                  <a:gd name="connsiteX3" fmla="*/ 2726870 w 2726870"/>
                  <a:gd name="connsiteY3" fmla="*/ 718456 h 4156128"/>
                  <a:gd name="connsiteX4" fmla="*/ 2726870 w 2726870"/>
                  <a:gd name="connsiteY4" fmla="*/ 1074959 h 4156128"/>
                  <a:gd name="connsiteX5" fmla="*/ 2726870 w 2726870"/>
                  <a:gd name="connsiteY5" fmla="*/ 1648083 h 4156128"/>
                  <a:gd name="connsiteX6" fmla="*/ 2726870 w 2726870"/>
                  <a:gd name="connsiteY6" fmla="*/ 2508045 h 4156128"/>
                  <a:gd name="connsiteX7" fmla="*/ 2726870 w 2726870"/>
                  <a:gd name="connsiteY7" fmla="*/ 3081169 h 4156128"/>
                  <a:gd name="connsiteX8" fmla="*/ 2726870 w 2726870"/>
                  <a:gd name="connsiteY8" fmla="*/ 3701160 h 4156128"/>
                  <a:gd name="connsiteX9" fmla="*/ 2726870 w 2726870"/>
                  <a:gd name="connsiteY9" fmla="*/ 3941131 h 4156128"/>
                  <a:gd name="connsiteX10" fmla="*/ 2511873 w 2726870"/>
                  <a:gd name="connsiteY10" fmla="*/ 4156128 h 4156128"/>
                  <a:gd name="connsiteX11" fmla="*/ 1842407 w 2726870"/>
                  <a:gd name="connsiteY11" fmla="*/ 4156128 h 4156128"/>
                  <a:gd name="connsiteX12" fmla="*/ 1651911 w 2726870"/>
                  <a:gd name="connsiteY12" fmla="*/ 4156128 h 4156128"/>
                  <a:gd name="connsiteX13" fmla="*/ 1074959 w 2726870"/>
                  <a:gd name="connsiteY13" fmla="*/ 4156128 h 4156128"/>
                  <a:gd name="connsiteX14" fmla="*/ 371856 w 2726870"/>
                  <a:gd name="connsiteY14" fmla="*/ 4156128 h 4156128"/>
                  <a:gd name="connsiteX15" fmla="*/ 214997 w 2726870"/>
                  <a:gd name="connsiteY15" fmla="*/ 4156128 h 4156128"/>
                  <a:gd name="connsiteX16" fmla="*/ 0 w 2726870"/>
                  <a:gd name="connsiteY16" fmla="*/ 3941131 h 4156128"/>
                  <a:gd name="connsiteX17" fmla="*/ 0 w 2726870"/>
                  <a:gd name="connsiteY17" fmla="*/ 3911199 h 4156128"/>
                  <a:gd name="connsiteX18" fmla="*/ 0 w 2726870"/>
                  <a:gd name="connsiteY18" fmla="*/ 3081169 h 4156128"/>
                  <a:gd name="connsiteX19" fmla="*/ 0 w 2726870"/>
                  <a:gd name="connsiteY19" fmla="*/ 2508045 h 4156128"/>
                  <a:gd name="connsiteX20" fmla="*/ 0 w 2726870"/>
                  <a:gd name="connsiteY20" fmla="*/ 2284084 h 4156128"/>
                  <a:gd name="connsiteX21" fmla="*/ 0 w 2726870"/>
                  <a:gd name="connsiteY21" fmla="*/ 1648083 h 4156128"/>
                  <a:gd name="connsiteX22" fmla="*/ 214997 w 2726870"/>
                  <a:gd name="connsiteY22" fmla="*/ 1433086 h 4156128"/>
                  <a:gd name="connsiteX23" fmla="*/ 428853 w 2726870"/>
                  <a:gd name="connsiteY23" fmla="*/ 1433086 h 4156128"/>
                  <a:gd name="connsiteX24" fmla="*/ 1074959 w 2726870"/>
                  <a:gd name="connsiteY24" fmla="*/ 1433086 h 4156128"/>
                  <a:gd name="connsiteX25" fmla="*/ 1221922 w 2726870"/>
                  <a:gd name="connsiteY25" fmla="*/ 1433086 h 4156128"/>
                  <a:gd name="connsiteX26" fmla="*/ 1305604 w 2726870"/>
                  <a:gd name="connsiteY26" fmla="*/ 1416192 h 4156128"/>
                  <a:gd name="connsiteX27" fmla="*/ 1436914 w 2726870"/>
                  <a:gd name="connsiteY27" fmla="*/ 1218090 h 4156128"/>
                  <a:gd name="connsiteX28" fmla="*/ 1436914 w 2726870"/>
                  <a:gd name="connsiteY28" fmla="*/ 1074959 h 4156128"/>
                  <a:gd name="connsiteX29" fmla="*/ 1436914 w 2726870"/>
                  <a:gd name="connsiteY29" fmla="*/ 718456 h 4156128"/>
                  <a:gd name="connsiteX30" fmla="*/ 1436914 w 2726870"/>
                  <a:gd name="connsiteY30" fmla="*/ 214997 h 4156128"/>
                  <a:gd name="connsiteX31" fmla="*/ 1651911 w 2726870"/>
                  <a:gd name="connsiteY31" fmla="*/ 0 h 4156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2726870" h="4156128">
                    <a:moveTo>
                      <a:pt x="1651911" y="0"/>
                    </a:moveTo>
                    <a:lnTo>
                      <a:pt x="2511873" y="0"/>
                    </a:lnTo>
                    <a:cubicBezTo>
                      <a:pt x="2630613" y="0"/>
                      <a:pt x="2726870" y="96257"/>
                      <a:pt x="2726870" y="214997"/>
                    </a:cubicBezTo>
                    <a:lnTo>
                      <a:pt x="2726870" y="718456"/>
                    </a:lnTo>
                    <a:lnTo>
                      <a:pt x="2726870" y="1074959"/>
                    </a:lnTo>
                    <a:lnTo>
                      <a:pt x="2726870" y="1648083"/>
                    </a:lnTo>
                    <a:lnTo>
                      <a:pt x="2726870" y="2508045"/>
                    </a:lnTo>
                    <a:lnTo>
                      <a:pt x="2726870" y="3081169"/>
                    </a:lnTo>
                    <a:lnTo>
                      <a:pt x="2726870" y="3701160"/>
                    </a:lnTo>
                    <a:lnTo>
                      <a:pt x="2726870" y="3941131"/>
                    </a:lnTo>
                    <a:cubicBezTo>
                      <a:pt x="2726870" y="4059871"/>
                      <a:pt x="2630613" y="4156128"/>
                      <a:pt x="2511873" y="4156128"/>
                    </a:cubicBezTo>
                    <a:lnTo>
                      <a:pt x="1842407" y="4156128"/>
                    </a:lnTo>
                    <a:lnTo>
                      <a:pt x="1651911" y="4156128"/>
                    </a:lnTo>
                    <a:lnTo>
                      <a:pt x="1074959" y="4156128"/>
                    </a:lnTo>
                    <a:lnTo>
                      <a:pt x="371856" y="4156128"/>
                    </a:lnTo>
                    <a:lnTo>
                      <a:pt x="214997" y="4156128"/>
                    </a:lnTo>
                    <a:cubicBezTo>
                      <a:pt x="96257" y="4156128"/>
                      <a:pt x="0" y="4059871"/>
                      <a:pt x="0" y="3941131"/>
                    </a:cubicBezTo>
                    <a:lnTo>
                      <a:pt x="0" y="3911199"/>
                    </a:lnTo>
                    <a:lnTo>
                      <a:pt x="0" y="3081169"/>
                    </a:lnTo>
                    <a:lnTo>
                      <a:pt x="0" y="2508045"/>
                    </a:lnTo>
                    <a:lnTo>
                      <a:pt x="0" y="2284084"/>
                    </a:lnTo>
                    <a:lnTo>
                      <a:pt x="0" y="1648083"/>
                    </a:lnTo>
                    <a:cubicBezTo>
                      <a:pt x="0" y="1529343"/>
                      <a:pt x="96257" y="1433086"/>
                      <a:pt x="214997" y="1433086"/>
                    </a:cubicBezTo>
                    <a:lnTo>
                      <a:pt x="428853" y="1433086"/>
                    </a:lnTo>
                    <a:lnTo>
                      <a:pt x="1074959" y="1433086"/>
                    </a:lnTo>
                    <a:lnTo>
                      <a:pt x="1221922" y="1433086"/>
                    </a:lnTo>
                    <a:lnTo>
                      <a:pt x="1305604" y="1416192"/>
                    </a:lnTo>
                    <a:cubicBezTo>
                      <a:pt x="1382769" y="1383553"/>
                      <a:pt x="1436914" y="1307145"/>
                      <a:pt x="1436914" y="1218090"/>
                    </a:cubicBezTo>
                    <a:lnTo>
                      <a:pt x="1436914" y="1074959"/>
                    </a:lnTo>
                    <a:lnTo>
                      <a:pt x="1436914" y="718456"/>
                    </a:lnTo>
                    <a:lnTo>
                      <a:pt x="1436914" y="214997"/>
                    </a:lnTo>
                    <a:cubicBezTo>
                      <a:pt x="1436914" y="96257"/>
                      <a:pt x="1533171" y="0"/>
                      <a:pt x="1651911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96043AC1-6B5F-796B-4FA8-0A407806FEAF}"/>
                  </a:ext>
                </a:extLst>
              </p:cNvPr>
              <p:cNvGrpSpPr/>
              <p:nvPr/>
            </p:nvGrpSpPr>
            <p:grpSpPr>
              <a:xfrm>
                <a:off x="1341120" y="3327982"/>
                <a:ext cx="2245360" cy="1905706"/>
                <a:chOff x="8921977" y="1180595"/>
                <a:chExt cx="2926080" cy="1905706"/>
              </a:xfrm>
            </p:grpSpPr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735EEDD7-66DC-8C04-10C3-5F5E51531741}"/>
                    </a:ext>
                  </a:extLst>
                </p:cNvPr>
                <p:cNvSpPr txBox="1"/>
                <p:nvPr/>
              </p:nvSpPr>
              <p:spPr>
                <a:xfrm>
                  <a:off x="8921977" y="1180595"/>
                  <a:ext cx="2926080" cy="523220"/>
                </a:xfrm>
                <a:prstGeom prst="rect">
                  <a:avLst/>
                </a:prstGeom>
                <a:noFill/>
              </p:spPr>
              <p:txBody>
                <a:bodyPr wrap="square" lIns="0" rIns="0" rtlCol="0" anchor="b">
                  <a:spAutoFit/>
                </a:bodyPr>
                <a:lstStyle/>
                <a:p>
                  <a:r>
                    <a:rPr lang="en-US" sz="2800" b="1" noProof="1">
                      <a:solidFill>
                        <a:schemeClr val="bg1"/>
                      </a:solidFill>
                    </a:rPr>
                    <a:t>Lorem Ipsum</a:t>
                  </a:r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610DA3F6-D9CE-151F-14BE-FE570DD05B9E}"/>
                    </a:ext>
                  </a:extLst>
                </p:cNvPr>
                <p:cNvSpPr txBox="1"/>
                <p:nvPr/>
              </p:nvSpPr>
              <p:spPr>
                <a:xfrm>
                  <a:off x="8921977" y="1701306"/>
                  <a:ext cx="2926080" cy="1384995"/>
                </a:xfrm>
                <a:prstGeom prst="rect">
                  <a:avLst/>
                </a:prstGeom>
                <a:noFill/>
              </p:spPr>
              <p:txBody>
                <a:bodyPr wrap="square" lIns="0" rIns="0" rtlCol="0" anchor="t">
                  <a:spAutoFit/>
                </a:bodyPr>
                <a:lstStyle/>
                <a:p>
                  <a:pPr algn="just"/>
                  <a:r>
                    <a:rPr lang="en-US" sz="1400" noProof="1">
                      <a:solidFill>
                        <a:schemeClr val="bg1">
                          <a:lumMod val="75000"/>
                        </a:schemeClr>
                      </a:solidFill>
                    </a:rPr>
                    <a:t>Lorem ipsum dolor sit amet, nibh est. A magna maecenas, quam magna nec quis, lorem nunc. Suspendisse viverra sodales mauris, cras pharetra proin egestas arcu erat dolor. </a:t>
                  </a:r>
                </a:p>
              </p:txBody>
            </p:sp>
          </p:grpSp>
        </p:grpSp>
        <p:pic>
          <p:nvPicPr>
            <p:cNvPr id="29" name="Graphic 28" descr="Rocket with solid fill">
              <a:extLst>
                <a:ext uri="{FF2B5EF4-FFF2-40B4-BE49-F238E27FC236}">
                  <a16:creationId xmlns:a16="http://schemas.microsoft.com/office/drawing/2014/main" id="{D629AFB0-D6E9-4EE7-AB81-2B812EB73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2539092" y="1853293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Numbered Rounded Blocks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FF4EADE-DFFD-F6D7-F680-0BD3C46AF315}"/>
              </a:ext>
            </a:extLst>
          </p:cNvPr>
          <p:cNvGrpSpPr/>
          <p:nvPr/>
        </p:nvGrpSpPr>
        <p:grpSpPr>
          <a:xfrm>
            <a:off x="350066" y="1665515"/>
            <a:ext cx="2726870" cy="4156128"/>
            <a:chOff x="914400" y="1665515"/>
            <a:chExt cx="2726870" cy="4156128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392832A6-BBEB-E88B-820A-6F07BF48F3E0}"/>
                </a:ext>
              </a:extLst>
            </p:cNvPr>
            <p:cNvGrpSpPr/>
            <p:nvPr/>
          </p:nvGrpSpPr>
          <p:grpSpPr>
            <a:xfrm>
              <a:off x="914400" y="1665515"/>
              <a:ext cx="2726870" cy="4156128"/>
              <a:chOff x="1074965" y="1665515"/>
              <a:chExt cx="2726870" cy="4156128"/>
            </a:xfrm>
          </p:grpSpPr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92B6BF68-A6C7-E29F-4D14-1F565A476928}"/>
                  </a:ext>
                </a:extLst>
              </p:cNvPr>
              <p:cNvSpPr/>
              <p:nvPr/>
            </p:nvSpPr>
            <p:spPr>
              <a:xfrm>
                <a:off x="1074965" y="1665515"/>
                <a:ext cx="1289956" cy="1289956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4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01</a:t>
                </a:r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7FEC90F9-315E-3B2B-4FFE-44EE06096D57}"/>
                  </a:ext>
                </a:extLst>
              </p:cNvPr>
              <p:cNvSpPr/>
              <p:nvPr/>
            </p:nvSpPr>
            <p:spPr>
              <a:xfrm>
                <a:off x="1074965" y="1665515"/>
                <a:ext cx="2726870" cy="4156128"/>
              </a:xfrm>
              <a:custGeom>
                <a:avLst/>
                <a:gdLst>
                  <a:gd name="connsiteX0" fmla="*/ 1651911 w 2726870"/>
                  <a:gd name="connsiteY0" fmla="*/ 0 h 4156128"/>
                  <a:gd name="connsiteX1" fmla="*/ 2511873 w 2726870"/>
                  <a:gd name="connsiteY1" fmla="*/ 0 h 4156128"/>
                  <a:gd name="connsiteX2" fmla="*/ 2726870 w 2726870"/>
                  <a:gd name="connsiteY2" fmla="*/ 214997 h 4156128"/>
                  <a:gd name="connsiteX3" fmla="*/ 2726870 w 2726870"/>
                  <a:gd name="connsiteY3" fmla="*/ 718456 h 4156128"/>
                  <a:gd name="connsiteX4" fmla="*/ 2726870 w 2726870"/>
                  <a:gd name="connsiteY4" fmla="*/ 1074959 h 4156128"/>
                  <a:gd name="connsiteX5" fmla="*/ 2726870 w 2726870"/>
                  <a:gd name="connsiteY5" fmla="*/ 1648083 h 4156128"/>
                  <a:gd name="connsiteX6" fmla="*/ 2726870 w 2726870"/>
                  <a:gd name="connsiteY6" fmla="*/ 2508045 h 4156128"/>
                  <a:gd name="connsiteX7" fmla="*/ 2726870 w 2726870"/>
                  <a:gd name="connsiteY7" fmla="*/ 3081169 h 4156128"/>
                  <a:gd name="connsiteX8" fmla="*/ 2726870 w 2726870"/>
                  <a:gd name="connsiteY8" fmla="*/ 3701160 h 4156128"/>
                  <a:gd name="connsiteX9" fmla="*/ 2726870 w 2726870"/>
                  <a:gd name="connsiteY9" fmla="*/ 3941131 h 4156128"/>
                  <a:gd name="connsiteX10" fmla="*/ 2511873 w 2726870"/>
                  <a:gd name="connsiteY10" fmla="*/ 4156128 h 4156128"/>
                  <a:gd name="connsiteX11" fmla="*/ 1842407 w 2726870"/>
                  <a:gd name="connsiteY11" fmla="*/ 4156128 h 4156128"/>
                  <a:gd name="connsiteX12" fmla="*/ 1651911 w 2726870"/>
                  <a:gd name="connsiteY12" fmla="*/ 4156128 h 4156128"/>
                  <a:gd name="connsiteX13" fmla="*/ 1074959 w 2726870"/>
                  <a:gd name="connsiteY13" fmla="*/ 4156128 h 4156128"/>
                  <a:gd name="connsiteX14" fmla="*/ 371856 w 2726870"/>
                  <a:gd name="connsiteY14" fmla="*/ 4156128 h 4156128"/>
                  <a:gd name="connsiteX15" fmla="*/ 214997 w 2726870"/>
                  <a:gd name="connsiteY15" fmla="*/ 4156128 h 4156128"/>
                  <a:gd name="connsiteX16" fmla="*/ 0 w 2726870"/>
                  <a:gd name="connsiteY16" fmla="*/ 3941131 h 4156128"/>
                  <a:gd name="connsiteX17" fmla="*/ 0 w 2726870"/>
                  <a:gd name="connsiteY17" fmla="*/ 3911199 h 4156128"/>
                  <a:gd name="connsiteX18" fmla="*/ 0 w 2726870"/>
                  <a:gd name="connsiteY18" fmla="*/ 3081169 h 4156128"/>
                  <a:gd name="connsiteX19" fmla="*/ 0 w 2726870"/>
                  <a:gd name="connsiteY19" fmla="*/ 2508045 h 4156128"/>
                  <a:gd name="connsiteX20" fmla="*/ 0 w 2726870"/>
                  <a:gd name="connsiteY20" fmla="*/ 2284084 h 4156128"/>
                  <a:gd name="connsiteX21" fmla="*/ 0 w 2726870"/>
                  <a:gd name="connsiteY21" fmla="*/ 1648083 h 4156128"/>
                  <a:gd name="connsiteX22" fmla="*/ 214997 w 2726870"/>
                  <a:gd name="connsiteY22" fmla="*/ 1433086 h 4156128"/>
                  <a:gd name="connsiteX23" fmla="*/ 428853 w 2726870"/>
                  <a:gd name="connsiteY23" fmla="*/ 1433086 h 4156128"/>
                  <a:gd name="connsiteX24" fmla="*/ 1074959 w 2726870"/>
                  <a:gd name="connsiteY24" fmla="*/ 1433086 h 4156128"/>
                  <a:gd name="connsiteX25" fmla="*/ 1221922 w 2726870"/>
                  <a:gd name="connsiteY25" fmla="*/ 1433086 h 4156128"/>
                  <a:gd name="connsiteX26" fmla="*/ 1305604 w 2726870"/>
                  <a:gd name="connsiteY26" fmla="*/ 1416192 h 4156128"/>
                  <a:gd name="connsiteX27" fmla="*/ 1436914 w 2726870"/>
                  <a:gd name="connsiteY27" fmla="*/ 1218090 h 4156128"/>
                  <a:gd name="connsiteX28" fmla="*/ 1436914 w 2726870"/>
                  <a:gd name="connsiteY28" fmla="*/ 1074959 h 4156128"/>
                  <a:gd name="connsiteX29" fmla="*/ 1436914 w 2726870"/>
                  <a:gd name="connsiteY29" fmla="*/ 718456 h 4156128"/>
                  <a:gd name="connsiteX30" fmla="*/ 1436914 w 2726870"/>
                  <a:gd name="connsiteY30" fmla="*/ 214997 h 4156128"/>
                  <a:gd name="connsiteX31" fmla="*/ 1651911 w 2726870"/>
                  <a:gd name="connsiteY31" fmla="*/ 0 h 4156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2726870" h="4156128">
                    <a:moveTo>
                      <a:pt x="1651911" y="0"/>
                    </a:moveTo>
                    <a:lnTo>
                      <a:pt x="2511873" y="0"/>
                    </a:lnTo>
                    <a:cubicBezTo>
                      <a:pt x="2630613" y="0"/>
                      <a:pt x="2726870" y="96257"/>
                      <a:pt x="2726870" y="214997"/>
                    </a:cubicBezTo>
                    <a:lnTo>
                      <a:pt x="2726870" y="718456"/>
                    </a:lnTo>
                    <a:lnTo>
                      <a:pt x="2726870" y="1074959"/>
                    </a:lnTo>
                    <a:lnTo>
                      <a:pt x="2726870" y="1648083"/>
                    </a:lnTo>
                    <a:lnTo>
                      <a:pt x="2726870" y="2508045"/>
                    </a:lnTo>
                    <a:lnTo>
                      <a:pt x="2726870" y="3081169"/>
                    </a:lnTo>
                    <a:lnTo>
                      <a:pt x="2726870" y="3701160"/>
                    </a:lnTo>
                    <a:lnTo>
                      <a:pt x="2726870" y="3941131"/>
                    </a:lnTo>
                    <a:cubicBezTo>
                      <a:pt x="2726870" y="4059871"/>
                      <a:pt x="2630613" y="4156128"/>
                      <a:pt x="2511873" y="4156128"/>
                    </a:cubicBezTo>
                    <a:lnTo>
                      <a:pt x="1842407" y="4156128"/>
                    </a:lnTo>
                    <a:lnTo>
                      <a:pt x="1651911" y="4156128"/>
                    </a:lnTo>
                    <a:lnTo>
                      <a:pt x="1074959" y="4156128"/>
                    </a:lnTo>
                    <a:lnTo>
                      <a:pt x="371856" y="4156128"/>
                    </a:lnTo>
                    <a:lnTo>
                      <a:pt x="214997" y="4156128"/>
                    </a:lnTo>
                    <a:cubicBezTo>
                      <a:pt x="96257" y="4156128"/>
                      <a:pt x="0" y="4059871"/>
                      <a:pt x="0" y="3941131"/>
                    </a:cubicBezTo>
                    <a:lnTo>
                      <a:pt x="0" y="3911199"/>
                    </a:lnTo>
                    <a:lnTo>
                      <a:pt x="0" y="3081169"/>
                    </a:lnTo>
                    <a:lnTo>
                      <a:pt x="0" y="2508045"/>
                    </a:lnTo>
                    <a:lnTo>
                      <a:pt x="0" y="2284084"/>
                    </a:lnTo>
                    <a:lnTo>
                      <a:pt x="0" y="1648083"/>
                    </a:lnTo>
                    <a:cubicBezTo>
                      <a:pt x="0" y="1529343"/>
                      <a:pt x="96257" y="1433086"/>
                      <a:pt x="214997" y="1433086"/>
                    </a:cubicBezTo>
                    <a:lnTo>
                      <a:pt x="428853" y="1433086"/>
                    </a:lnTo>
                    <a:lnTo>
                      <a:pt x="1074959" y="1433086"/>
                    </a:lnTo>
                    <a:lnTo>
                      <a:pt x="1221922" y="1433086"/>
                    </a:lnTo>
                    <a:lnTo>
                      <a:pt x="1305604" y="1416192"/>
                    </a:lnTo>
                    <a:cubicBezTo>
                      <a:pt x="1382769" y="1383553"/>
                      <a:pt x="1436914" y="1307145"/>
                      <a:pt x="1436914" y="1218090"/>
                    </a:cubicBezTo>
                    <a:lnTo>
                      <a:pt x="1436914" y="1074959"/>
                    </a:lnTo>
                    <a:lnTo>
                      <a:pt x="1436914" y="718456"/>
                    </a:lnTo>
                    <a:lnTo>
                      <a:pt x="1436914" y="214997"/>
                    </a:lnTo>
                    <a:cubicBezTo>
                      <a:pt x="1436914" y="96257"/>
                      <a:pt x="1533171" y="0"/>
                      <a:pt x="1651911" y="0"/>
                    </a:cubicBezTo>
                    <a:close/>
                  </a:path>
                </a:pathLst>
              </a:custGeom>
              <a:solidFill>
                <a:schemeClr val="bg1">
                  <a:alpha val="3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162B1603-3196-5BA3-979D-5B65D237801D}"/>
                  </a:ext>
                </a:extLst>
              </p:cNvPr>
              <p:cNvGrpSpPr/>
              <p:nvPr/>
            </p:nvGrpSpPr>
            <p:grpSpPr>
              <a:xfrm>
                <a:off x="1341120" y="3327982"/>
                <a:ext cx="2245360" cy="1905706"/>
                <a:chOff x="8921977" y="1180595"/>
                <a:chExt cx="2926080" cy="1905706"/>
              </a:xfrm>
            </p:grpSpPr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CC3F2DDD-36E0-E665-C729-061611B763C9}"/>
                    </a:ext>
                  </a:extLst>
                </p:cNvPr>
                <p:cNvSpPr txBox="1"/>
                <p:nvPr/>
              </p:nvSpPr>
              <p:spPr>
                <a:xfrm>
                  <a:off x="8921977" y="1180595"/>
                  <a:ext cx="2926080" cy="523220"/>
                </a:xfrm>
                <a:prstGeom prst="rect">
                  <a:avLst/>
                </a:prstGeom>
                <a:noFill/>
              </p:spPr>
              <p:txBody>
                <a:bodyPr wrap="square" lIns="0" rIns="0" rtlCol="0" anchor="b">
                  <a:spAutoFit/>
                </a:bodyPr>
                <a:lstStyle/>
                <a:p>
                  <a:r>
                    <a:rPr lang="en-US" sz="2800" b="1" noProof="1">
                      <a:solidFill>
                        <a:schemeClr val="bg1"/>
                      </a:solidFill>
                    </a:rPr>
                    <a:t>Lorem Ipsum</a:t>
                  </a:r>
                </a:p>
              </p:txBody>
            </p:sp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8C1E8953-6651-AA9B-3198-ABEB6E4D9831}"/>
                    </a:ext>
                  </a:extLst>
                </p:cNvPr>
                <p:cNvSpPr txBox="1"/>
                <p:nvPr/>
              </p:nvSpPr>
              <p:spPr>
                <a:xfrm>
                  <a:off x="8921977" y="1701306"/>
                  <a:ext cx="2926080" cy="1384995"/>
                </a:xfrm>
                <a:prstGeom prst="rect">
                  <a:avLst/>
                </a:prstGeom>
                <a:noFill/>
              </p:spPr>
              <p:txBody>
                <a:bodyPr wrap="square" lIns="0" rIns="0" rtlCol="0" anchor="t">
                  <a:spAutoFit/>
                </a:bodyPr>
                <a:lstStyle/>
                <a:p>
                  <a:pPr algn="just"/>
                  <a:r>
                    <a:rPr lang="en-US" sz="1400" noProof="1">
                      <a:solidFill>
                        <a:schemeClr val="bg1">
                          <a:lumMod val="75000"/>
                        </a:schemeClr>
                      </a:solidFill>
                    </a:rPr>
                    <a:t>Lorem ipsum dolor sit amet, nibh est. A magna maecenas, quam magna nec quis, lorem nunc. Suspendisse viverra sodales mauris, cras pharetra proin egestas arcu erat dolor. </a:t>
                  </a:r>
                </a:p>
              </p:txBody>
            </p:sp>
          </p:grpSp>
        </p:grpSp>
        <p:pic>
          <p:nvPicPr>
            <p:cNvPr id="5" name="Graphic 4" descr="Lightbulb with solid fill">
              <a:extLst>
                <a:ext uri="{FF2B5EF4-FFF2-40B4-BE49-F238E27FC236}">
                  <a16:creationId xmlns:a16="http://schemas.microsoft.com/office/drawing/2014/main" id="{8D41A55C-4F50-98AE-56B9-C2CB48E291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539092" y="1853293"/>
              <a:ext cx="914400" cy="914400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A9ACF57-9B1B-CCA2-72A7-CBEA344E0C95}"/>
              </a:ext>
            </a:extLst>
          </p:cNvPr>
          <p:cNvGrpSpPr/>
          <p:nvPr/>
        </p:nvGrpSpPr>
        <p:grpSpPr>
          <a:xfrm>
            <a:off x="3271732" y="1665515"/>
            <a:ext cx="2726870" cy="4156128"/>
            <a:chOff x="914400" y="1665515"/>
            <a:chExt cx="2726870" cy="4156128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1550471C-1382-072B-C19D-847837D46387}"/>
                </a:ext>
              </a:extLst>
            </p:cNvPr>
            <p:cNvGrpSpPr/>
            <p:nvPr/>
          </p:nvGrpSpPr>
          <p:grpSpPr>
            <a:xfrm>
              <a:off x="914400" y="1665515"/>
              <a:ext cx="2726870" cy="4156128"/>
              <a:chOff x="1074965" y="1665515"/>
              <a:chExt cx="2726870" cy="4156128"/>
            </a:xfrm>
          </p:grpSpPr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6DDA9F21-25B0-5712-C220-33C9E3707CC8}"/>
                  </a:ext>
                </a:extLst>
              </p:cNvPr>
              <p:cNvSpPr/>
              <p:nvPr/>
            </p:nvSpPr>
            <p:spPr>
              <a:xfrm>
                <a:off x="1074965" y="1665515"/>
                <a:ext cx="1289956" cy="1289956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4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02</a:t>
                </a: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B43846C7-FDEF-0FF2-CD35-61886EBDC8E4}"/>
                  </a:ext>
                </a:extLst>
              </p:cNvPr>
              <p:cNvSpPr/>
              <p:nvPr/>
            </p:nvSpPr>
            <p:spPr>
              <a:xfrm>
                <a:off x="1074965" y="1665515"/>
                <a:ext cx="2726870" cy="4156128"/>
              </a:xfrm>
              <a:custGeom>
                <a:avLst/>
                <a:gdLst>
                  <a:gd name="connsiteX0" fmla="*/ 1651911 w 2726870"/>
                  <a:gd name="connsiteY0" fmla="*/ 0 h 4156128"/>
                  <a:gd name="connsiteX1" fmla="*/ 2511873 w 2726870"/>
                  <a:gd name="connsiteY1" fmla="*/ 0 h 4156128"/>
                  <a:gd name="connsiteX2" fmla="*/ 2726870 w 2726870"/>
                  <a:gd name="connsiteY2" fmla="*/ 214997 h 4156128"/>
                  <a:gd name="connsiteX3" fmla="*/ 2726870 w 2726870"/>
                  <a:gd name="connsiteY3" fmla="*/ 718456 h 4156128"/>
                  <a:gd name="connsiteX4" fmla="*/ 2726870 w 2726870"/>
                  <a:gd name="connsiteY4" fmla="*/ 1074959 h 4156128"/>
                  <a:gd name="connsiteX5" fmla="*/ 2726870 w 2726870"/>
                  <a:gd name="connsiteY5" fmla="*/ 1648083 h 4156128"/>
                  <a:gd name="connsiteX6" fmla="*/ 2726870 w 2726870"/>
                  <a:gd name="connsiteY6" fmla="*/ 2508045 h 4156128"/>
                  <a:gd name="connsiteX7" fmla="*/ 2726870 w 2726870"/>
                  <a:gd name="connsiteY7" fmla="*/ 3081169 h 4156128"/>
                  <a:gd name="connsiteX8" fmla="*/ 2726870 w 2726870"/>
                  <a:gd name="connsiteY8" fmla="*/ 3701160 h 4156128"/>
                  <a:gd name="connsiteX9" fmla="*/ 2726870 w 2726870"/>
                  <a:gd name="connsiteY9" fmla="*/ 3941131 h 4156128"/>
                  <a:gd name="connsiteX10" fmla="*/ 2511873 w 2726870"/>
                  <a:gd name="connsiteY10" fmla="*/ 4156128 h 4156128"/>
                  <a:gd name="connsiteX11" fmla="*/ 1842407 w 2726870"/>
                  <a:gd name="connsiteY11" fmla="*/ 4156128 h 4156128"/>
                  <a:gd name="connsiteX12" fmla="*/ 1651911 w 2726870"/>
                  <a:gd name="connsiteY12" fmla="*/ 4156128 h 4156128"/>
                  <a:gd name="connsiteX13" fmla="*/ 1074959 w 2726870"/>
                  <a:gd name="connsiteY13" fmla="*/ 4156128 h 4156128"/>
                  <a:gd name="connsiteX14" fmla="*/ 371856 w 2726870"/>
                  <a:gd name="connsiteY14" fmla="*/ 4156128 h 4156128"/>
                  <a:gd name="connsiteX15" fmla="*/ 214997 w 2726870"/>
                  <a:gd name="connsiteY15" fmla="*/ 4156128 h 4156128"/>
                  <a:gd name="connsiteX16" fmla="*/ 0 w 2726870"/>
                  <a:gd name="connsiteY16" fmla="*/ 3941131 h 4156128"/>
                  <a:gd name="connsiteX17" fmla="*/ 0 w 2726870"/>
                  <a:gd name="connsiteY17" fmla="*/ 3911199 h 4156128"/>
                  <a:gd name="connsiteX18" fmla="*/ 0 w 2726870"/>
                  <a:gd name="connsiteY18" fmla="*/ 3081169 h 4156128"/>
                  <a:gd name="connsiteX19" fmla="*/ 0 w 2726870"/>
                  <a:gd name="connsiteY19" fmla="*/ 2508045 h 4156128"/>
                  <a:gd name="connsiteX20" fmla="*/ 0 w 2726870"/>
                  <a:gd name="connsiteY20" fmla="*/ 2284084 h 4156128"/>
                  <a:gd name="connsiteX21" fmla="*/ 0 w 2726870"/>
                  <a:gd name="connsiteY21" fmla="*/ 1648083 h 4156128"/>
                  <a:gd name="connsiteX22" fmla="*/ 214997 w 2726870"/>
                  <a:gd name="connsiteY22" fmla="*/ 1433086 h 4156128"/>
                  <a:gd name="connsiteX23" fmla="*/ 428853 w 2726870"/>
                  <a:gd name="connsiteY23" fmla="*/ 1433086 h 4156128"/>
                  <a:gd name="connsiteX24" fmla="*/ 1074959 w 2726870"/>
                  <a:gd name="connsiteY24" fmla="*/ 1433086 h 4156128"/>
                  <a:gd name="connsiteX25" fmla="*/ 1221922 w 2726870"/>
                  <a:gd name="connsiteY25" fmla="*/ 1433086 h 4156128"/>
                  <a:gd name="connsiteX26" fmla="*/ 1305604 w 2726870"/>
                  <a:gd name="connsiteY26" fmla="*/ 1416192 h 4156128"/>
                  <a:gd name="connsiteX27" fmla="*/ 1436914 w 2726870"/>
                  <a:gd name="connsiteY27" fmla="*/ 1218090 h 4156128"/>
                  <a:gd name="connsiteX28" fmla="*/ 1436914 w 2726870"/>
                  <a:gd name="connsiteY28" fmla="*/ 1074959 h 4156128"/>
                  <a:gd name="connsiteX29" fmla="*/ 1436914 w 2726870"/>
                  <a:gd name="connsiteY29" fmla="*/ 718456 h 4156128"/>
                  <a:gd name="connsiteX30" fmla="*/ 1436914 w 2726870"/>
                  <a:gd name="connsiteY30" fmla="*/ 214997 h 4156128"/>
                  <a:gd name="connsiteX31" fmla="*/ 1651911 w 2726870"/>
                  <a:gd name="connsiteY31" fmla="*/ 0 h 4156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2726870" h="4156128">
                    <a:moveTo>
                      <a:pt x="1651911" y="0"/>
                    </a:moveTo>
                    <a:lnTo>
                      <a:pt x="2511873" y="0"/>
                    </a:lnTo>
                    <a:cubicBezTo>
                      <a:pt x="2630613" y="0"/>
                      <a:pt x="2726870" y="96257"/>
                      <a:pt x="2726870" y="214997"/>
                    </a:cubicBezTo>
                    <a:lnTo>
                      <a:pt x="2726870" y="718456"/>
                    </a:lnTo>
                    <a:lnTo>
                      <a:pt x="2726870" y="1074959"/>
                    </a:lnTo>
                    <a:lnTo>
                      <a:pt x="2726870" y="1648083"/>
                    </a:lnTo>
                    <a:lnTo>
                      <a:pt x="2726870" y="2508045"/>
                    </a:lnTo>
                    <a:lnTo>
                      <a:pt x="2726870" y="3081169"/>
                    </a:lnTo>
                    <a:lnTo>
                      <a:pt x="2726870" y="3701160"/>
                    </a:lnTo>
                    <a:lnTo>
                      <a:pt x="2726870" y="3941131"/>
                    </a:lnTo>
                    <a:cubicBezTo>
                      <a:pt x="2726870" y="4059871"/>
                      <a:pt x="2630613" y="4156128"/>
                      <a:pt x="2511873" y="4156128"/>
                    </a:cubicBezTo>
                    <a:lnTo>
                      <a:pt x="1842407" y="4156128"/>
                    </a:lnTo>
                    <a:lnTo>
                      <a:pt x="1651911" y="4156128"/>
                    </a:lnTo>
                    <a:lnTo>
                      <a:pt x="1074959" y="4156128"/>
                    </a:lnTo>
                    <a:lnTo>
                      <a:pt x="371856" y="4156128"/>
                    </a:lnTo>
                    <a:lnTo>
                      <a:pt x="214997" y="4156128"/>
                    </a:lnTo>
                    <a:cubicBezTo>
                      <a:pt x="96257" y="4156128"/>
                      <a:pt x="0" y="4059871"/>
                      <a:pt x="0" y="3941131"/>
                    </a:cubicBezTo>
                    <a:lnTo>
                      <a:pt x="0" y="3911199"/>
                    </a:lnTo>
                    <a:lnTo>
                      <a:pt x="0" y="3081169"/>
                    </a:lnTo>
                    <a:lnTo>
                      <a:pt x="0" y="2508045"/>
                    </a:lnTo>
                    <a:lnTo>
                      <a:pt x="0" y="2284084"/>
                    </a:lnTo>
                    <a:lnTo>
                      <a:pt x="0" y="1648083"/>
                    </a:lnTo>
                    <a:cubicBezTo>
                      <a:pt x="0" y="1529343"/>
                      <a:pt x="96257" y="1433086"/>
                      <a:pt x="214997" y="1433086"/>
                    </a:cubicBezTo>
                    <a:lnTo>
                      <a:pt x="428853" y="1433086"/>
                    </a:lnTo>
                    <a:lnTo>
                      <a:pt x="1074959" y="1433086"/>
                    </a:lnTo>
                    <a:lnTo>
                      <a:pt x="1221922" y="1433086"/>
                    </a:lnTo>
                    <a:lnTo>
                      <a:pt x="1305604" y="1416192"/>
                    </a:lnTo>
                    <a:cubicBezTo>
                      <a:pt x="1382769" y="1383553"/>
                      <a:pt x="1436914" y="1307145"/>
                      <a:pt x="1436914" y="1218090"/>
                    </a:cubicBezTo>
                    <a:lnTo>
                      <a:pt x="1436914" y="1074959"/>
                    </a:lnTo>
                    <a:lnTo>
                      <a:pt x="1436914" y="718456"/>
                    </a:lnTo>
                    <a:lnTo>
                      <a:pt x="1436914" y="214997"/>
                    </a:lnTo>
                    <a:cubicBezTo>
                      <a:pt x="1436914" y="96257"/>
                      <a:pt x="1533171" y="0"/>
                      <a:pt x="1651911" y="0"/>
                    </a:cubicBezTo>
                    <a:close/>
                  </a:path>
                </a:pathLst>
              </a:custGeom>
              <a:solidFill>
                <a:schemeClr val="bg1">
                  <a:alpha val="3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8A3F295D-6759-9FE0-6080-3D9A25817121}"/>
                  </a:ext>
                </a:extLst>
              </p:cNvPr>
              <p:cNvGrpSpPr/>
              <p:nvPr/>
            </p:nvGrpSpPr>
            <p:grpSpPr>
              <a:xfrm>
                <a:off x="1341120" y="3327982"/>
                <a:ext cx="2245360" cy="1905706"/>
                <a:chOff x="8921977" y="1180595"/>
                <a:chExt cx="2926080" cy="1905706"/>
              </a:xfrm>
            </p:grpSpPr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E3662CBE-4F47-0D22-45BD-278D3B589AC3}"/>
                    </a:ext>
                  </a:extLst>
                </p:cNvPr>
                <p:cNvSpPr txBox="1"/>
                <p:nvPr/>
              </p:nvSpPr>
              <p:spPr>
                <a:xfrm>
                  <a:off x="8921977" y="1180595"/>
                  <a:ext cx="2926080" cy="523220"/>
                </a:xfrm>
                <a:prstGeom prst="rect">
                  <a:avLst/>
                </a:prstGeom>
                <a:noFill/>
              </p:spPr>
              <p:txBody>
                <a:bodyPr wrap="square" lIns="0" rIns="0" rtlCol="0" anchor="b">
                  <a:spAutoFit/>
                </a:bodyPr>
                <a:lstStyle/>
                <a:p>
                  <a:r>
                    <a:rPr lang="en-US" sz="2800" b="1" noProof="1">
                      <a:solidFill>
                        <a:schemeClr val="bg1"/>
                      </a:solidFill>
                    </a:rPr>
                    <a:t>Lorem Ipsum</a:t>
                  </a: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6E1CAA56-EC7C-850C-EFB4-91610072B304}"/>
                    </a:ext>
                  </a:extLst>
                </p:cNvPr>
                <p:cNvSpPr txBox="1"/>
                <p:nvPr/>
              </p:nvSpPr>
              <p:spPr>
                <a:xfrm>
                  <a:off x="8921977" y="1701306"/>
                  <a:ext cx="2926080" cy="1384995"/>
                </a:xfrm>
                <a:prstGeom prst="rect">
                  <a:avLst/>
                </a:prstGeom>
                <a:noFill/>
              </p:spPr>
              <p:txBody>
                <a:bodyPr wrap="square" lIns="0" rIns="0" rtlCol="0" anchor="t">
                  <a:spAutoFit/>
                </a:bodyPr>
                <a:lstStyle/>
                <a:p>
                  <a:pPr algn="just"/>
                  <a:r>
                    <a:rPr lang="en-US" sz="1400" noProof="1">
                      <a:solidFill>
                        <a:schemeClr val="bg1">
                          <a:lumMod val="75000"/>
                        </a:schemeClr>
                      </a:solidFill>
                    </a:rPr>
                    <a:t>Lorem ipsum dolor sit amet, nibh est. A magna maecenas, quam magna nec quis, lorem nunc. Suspendisse viverra sodales mauris, cras pharetra proin egestas arcu erat dolor. </a:t>
                  </a:r>
                </a:p>
              </p:txBody>
            </p:sp>
          </p:grpSp>
        </p:grpSp>
        <p:pic>
          <p:nvPicPr>
            <p:cNvPr id="13" name="Graphic 12" descr="Gears with solid fill">
              <a:extLst>
                <a:ext uri="{FF2B5EF4-FFF2-40B4-BE49-F238E27FC236}">
                  <a16:creationId xmlns:a16="http://schemas.microsoft.com/office/drawing/2014/main" id="{FADF7C01-B250-36DE-743C-9092A676E36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2539092" y="1853293"/>
              <a:ext cx="914400" cy="914400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6E84684-1BC1-C16E-99FC-3CDBC8010230}"/>
              </a:ext>
            </a:extLst>
          </p:cNvPr>
          <p:cNvGrpSpPr/>
          <p:nvPr/>
        </p:nvGrpSpPr>
        <p:grpSpPr>
          <a:xfrm>
            <a:off x="6193398" y="1665515"/>
            <a:ext cx="2726870" cy="4156128"/>
            <a:chOff x="914400" y="1665515"/>
            <a:chExt cx="2726870" cy="4156128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D406FF7B-8C4B-CFFB-BFEF-3FF65CF9EB38}"/>
                </a:ext>
              </a:extLst>
            </p:cNvPr>
            <p:cNvGrpSpPr/>
            <p:nvPr/>
          </p:nvGrpSpPr>
          <p:grpSpPr>
            <a:xfrm>
              <a:off x="914400" y="1665515"/>
              <a:ext cx="2726870" cy="4156128"/>
              <a:chOff x="1074965" y="1665515"/>
              <a:chExt cx="2726870" cy="4156128"/>
            </a:xfrm>
          </p:grpSpPr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id="{819D59AA-68A5-20E2-2F4A-AC562BA45852}"/>
                  </a:ext>
                </a:extLst>
              </p:cNvPr>
              <p:cNvSpPr/>
              <p:nvPr/>
            </p:nvSpPr>
            <p:spPr>
              <a:xfrm>
                <a:off x="1074965" y="1665515"/>
                <a:ext cx="1289956" cy="1289956"/>
              </a:xfrm>
              <a:prstGeom prst="round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4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03</a:t>
                </a: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91A5DCD0-D317-A2E0-E426-205641B24F22}"/>
                  </a:ext>
                </a:extLst>
              </p:cNvPr>
              <p:cNvSpPr/>
              <p:nvPr/>
            </p:nvSpPr>
            <p:spPr>
              <a:xfrm>
                <a:off x="1074965" y="1665515"/>
                <a:ext cx="2726870" cy="4156128"/>
              </a:xfrm>
              <a:custGeom>
                <a:avLst/>
                <a:gdLst>
                  <a:gd name="connsiteX0" fmla="*/ 1651911 w 2726870"/>
                  <a:gd name="connsiteY0" fmla="*/ 0 h 4156128"/>
                  <a:gd name="connsiteX1" fmla="*/ 2511873 w 2726870"/>
                  <a:gd name="connsiteY1" fmla="*/ 0 h 4156128"/>
                  <a:gd name="connsiteX2" fmla="*/ 2726870 w 2726870"/>
                  <a:gd name="connsiteY2" fmla="*/ 214997 h 4156128"/>
                  <a:gd name="connsiteX3" fmla="*/ 2726870 w 2726870"/>
                  <a:gd name="connsiteY3" fmla="*/ 718456 h 4156128"/>
                  <a:gd name="connsiteX4" fmla="*/ 2726870 w 2726870"/>
                  <a:gd name="connsiteY4" fmla="*/ 1074959 h 4156128"/>
                  <a:gd name="connsiteX5" fmla="*/ 2726870 w 2726870"/>
                  <a:gd name="connsiteY5" fmla="*/ 1648083 h 4156128"/>
                  <a:gd name="connsiteX6" fmla="*/ 2726870 w 2726870"/>
                  <a:gd name="connsiteY6" fmla="*/ 2508045 h 4156128"/>
                  <a:gd name="connsiteX7" fmla="*/ 2726870 w 2726870"/>
                  <a:gd name="connsiteY7" fmla="*/ 3081169 h 4156128"/>
                  <a:gd name="connsiteX8" fmla="*/ 2726870 w 2726870"/>
                  <a:gd name="connsiteY8" fmla="*/ 3701160 h 4156128"/>
                  <a:gd name="connsiteX9" fmla="*/ 2726870 w 2726870"/>
                  <a:gd name="connsiteY9" fmla="*/ 3941131 h 4156128"/>
                  <a:gd name="connsiteX10" fmla="*/ 2511873 w 2726870"/>
                  <a:gd name="connsiteY10" fmla="*/ 4156128 h 4156128"/>
                  <a:gd name="connsiteX11" fmla="*/ 1842407 w 2726870"/>
                  <a:gd name="connsiteY11" fmla="*/ 4156128 h 4156128"/>
                  <a:gd name="connsiteX12" fmla="*/ 1651911 w 2726870"/>
                  <a:gd name="connsiteY12" fmla="*/ 4156128 h 4156128"/>
                  <a:gd name="connsiteX13" fmla="*/ 1074959 w 2726870"/>
                  <a:gd name="connsiteY13" fmla="*/ 4156128 h 4156128"/>
                  <a:gd name="connsiteX14" fmla="*/ 371856 w 2726870"/>
                  <a:gd name="connsiteY14" fmla="*/ 4156128 h 4156128"/>
                  <a:gd name="connsiteX15" fmla="*/ 214997 w 2726870"/>
                  <a:gd name="connsiteY15" fmla="*/ 4156128 h 4156128"/>
                  <a:gd name="connsiteX16" fmla="*/ 0 w 2726870"/>
                  <a:gd name="connsiteY16" fmla="*/ 3941131 h 4156128"/>
                  <a:gd name="connsiteX17" fmla="*/ 0 w 2726870"/>
                  <a:gd name="connsiteY17" fmla="*/ 3911199 h 4156128"/>
                  <a:gd name="connsiteX18" fmla="*/ 0 w 2726870"/>
                  <a:gd name="connsiteY18" fmla="*/ 3081169 h 4156128"/>
                  <a:gd name="connsiteX19" fmla="*/ 0 w 2726870"/>
                  <a:gd name="connsiteY19" fmla="*/ 2508045 h 4156128"/>
                  <a:gd name="connsiteX20" fmla="*/ 0 w 2726870"/>
                  <a:gd name="connsiteY20" fmla="*/ 2284084 h 4156128"/>
                  <a:gd name="connsiteX21" fmla="*/ 0 w 2726870"/>
                  <a:gd name="connsiteY21" fmla="*/ 1648083 h 4156128"/>
                  <a:gd name="connsiteX22" fmla="*/ 214997 w 2726870"/>
                  <a:gd name="connsiteY22" fmla="*/ 1433086 h 4156128"/>
                  <a:gd name="connsiteX23" fmla="*/ 428853 w 2726870"/>
                  <a:gd name="connsiteY23" fmla="*/ 1433086 h 4156128"/>
                  <a:gd name="connsiteX24" fmla="*/ 1074959 w 2726870"/>
                  <a:gd name="connsiteY24" fmla="*/ 1433086 h 4156128"/>
                  <a:gd name="connsiteX25" fmla="*/ 1221922 w 2726870"/>
                  <a:gd name="connsiteY25" fmla="*/ 1433086 h 4156128"/>
                  <a:gd name="connsiteX26" fmla="*/ 1305604 w 2726870"/>
                  <a:gd name="connsiteY26" fmla="*/ 1416192 h 4156128"/>
                  <a:gd name="connsiteX27" fmla="*/ 1436914 w 2726870"/>
                  <a:gd name="connsiteY27" fmla="*/ 1218090 h 4156128"/>
                  <a:gd name="connsiteX28" fmla="*/ 1436914 w 2726870"/>
                  <a:gd name="connsiteY28" fmla="*/ 1074959 h 4156128"/>
                  <a:gd name="connsiteX29" fmla="*/ 1436914 w 2726870"/>
                  <a:gd name="connsiteY29" fmla="*/ 718456 h 4156128"/>
                  <a:gd name="connsiteX30" fmla="*/ 1436914 w 2726870"/>
                  <a:gd name="connsiteY30" fmla="*/ 214997 h 4156128"/>
                  <a:gd name="connsiteX31" fmla="*/ 1651911 w 2726870"/>
                  <a:gd name="connsiteY31" fmla="*/ 0 h 4156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2726870" h="4156128">
                    <a:moveTo>
                      <a:pt x="1651911" y="0"/>
                    </a:moveTo>
                    <a:lnTo>
                      <a:pt x="2511873" y="0"/>
                    </a:lnTo>
                    <a:cubicBezTo>
                      <a:pt x="2630613" y="0"/>
                      <a:pt x="2726870" y="96257"/>
                      <a:pt x="2726870" y="214997"/>
                    </a:cubicBezTo>
                    <a:lnTo>
                      <a:pt x="2726870" y="718456"/>
                    </a:lnTo>
                    <a:lnTo>
                      <a:pt x="2726870" y="1074959"/>
                    </a:lnTo>
                    <a:lnTo>
                      <a:pt x="2726870" y="1648083"/>
                    </a:lnTo>
                    <a:lnTo>
                      <a:pt x="2726870" y="2508045"/>
                    </a:lnTo>
                    <a:lnTo>
                      <a:pt x="2726870" y="3081169"/>
                    </a:lnTo>
                    <a:lnTo>
                      <a:pt x="2726870" y="3701160"/>
                    </a:lnTo>
                    <a:lnTo>
                      <a:pt x="2726870" y="3941131"/>
                    </a:lnTo>
                    <a:cubicBezTo>
                      <a:pt x="2726870" y="4059871"/>
                      <a:pt x="2630613" y="4156128"/>
                      <a:pt x="2511873" y="4156128"/>
                    </a:cubicBezTo>
                    <a:lnTo>
                      <a:pt x="1842407" y="4156128"/>
                    </a:lnTo>
                    <a:lnTo>
                      <a:pt x="1651911" y="4156128"/>
                    </a:lnTo>
                    <a:lnTo>
                      <a:pt x="1074959" y="4156128"/>
                    </a:lnTo>
                    <a:lnTo>
                      <a:pt x="371856" y="4156128"/>
                    </a:lnTo>
                    <a:lnTo>
                      <a:pt x="214997" y="4156128"/>
                    </a:lnTo>
                    <a:cubicBezTo>
                      <a:pt x="96257" y="4156128"/>
                      <a:pt x="0" y="4059871"/>
                      <a:pt x="0" y="3941131"/>
                    </a:cubicBezTo>
                    <a:lnTo>
                      <a:pt x="0" y="3911199"/>
                    </a:lnTo>
                    <a:lnTo>
                      <a:pt x="0" y="3081169"/>
                    </a:lnTo>
                    <a:lnTo>
                      <a:pt x="0" y="2508045"/>
                    </a:lnTo>
                    <a:lnTo>
                      <a:pt x="0" y="2284084"/>
                    </a:lnTo>
                    <a:lnTo>
                      <a:pt x="0" y="1648083"/>
                    </a:lnTo>
                    <a:cubicBezTo>
                      <a:pt x="0" y="1529343"/>
                      <a:pt x="96257" y="1433086"/>
                      <a:pt x="214997" y="1433086"/>
                    </a:cubicBezTo>
                    <a:lnTo>
                      <a:pt x="428853" y="1433086"/>
                    </a:lnTo>
                    <a:lnTo>
                      <a:pt x="1074959" y="1433086"/>
                    </a:lnTo>
                    <a:lnTo>
                      <a:pt x="1221922" y="1433086"/>
                    </a:lnTo>
                    <a:lnTo>
                      <a:pt x="1305604" y="1416192"/>
                    </a:lnTo>
                    <a:cubicBezTo>
                      <a:pt x="1382769" y="1383553"/>
                      <a:pt x="1436914" y="1307145"/>
                      <a:pt x="1436914" y="1218090"/>
                    </a:cubicBezTo>
                    <a:lnTo>
                      <a:pt x="1436914" y="1074959"/>
                    </a:lnTo>
                    <a:lnTo>
                      <a:pt x="1436914" y="718456"/>
                    </a:lnTo>
                    <a:lnTo>
                      <a:pt x="1436914" y="214997"/>
                    </a:lnTo>
                    <a:cubicBezTo>
                      <a:pt x="1436914" y="96257"/>
                      <a:pt x="1533171" y="0"/>
                      <a:pt x="1651911" y="0"/>
                    </a:cubicBezTo>
                    <a:close/>
                  </a:path>
                </a:pathLst>
              </a:custGeom>
              <a:solidFill>
                <a:schemeClr val="bg1">
                  <a:alpha val="3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ECA53E9F-7F11-2195-061B-A475E3F17154}"/>
                  </a:ext>
                </a:extLst>
              </p:cNvPr>
              <p:cNvGrpSpPr/>
              <p:nvPr/>
            </p:nvGrpSpPr>
            <p:grpSpPr>
              <a:xfrm>
                <a:off x="1341120" y="3327982"/>
                <a:ext cx="2245360" cy="1905706"/>
                <a:chOff x="8921977" y="1180595"/>
                <a:chExt cx="2926080" cy="1905706"/>
              </a:xfrm>
            </p:grpSpPr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F6A3E32F-D19F-EC2D-C274-1922631351A7}"/>
                    </a:ext>
                  </a:extLst>
                </p:cNvPr>
                <p:cNvSpPr txBox="1"/>
                <p:nvPr/>
              </p:nvSpPr>
              <p:spPr>
                <a:xfrm>
                  <a:off x="8921977" y="1180595"/>
                  <a:ext cx="2926080" cy="523220"/>
                </a:xfrm>
                <a:prstGeom prst="rect">
                  <a:avLst/>
                </a:prstGeom>
                <a:noFill/>
              </p:spPr>
              <p:txBody>
                <a:bodyPr wrap="square" lIns="0" rIns="0" rtlCol="0" anchor="b">
                  <a:spAutoFit/>
                </a:bodyPr>
                <a:lstStyle/>
                <a:p>
                  <a:r>
                    <a:rPr lang="en-US" sz="2800" b="1" noProof="1">
                      <a:solidFill>
                        <a:schemeClr val="bg1"/>
                      </a:solidFill>
                    </a:rPr>
                    <a:t>Lorem Ipsum</a:t>
                  </a: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1A9BE994-F6F2-7609-E201-6FA97B0FBCB5}"/>
                    </a:ext>
                  </a:extLst>
                </p:cNvPr>
                <p:cNvSpPr txBox="1"/>
                <p:nvPr/>
              </p:nvSpPr>
              <p:spPr>
                <a:xfrm>
                  <a:off x="8921977" y="1701306"/>
                  <a:ext cx="2926080" cy="1384995"/>
                </a:xfrm>
                <a:prstGeom prst="rect">
                  <a:avLst/>
                </a:prstGeom>
                <a:noFill/>
              </p:spPr>
              <p:txBody>
                <a:bodyPr wrap="square" lIns="0" rIns="0" rtlCol="0" anchor="t">
                  <a:spAutoFit/>
                </a:bodyPr>
                <a:lstStyle/>
                <a:p>
                  <a:pPr algn="just"/>
                  <a:r>
                    <a:rPr lang="en-US" sz="1400" noProof="1">
                      <a:solidFill>
                        <a:schemeClr val="bg1">
                          <a:lumMod val="75000"/>
                        </a:schemeClr>
                      </a:solidFill>
                    </a:rPr>
                    <a:t>Lorem ipsum dolor sit amet, nibh est. A magna maecenas, quam magna nec quis, lorem nunc. Suspendisse viverra sodales mauris, cras pharetra proin egestas arcu erat dolor. </a:t>
                  </a:r>
                </a:p>
              </p:txBody>
            </p:sp>
          </p:grpSp>
        </p:grpSp>
        <p:pic>
          <p:nvPicPr>
            <p:cNvPr id="21" name="Graphic 20" descr="Wrench with solid fill">
              <a:extLst>
                <a:ext uri="{FF2B5EF4-FFF2-40B4-BE49-F238E27FC236}">
                  <a16:creationId xmlns:a16="http://schemas.microsoft.com/office/drawing/2014/main" id="{3DD90C58-2897-FDCC-DB52-D07E9CCDFE8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2539092" y="1853293"/>
              <a:ext cx="914400" cy="914400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813E136-E524-11B6-AB76-CC31775209F5}"/>
              </a:ext>
            </a:extLst>
          </p:cNvPr>
          <p:cNvGrpSpPr/>
          <p:nvPr/>
        </p:nvGrpSpPr>
        <p:grpSpPr>
          <a:xfrm>
            <a:off x="9115064" y="1665515"/>
            <a:ext cx="2726870" cy="4156128"/>
            <a:chOff x="914400" y="1665515"/>
            <a:chExt cx="2726870" cy="4156128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E8275C39-D99A-FDAB-DA3A-77A92F09F5D5}"/>
                </a:ext>
              </a:extLst>
            </p:cNvPr>
            <p:cNvGrpSpPr/>
            <p:nvPr/>
          </p:nvGrpSpPr>
          <p:grpSpPr>
            <a:xfrm>
              <a:off x="914400" y="1665515"/>
              <a:ext cx="2726870" cy="4156128"/>
              <a:chOff x="1074965" y="1665515"/>
              <a:chExt cx="2726870" cy="4156128"/>
            </a:xfrm>
          </p:grpSpPr>
          <p:sp>
            <p:nvSpPr>
              <p:cNvPr id="30" name="Rectangle: Rounded Corners 29">
                <a:extLst>
                  <a:ext uri="{FF2B5EF4-FFF2-40B4-BE49-F238E27FC236}">
                    <a16:creationId xmlns:a16="http://schemas.microsoft.com/office/drawing/2014/main" id="{838E50D4-D5AE-AB62-6903-8A25FBDF45C8}"/>
                  </a:ext>
                </a:extLst>
              </p:cNvPr>
              <p:cNvSpPr/>
              <p:nvPr/>
            </p:nvSpPr>
            <p:spPr>
              <a:xfrm>
                <a:off x="1074965" y="1665515"/>
                <a:ext cx="1289956" cy="1289956"/>
              </a:xfrm>
              <a:prstGeom prst="round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4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04</a:t>
                </a: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1CAF2A07-DE0B-8D01-EACE-2EE9D8DC832D}"/>
                  </a:ext>
                </a:extLst>
              </p:cNvPr>
              <p:cNvSpPr/>
              <p:nvPr/>
            </p:nvSpPr>
            <p:spPr>
              <a:xfrm>
                <a:off x="1074965" y="1665515"/>
                <a:ext cx="2726870" cy="4156128"/>
              </a:xfrm>
              <a:custGeom>
                <a:avLst/>
                <a:gdLst>
                  <a:gd name="connsiteX0" fmla="*/ 1651911 w 2726870"/>
                  <a:gd name="connsiteY0" fmla="*/ 0 h 4156128"/>
                  <a:gd name="connsiteX1" fmla="*/ 2511873 w 2726870"/>
                  <a:gd name="connsiteY1" fmla="*/ 0 h 4156128"/>
                  <a:gd name="connsiteX2" fmla="*/ 2726870 w 2726870"/>
                  <a:gd name="connsiteY2" fmla="*/ 214997 h 4156128"/>
                  <a:gd name="connsiteX3" fmla="*/ 2726870 w 2726870"/>
                  <a:gd name="connsiteY3" fmla="*/ 718456 h 4156128"/>
                  <a:gd name="connsiteX4" fmla="*/ 2726870 w 2726870"/>
                  <a:gd name="connsiteY4" fmla="*/ 1074959 h 4156128"/>
                  <a:gd name="connsiteX5" fmla="*/ 2726870 w 2726870"/>
                  <a:gd name="connsiteY5" fmla="*/ 1648083 h 4156128"/>
                  <a:gd name="connsiteX6" fmla="*/ 2726870 w 2726870"/>
                  <a:gd name="connsiteY6" fmla="*/ 2508045 h 4156128"/>
                  <a:gd name="connsiteX7" fmla="*/ 2726870 w 2726870"/>
                  <a:gd name="connsiteY7" fmla="*/ 3081169 h 4156128"/>
                  <a:gd name="connsiteX8" fmla="*/ 2726870 w 2726870"/>
                  <a:gd name="connsiteY8" fmla="*/ 3701160 h 4156128"/>
                  <a:gd name="connsiteX9" fmla="*/ 2726870 w 2726870"/>
                  <a:gd name="connsiteY9" fmla="*/ 3941131 h 4156128"/>
                  <a:gd name="connsiteX10" fmla="*/ 2511873 w 2726870"/>
                  <a:gd name="connsiteY10" fmla="*/ 4156128 h 4156128"/>
                  <a:gd name="connsiteX11" fmla="*/ 1842407 w 2726870"/>
                  <a:gd name="connsiteY11" fmla="*/ 4156128 h 4156128"/>
                  <a:gd name="connsiteX12" fmla="*/ 1651911 w 2726870"/>
                  <a:gd name="connsiteY12" fmla="*/ 4156128 h 4156128"/>
                  <a:gd name="connsiteX13" fmla="*/ 1074959 w 2726870"/>
                  <a:gd name="connsiteY13" fmla="*/ 4156128 h 4156128"/>
                  <a:gd name="connsiteX14" fmla="*/ 371856 w 2726870"/>
                  <a:gd name="connsiteY14" fmla="*/ 4156128 h 4156128"/>
                  <a:gd name="connsiteX15" fmla="*/ 214997 w 2726870"/>
                  <a:gd name="connsiteY15" fmla="*/ 4156128 h 4156128"/>
                  <a:gd name="connsiteX16" fmla="*/ 0 w 2726870"/>
                  <a:gd name="connsiteY16" fmla="*/ 3941131 h 4156128"/>
                  <a:gd name="connsiteX17" fmla="*/ 0 w 2726870"/>
                  <a:gd name="connsiteY17" fmla="*/ 3911199 h 4156128"/>
                  <a:gd name="connsiteX18" fmla="*/ 0 w 2726870"/>
                  <a:gd name="connsiteY18" fmla="*/ 3081169 h 4156128"/>
                  <a:gd name="connsiteX19" fmla="*/ 0 w 2726870"/>
                  <a:gd name="connsiteY19" fmla="*/ 2508045 h 4156128"/>
                  <a:gd name="connsiteX20" fmla="*/ 0 w 2726870"/>
                  <a:gd name="connsiteY20" fmla="*/ 2284084 h 4156128"/>
                  <a:gd name="connsiteX21" fmla="*/ 0 w 2726870"/>
                  <a:gd name="connsiteY21" fmla="*/ 1648083 h 4156128"/>
                  <a:gd name="connsiteX22" fmla="*/ 214997 w 2726870"/>
                  <a:gd name="connsiteY22" fmla="*/ 1433086 h 4156128"/>
                  <a:gd name="connsiteX23" fmla="*/ 428853 w 2726870"/>
                  <a:gd name="connsiteY23" fmla="*/ 1433086 h 4156128"/>
                  <a:gd name="connsiteX24" fmla="*/ 1074959 w 2726870"/>
                  <a:gd name="connsiteY24" fmla="*/ 1433086 h 4156128"/>
                  <a:gd name="connsiteX25" fmla="*/ 1221922 w 2726870"/>
                  <a:gd name="connsiteY25" fmla="*/ 1433086 h 4156128"/>
                  <a:gd name="connsiteX26" fmla="*/ 1305604 w 2726870"/>
                  <a:gd name="connsiteY26" fmla="*/ 1416192 h 4156128"/>
                  <a:gd name="connsiteX27" fmla="*/ 1436914 w 2726870"/>
                  <a:gd name="connsiteY27" fmla="*/ 1218090 h 4156128"/>
                  <a:gd name="connsiteX28" fmla="*/ 1436914 w 2726870"/>
                  <a:gd name="connsiteY28" fmla="*/ 1074959 h 4156128"/>
                  <a:gd name="connsiteX29" fmla="*/ 1436914 w 2726870"/>
                  <a:gd name="connsiteY29" fmla="*/ 718456 h 4156128"/>
                  <a:gd name="connsiteX30" fmla="*/ 1436914 w 2726870"/>
                  <a:gd name="connsiteY30" fmla="*/ 214997 h 4156128"/>
                  <a:gd name="connsiteX31" fmla="*/ 1651911 w 2726870"/>
                  <a:gd name="connsiteY31" fmla="*/ 0 h 4156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2726870" h="4156128">
                    <a:moveTo>
                      <a:pt x="1651911" y="0"/>
                    </a:moveTo>
                    <a:lnTo>
                      <a:pt x="2511873" y="0"/>
                    </a:lnTo>
                    <a:cubicBezTo>
                      <a:pt x="2630613" y="0"/>
                      <a:pt x="2726870" y="96257"/>
                      <a:pt x="2726870" y="214997"/>
                    </a:cubicBezTo>
                    <a:lnTo>
                      <a:pt x="2726870" y="718456"/>
                    </a:lnTo>
                    <a:lnTo>
                      <a:pt x="2726870" y="1074959"/>
                    </a:lnTo>
                    <a:lnTo>
                      <a:pt x="2726870" y="1648083"/>
                    </a:lnTo>
                    <a:lnTo>
                      <a:pt x="2726870" y="2508045"/>
                    </a:lnTo>
                    <a:lnTo>
                      <a:pt x="2726870" y="3081169"/>
                    </a:lnTo>
                    <a:lnTo>
                      <a:pt x="2726870" y="3701160"/>
                    </a:lnTo>
                    <a:lnTo>
                      <a:pt x="2726870" y="3941131"/>
                    </a:lnTo>
                    <a:cubicBezTo>
                      <a:pt x="2726870" y="4059871"/>
                      <a:pt x="2630613" y="4156128"/>
                      <a:pt x="2511873" y="4156128"/>
                    </a:cubicBezTo>
                    <a:lnTo>
                      <a:pt x="1842407" y="4156128"/>
                    </a:lnTo>
                    <a:lnTo>
                      <a:pt x="1651911" y="4156128"/>
                    </a:lnTo>
                    <a:lnTo>
                      <a:pt x="1074959" y="4156128"/>
                    </a:lnTo>
                    <a:lnTo>
                      <a:pt x="371856" y="4156128"/>
                    </a:lnTo>
                    <a:lnTo>
                      <a:pt x="214997" y="4156128"/>
                    </a:lnTo>
                    <a:cubicBezTo>
                      <a:pt x="96257" y="4156128"/>
                      <a:pt x="0" y="4059871"/>
                      <a:pt x="0" y="3941131"/>
                    </a:cubicBezTo>
                    <a:lnTo>
                      <a:pt x="0" y="3911199"/>
                    </a:lnTo>
                    <a:lnTo>
                      <a:pt x="0" y="3081169"/>
                    </a:lnTo>
                    <a:lnTo>
                      <a:pt x="0" y="2508045"/>
                    </a:lnTo>
                    <a:lnTo>
                      <a:pt x="0" y="2284084"/>
                    </a:lnTo>
                    <a:lnTo>
                      <a:pt x="0" y="1648083"/>
                    </a:lnTo>
                    <a:cubicBezTo>
                      <a:pt x="0" y="1529343"/>
                      <a:pt x="96257" y="1433086"/>
                      <a:pt x="214997" y="1433086"/>
                    </a:cubicBezTo>
                    <a:lnTo>
                      <a:pt x="428853" y="1433086"/>
                    </a:lnTo>
                    <a:lnTo>
                      <a:pt x="1074959" y="1433086"/>
                    </a:lnTo>
                    <a:lnTo>
                      <a:pt x="1221922" y="1433086"/>
                    </a:lnTo>
                    <a:lnTo>
                      <a:pt x="1305604" y="1416192"/>
                    </a:lnTo>
                    <a:cubicBezTo>
                      <a:pt x="1382769" y="1383553"/>
                      <a:pt x="1436914" y="1307145"/>
                      <a:pt x="1436914" y="1218090"/>
                    </a:cubicBezTo>
                    <a:lnTo>
                      <a:pt x="1436914" y="1074959"/>
                    </a:lnTo>
                    <a:lnTo>
                      <a:pt x="1436914" y="718456"/>
                    </a:lnTo>
                    <a:lnTo>
                      <a:pt x="1436914" y="214997"/>
                    </a:lnTo>
                    <a:cubicBezTo>
                      <a:pt x="1436914" y="96257"/>
                      <a:pt x="1533171" y="0"/>
                      <a:pt x="1651911" y="0"/>
                    </a:cubicBezTo>
                    <a:close/>
                  </a:path>
                </a:pathLst>
              </a:custGeom>
              <a:solidFill>
                <a:schemeClr val="bg1">
                  <a:alpha val="3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F3730B3F-AAD1-94D4-B589-45791025CC62}"/>
                  </a:ext>
                </a:extLst>
              </p:cNvPr>
              <p:cNvGrpSpPr/>
              <p:nvPr/>
            </p:nvGrpSpPr>
            <p:grpSpPr>
              <a:xfrm>
                <a:off x="1341120" y="3327982"/>
                <a:ext cx="2245360" cy="1905706"/>
                <a:chOff x="8921977" y="1180595"/>
                <a:chExt cx="2926080" cy="1905706"/>
              </a:xfrm>
            </p:grpSpPr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9EB6486A-B6D0-6DEC-51C9-1917EA20E215}"/>
                    </a:ext>
                  </a:extLst>
                </p:cNvPr>
                <p:cNvSpPr txBox="1"/>
                <p:nvPr/>
              </p:nvSpPr>
              <p:spPr>
                <a:xfrm>
                  <a:off x="8921977" y="1180595"/>
                  <a:ext cx="2926080" cy="523220"/>
                </a:xfrm>
                <a:prstGeom prst="rect">
                  <a:avLst/>
                </a:prstGeom>
                <a:noFill/>
              </p:spPr>
              <p:txBody>
                <a:bodyPr wrap="square" lIns="0" rIns="0" rtlCol="0" anchor="b">
                  <a:spAutoFit/>
                </a:bodyPr>
                <a:lstStyle/>
                <a:p>
                  <a:r>
                    <a:rPr lang="en-US" sz="2800" b="1" noProof="1">
                      <a:solidFill>
                        <a:schemeClr val="bg1"/>
                      </a:solidFill>
                    </a:rPr>
                    <a:t>Lorem Ipsum</a:t>
                  </a:r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30AFC58F-E111-A12D-3CA4-ED28A0A7C777}"/>
                    </a:ext>
                  </a:extLst>
                </p:cNvPr>
                <p:cNvSpPr txBox="1"/>
                <p:nvPr/>
              </p:nvSpPr>
              <p:spPr>
                <a:xfrm>
                  <a:off x="8921977" y="1701306"/>
                  <a:ext cx="2926080" cy="1384995"/>
                </a:xfrm>
                <a:prstGeom prst="rect">
                  <a:avLst/>
                </a:prstGeom>
                <a:noFill/>
              </p:spPr>
              <p:txBody>
                <a:bodyPr wrap="square" lIns="0" rIns="0" rtlCol="0" anchor="t">
                  <a:spAutoFit/>
                </a:bodyPr>
                <a:lstStyle/>
                <a:p>
                  <a:pPr algn="just"/>
                  <a:r>
                    <a:rPr lang="en-US" sz="1400" noProof="1">
                      <a:solidFill>
                        <a:schemeClr val="bg1">
                          <a:lumMod val="75000"/>
                        </a:schemeClr>
                      </a:solidFill>
                    </a:rPr>
                    <a:t>Lorem ipsum dolor sit amet, nibh est. A magna maecenas, quam magna nec quis, lorem nunc. Suspendisse viverra sodales mauris, cras pharetra proin egestas arcu erat dolor. </a:t>
                  </a:r>
                </a:p>
              </p:txBody>
            </p:sp>
          </p:grpSp>
        </p:grpSp>
        <p:pic>
          <p:nvPicPr>
            <p:cNvPr id="29" name="Graphic 28" descr="Rocket with solid fill">
              <a:extLst>
                <a:ext uri="{FF2B5EF4-FFF2-40B4-BE49-F238E27FC236}">
                  <a16:creationId xmlns:a16="http://schemas.microsoft.com/office/drawing/2014/main" id="{8A83D9DE-0F12-86CF-4D5E-2106B00909B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2539092" y="1853293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72699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Numbered Rounded Blocks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1814F65-6295-94A2-AF7C-D00C03C6AC9E}"/>
              </a:ext>
            </a:extLst>
          </p:cNvPr>
          <p:cNvGrpSpPr/>
          <p:nvPr/>
        </p:nvGrpSpPr>
        <p:grpSpPr>
          <a:xfrm>
            <a:off x="350066" y="1665515"/>
            <a:ext cx="2726870" cy="4156128"/>
            <a:chOff x="914400" y="1665515"/>
            <a:chExt cx="2726870" cy="4156128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9AADF49E-ED62-2422-1928-A96F3C5EF7F8}"/>
                </a:ext>
              </a:extLst>
            </p:cNvPr>
            <p:cNvGrpSpPr/>
            <p:nvPr/>
          </p:nvGrpSpPr>
          <p:grpSpPr>
            <a:xfrm>
              <a:off x="914400" y="1665515"/>
              <a:ext cx="2726870" cy="4156128"/>
              <a:chOff x="1074965" y="1665515"/>
              <a:chExt cx="2726870" cy="4156128"/>
            </a:xfrm>
          </p:grpSpPr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B701D868-43E6-CCEE-BB5A-36D6E82A5E4C}"/>
                  </a:ext>
                </a:extLst>
              </p:cNvPr>
              <p:cNvSpPr/>
              <p:nvPr/>
            </p:nvSpPr>
            <p:spPr>
              <a:xfrm>
                <a:off x="1074965" y="1665515"/>
                <a:ext cx="1289956" cy="1289956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4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01</a:t>
                </a:r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16F0BD71-8623-40D9-9AB5-632CBA5D7F53}"/>
                  </a:ext>
                </a:extLst>
              </p:cNvPr>
              <p:cNvSpPr/>
              <p:nvPr/>
            </p:nvSpPr>
            <p:spPr>
              <a:xfrm>
                <a:off x="1074965" y="1665515"/>
                <a:ext cx="2726870" cy="4156128"/>
              </a:xfrm>
              <a:custGeom>
                <a:avLst/>
                <a:gdLst>
                  <a:gd name="connsiteX0" fmla="*/ 1651911 w 2726870"/>
                  <a:gd name="connsiteY0" fmla="*/ 0 h 4156128"/>
                  <a:gd name="connsiteX1" fmla="*/ 2511873 w 2726870"/>
                  <a:gd name="connsiteY1" fmla="*/ 0 h 4156128"/>
                  <a:gd name="connsiteX2" fmla="*/ 2726870 w 2726870"/>
                  <a:gd name="connsiteY2" fmla="*/ 214997 h 4156128"/>
                  <a:gd name="connsiteX3" fmla="*/ 2726870 w 2726870"/>
                  <a:gd name="connsiteY3" fmla="*/ 718456 h 4156128"/>
                  <a:gd name="connsiteX4" fmla="*/ 2726870 w 2726870"/>
                  <a:gd name="connsiteY4" fmla="*/ 1074959 h 4156128"/>
                  <a:gd name="connsiteX5" fmla="*/ 2726870 w 2726870"/>
                  <a:gd name="connsiteY5" fmla="*/ 1648083 h 4156128"/>
                  <a:gd name="connsiteX6" fmla="*/ 2726870 w 2726870"/>
                  <a:gd name="connsiteY6" fmla="*/ 2508045 h 4156128"/>
                  <a:gd name="connsiteX7" fmla="*/ 2726870 w 2726870"/>
                  <a:gd name="connsiteY7" fmla="*/ 3081169 h 4156128"/>
                  <a:gd name="connsiteX8" fmla="*/ 2726870 w 2726870"/>
                  <a:gd name="connsiteY8" fmla="*/ 3701160 h 4156128"/>
                  <a:gd name="connsiteX9" fmla="*/ 2726870 w 2726870"/>
                  <a:gd name="connsiteY9" fmla="*/ 3941131 h 4156128"/>
                  <a:gd name="connsiteX10" fmla="*/ 2511873 w 2726870"/>
                  <a:gd name="connsiteY10" fmla="*/ 4156128 h 4156128"/>
                  <a:gd name="connsiteX11" fmla="*/ 1842407 w 2726870"/>
                  <a:gd name="connsiteY11" fmla="*/ 4156128 h 4156128"/>
                  <a:gd name="connsiteX12" fmla="*/ 1651911 w 2726870"/>
                  <a:gd name="connsiteY12" fmla="*/ 4156128 h 4156128"/>
                  <a:gd name="connsiteX13" fmla="*/ 1074959 w 2726870"/>
                  <a:gd name="connsiteY13" fmla="*/ 4156128 h 4156128"/>
                  <a:gd name="connsiteX14" fmla="*/ 371856 w 2726870"/>
                  <a:gd name="connsiteY14" fmla="*/ 4156128 h 4156128"/>
                  <a:gd name="connsiteX15" fmla="*/ 214997 w 2726870"/>
                  <a:gd name="connsiteY15" fmla="*/ 4156128 h 4156128"/>
                  <a:gd name="connsiteX16" fmla="*/ 0 w 2726870"/>
                  <a:gd name="connsiteY16" fmla="*/ 3941131 h 4156128"/>
                  <a:gd name="connsiteX17" fmla="*/ 0 w 2726870"/>
                  <a:gd name="connsiteY17" fmla="*/ 3911199 h 4156128"/>
                  <a:gd name="connsiteX18" fmla="*/ 0 w 2726870"/>
                  <a:gd name="connsiteY18" fmla="*/ 3081169 h 4156128"/>
                  <a:gd name="connsiteX19" fmla="*/ 0 w 2726870"/>
                  <a:gd name="connsiteY19" fmla="*/ 2508045 h 4156128"/>
                  <a:gd name="connsiteX20" fmla="*/ 0 w 2726870"/>
                  <a:gd name="connsiteY20" fmla="*/ 2284084 h 4156128"/>
                  <a:gd name="connsiteX21" fmla="*/ 0 w 2726870"/>
                  <a:gd name="connsiteY21" fmla="*/ 1648083 h 4156128"/>
                  <a:gd name="connsiteX22" fmla="*/ 214997 w 2726870"/>
                  <a:gd name="connsiteY22" fmla="*/ 1433086 h 4156128"/>
                  <a:gd name="connsiteX23" fmla="*/ 428853 w 2726870"/>
                  <a:gd name="connsiteY23" fmla="*/ 1433086 h 4156128"/>
                  <a:gd name="connsiteX24" fmla="*/ 1074959 w 2726870"/>
                  <a:gd name="connsiteY24" fmla="*/ 1433086 h 4156128"/>
                  <a:gd name="connsiteX25" fmla="*/ 1221922 w 2726870"/>
                  <a:gd name="connsiteY25" fmla="*/ 1433086 h 4156128"/>
                  <a:gd name="connsiteX26" fmla="*/ 1305604 w 2726870"/>
                  <a:gd name="connsiteY26" fmla="*/ 1416192 h 4156128"/>
                  <a:gd name="connsiteX27" fmla="*/ 1436914 w 2726870"/>
                  <a:gd name="connsiteY27" fmla="*/ 1218090 h 4156128"/>
                  <a:gd name="connsiteX28" fmla="*/ 1436914 w 2726870"/>
                  <a:gd name="connsiteY28" fmla="*/ 1074959 h 4156128"/>
                  <a:gd name="connsiteX29" fmla="*/ 1436914 w 2726870"/>
                  <a:gd name="connsiteY29" fmla="*/ 718456 h 4156128"/>
                  <a:gd name="connsiteX30" fmla="*/ 1436914 w 2726870"/>
                  <a:gd name="connsiteY30" fmla="*/ 214997 h 4156128"/>
                  <a:gd name="connsiteX31" fmla="*/ 1651911 w 2726870"/>
                  <a:gd name="connsiteY31" fmla="*/ 0 h 4156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2726870" h="4156128">
                    <a:moveTo>
                      <a:pt x="1651911" y="0"/>
                    </a:moveTo>
                    <a:lnTo>
                      <a:pt x="2511873" y="0"/>
                    </a:lnTo>
                    <a:cubicBezTo>
                      <a:pt x="2630613" y="0"/>
                      <a:pt x="2726870" y="96257"/>
                      <a:pt x="2726870" y="214997"/>
                    </a:cubicBezTo>
                    <a:lnTo>
                      <a:pt x="2726870" y="718456"/>
                    </a:lnTo>
                    <a:lnTo>
                      <a:pt x="2726870" y="1074959"/>
                    </a:lnTo>
                    <a:lnTo>
                      <a:pt x="2726870" y="1648083"/>
                    </a:lnTo>
                    <a:lnTo>
                      <a:pt x="2726870" y="2508045"/>
                    </a:lnTo>
                    <a:lnTo>
                      <a:pt x="2726870" y="3081169"/>
                    </a:lnTo>
                    <a:lnTo>
                      <a:pt x="2726870" y="3701160"/>
                    </a:lnTo>
                    <a:lnTo>
                      <a:pt x="2726870" y="3941131"/>
                    </a:lnTo>
                    <a:cubicBezTo>
                      <a:pt x="2726870" y="4059871"/>
                      <a:pt x="2630613" y="4156128"/>
                      <a:pt x="2511873" y="4156128"/>
                    </a:cubicBezTo>
                    <a:lnTo>
                      <a:pt x="1842407" y="4156128"/>
                    </a:lnTo>
                    <a:lnTo>
                      <a:pt x="1651911" y="4156128"/>
                    </a:lnTo>
                    <a:lnTo>
                      <a:pt x="1074959" y="4156128"/>
                    </a:lnTo>
                    <a:lnTo>
                      <a:pt x="371856" y="4156128"/>
                    </a:lnTo>
                    <a:lnTo>
                      <a:pt x="214997" y="4156128"/>
                    </a:lnTo>
                    <a:cubicBezTo>
                      <a:pt x="96257" y="4156128"/>
                      <a:pt x="0" y="4059871"/>
                      <a:pt x="0" y="3941131"/>
                    </a:cubicBezTo>
                    <a:lnTo>
                      <a:pt x="0" y="3911199"/>
                    </a:lnTo>
                    <a:lnTo>
                      <a:pt x="0" y="3081169"/>
                    </a:lnTo>
                    <a:lnTo>
                      <a:pt x="0" y="2508045"/>
                    </a:lnTo>
                    <a:lnTo>
                      <a:pt x="0" y="2284084"/>
                    </a:lnTo>
                    <a:lnTo>
                      <a:pt x="0" y="1648083"/>
                    </a:lnTo>
                    <a:cubicBezTo>
                      <a:pt x="0" y="1529343"/>
                      <a:pt x="96257" y="1433086"/>
                      <a:pt x="214997" y="1433086"/>
                    </a:cubicBezTo>
                    <a:lnTo>
                      <a:pt x="428853" y="1433086"/>
                    </a:lnTo>
                    <a:lnTo>
                      <a:pt x="1074959" y="1433086"/>
                    </a:lnTo>
                    <a:lnTo>
                      <a:pt x="1221922" y="1433086"/>
                    </a:lnTo>
                    <a:lnTo>
                      <a:pt x="1305604" y="1416192"/>
                    </a:lnTo>
                    <a:cubicBezTo>
                      <a:pt x="1382769" y="1383553"/>
                      <a:pt x="1436914" y="1307145"/>
                      <a:pt x="1436914" y="1218090"/>
                    </a:cubicBezTo>
                    <a:lnTo>
                      <a:pt x="1436914" y="1074959"/>
                    </a:lnTo>
                    <a:lnTo>
                      <a:pt x="1436914" y="718456"/>
                    </a:lnTo>
                    <a:lnTo>
                      <a:pt x="1436914" y="214997"/>
                    </a:lnTo>
                    <a:cubicBezTo>
                      <a:pt x="1436914" y="96257"/>
                      <a:pt x="1533171" y="0"/>
                      <a:pt x="1651911" y="0"/>
                    </a:cubicBez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2BEA5B65-3D6F-2919-C740-37D4FC919DA1}"/>
                  </a:ext>
                </a:extLst>
              </p:cNvPr>
              <p:cNvGrpSpPr/>
              <p:nvPr/>
            </p:nvGrpSpPr>
            <p:grpSpPr>
              <a:xfrm>
                <a:off x="1341120" y="3327982"/>
                <a:ext cx="2245360" cy="1905706"/>
                <a:chOff x="8921977" y="1180595"/>
                <a:chExt cx="2926080" cy="1905706"/>
              </a:xfrm>
            </p:grpSpPr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BB5C5051-6AD0-4478-844B-26AC184C18AF}"/>
                    </a:ext>
                  </a:extLst>
                </p:cNvPr>
                <p:cNvSpPr txBox="1"/>
                <p:nvPr/>
              </p:nvSpPr>
              <p:spPr>
                <a:xfrm>
                  <a:off x="8921977" y="1180595"/>
                  <a:ext cx="2926080" cy="523220"/>
                </a:xfrm>
                <a:prstGeom prst="rect">
                  <a:avLst/>
                </a:prstGeom>
                <a:noFill/>
              </p:spPr>
              <p:txBody>
                <a:bodyPr wrap="square" lIns="0" rIns="0" rtlCol="0" anchor="b">
                  <a:spAutoFit/>
                </a:bodyPr>
                <a:lstStyle/>
                <a:p>
                  <a:r>
                    <a:rPr lang="en-US" sz="2800" b="1" noProof="1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Lorem Ipsum</a:t>
                  </a:r>
                </a:p>
              </p:txBody>
            </p:sp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D66C2CE8-82FF-768D-480B-B5DC2F3A7655}"/>
                    </a:ext>
                  </a:extLst>
                </p:cNvPr>
                <p:cNvSpPr txBox="1"/>
                <p:nvPr/>
              </p:nvSpPr>
              <p:spPr>
                <a:xfrm>
                  <a:off x="8921977" y="1701306"/>
                  <a:ext cx="2926080" cy="1384995"/>
                </a:xfrm>
                <a:prstGeom prst="rect">
                  <a:avLst/>
                </a:prstGeom>
                <a:noFill/>
              </p:spPr>
              <p:txBody>
                <a:bodyPr wrap="square" lIns="0" rIns="0" rtlCol="0" anchor="t">
                  <a:spAutoFit/>
                </a:bodyPr>
                <a:lstStyle/>
                <a:p>
                  <a:pPr algn="just"/>
                  <a:r>
                    <a:rPr lang="en-US" sz="1400" noProof="1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Lorem ipsum dolor sit amet, nibh est. A magna maecenas, quam magna nec quis, lorem nunc. Suspendisse viverra sodales mauris, cras pharetra proin egestas arcu erat dolor. </a:t>
                  </a:r>
                </a:p>
              </p:txBody>
            </p:sp>
          </p:grpSp>
        </p:grpSp>
        <p:pic>
          <p:nvPicPr>
            <p:cNvPr id="5" name="Graphic 4" descr="Lightbulb with solid fill">
              <a:extLst>
                <a:ext uri="{FF2B5EF4-FFF2-40B4-BE49-F238E27FC236}">
                  <a16:creationId xmlns:a16="http://schemas.microsoft.com/office/drawing/2014/main" id="{6ABAD236-81E1-E245-863F-D75BA5B42C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539092" y="1853293"/>
              <a:ext cx="914400" cy="914400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7AEE48B-BFF6-E689-6EA0-CE698A8F513E}"/>
              </a:ext>
            </a:extLst>
          </p:cNvPr>
          <p:cNvGrpSpPr/>
          <p:nvPr/>
        </p:nvGrpSpPr>
        <p:grpSpPr>
          <a:xfrm>
            <a:off x="3271732" y="1665515"/>
            <a:ext cx="2726870" cy="4156128"/>
            <a:chOff x="914400" y="1665515"/>
            <a:chExt cx="2726870" cy="4156128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210FD00-0FE8-4FCB-156C-B44E261BEF00}"/>
                </a:ext>
              </a:extLst>
            </p:cNvPr>
            <p:cNvGrpSpPr/>
            <p:nvPr/>
          </p:nvGrpSpPr>
          <p:grpSpPr>
            <a:xfrm>
              <a:off x="914400" y="1665515"/>
              <a:ext cx="2726870" cy="4156128"/>
              <a:chOff x="1074965" y="1665515"/>
              <a:chExt cx="2726870" cy="4156128"/>
            </a:xfrm>
          </p:grpSpPr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9DCF560D-C258-3B6D-D8A2-C7C020E77690}"/>
                  </a:ext>
                </a:extLst>
              </p:cNvPr>
              <p:cNvSpPr/>
              <p:nvPr/>
            </p:nvSpPr>
            <p:spPr>
              <a:xfrm>
                <a:off x="1074965" y="1665515"/>
                <a:ext cx="1289956" cy="1289956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4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02</a:t>
                </a: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64470F42-B00A-D5FB-7C0E-2ED9C2FF4883}"/>
                  </a:ext>
                </a:extLst>
              </p:cNvPr>
              <p:cNvSpPr/>
              <p:nvPr/>
            </p:nvSpPr>
            <p:spPr>
              <a:xfrm>
                <a:off x="1074965" y="1665515"/>
                <a:ext cx="2726870" cy="4156128"/>
              </a:xfrm>
              <a:custGeom>
                <a:avLst/>
                <a:gdLst>
                  <a:gd name="connsiteX0" fmla="*/ 1651911 w 2726870"/>
                  <a:gd name="connsiteY0" fmla="*/ 0 h 4156128"/>
                  <a:gd name="connsiteX1" fmla="*/ 2511873 w 2726870"/>
                  <a:gd name="connsiteY1" fmla="*/ 0 h 4156128"/>
                  <a:gd name="connsiteX2" fmla="*/ 2726870 w 2726870"/>
                  <a:gd name="connsiteY2" fmla="*/ 214997 h 4156128"/>
                  <a:gd name="connsiteX3" fmla="*/ 2726870 w 2726870"/>
                  <a:gd name="connsiteY3" fmla="*/ 718456 h 4156128"/>
                  <a:gd name="connsiteX4" fmla="*/ 2726870 w 2726870"/>
                  <a:gd name="connsiteY4" fmla="*/ 1074959 h 4156128"/>
                  <a:gd name="connsiteX5" fmla="*/ 2726870 w 2726870"/>
                  <a:gd name="connsiteY5" fmla="*/ 1648083 h 4156128"/>
                  <a:gd name="connsiteX6" fmla="*/ 2726870 w 2726870"/>
                  <a:gd name="connsiteY6" fmla="*/ 2508045 h 4156128"/>
                  <a:gd name="connsiteX7" fmla="*/ 2726870 w 2726870"/>
                  <a:gd name="connsiteY7" fmla="*/ 3081169 h 4156128"/>
                  <a:gd name="connsiteX8" fmla="*/ 2726870 w 2726870"/>
                  <a:gd name="connsiteY8" fmla="*/ 3701160 h 4156128"/>
                  <a:gd name="connsiteX9" fmla="*/ 2726870 w 2726870"/>
                  <a:gd name="connsiteY9" fmla="*/ 3941131 h 4156128"/>
                  <a:gd name="connsiteX10" fmla="*/ 2511873 w 2726870"/>
                  <a:gd name="connsiteY10" fmla="*/ 4156128 h 4156128"/>
                  <a:gd name="connsiteX11" fmla="*/ 1842407 w 2726870"/>
                  <a:gd name="connsiteY11" fmla="*/ 4156128 h 4156128"/>
                  <a:gd name="connsiteX12" fmla="*/ 1651911 w 2726870"/>
                  <a:gd name="connsiteY12" fmla="*/ 4156128 h 4156128"/>
                  <a:gd name="connsiteX13" fmla="*/ 1074959 w 2726870"/>
                  <a:gd name="connsiteY13" fmla="*/ 4156128 h 4156128"/>
                  <a:gd name="connsiteX14" fmla="*/ 371856 w 2726870"/>
                  <a:gd name="connsiteY14" fmla="*/ 4156128 h 4156128"/>
                  <a:gd name="connsiteX15" fmla="*/ 214997 w 2726870"/>
                  <a:gd name="connsiteY15" fmla="*/ 4156128 h 4156128"/>
                  <a:gd name="connsiteX16" fmla="*/ 0 w 2726870"/>
                  <a:gd name="connsiteY16" fmla="*/ 3941131 h 4156128"/>
                  <a:gd name="connsiteX17" fmla="*/ 0 w 2726870"/>
                  <a:gd name="connsiteY17" fmla="*/ 3911199 h 4156128"/>
                  <a:gd name="connsiteX18" fmla="*/ 0 w 2726870"/>
                  <a:gd name="connsiteY18" fmla="*/ 3081169 h 4156128"/>
                  <a:gd name="connsiteX19" fmla="*/ 0 w 2726870"/>
                  <a:gd name="connsiteY19" fmla="*/ 2508045 h 4156128"/>
                  <a:gd name="connsiteX20" fmla="*/ 0 w 2726870"/>
                  <a:gd name="connsiteY20" fmla="*/ 2284084 h 4156128"/>
                  <a:gd name="connsiteX21" fmla="*/ 0 w 2726870"/>
                  <a:gd name="connsiteY21" fmla="*/ 1648083 h 4156128"/>
                  <a:gd name="connsiteX22" fmla="*/ 214997 w 2726870"/>
                  <a:gd name="connsiteY22" fmla="*/ 1433086 h 4156128"/>
                  <a:gd name="connsiteX23" fmla="*/ 428853 w 2726870"/>
                  <a:gd name="connsiteY23" fmla="*/ 1433086 h 4156128"/>
                  <a:gd name="connsiteX24" fmla="*/ 1074959 w 2726870"/>
                  <a:gd name="connsiteY24" fmla="*/ 1433086 h 4156128"/>
                  <a:gd name="connsiteX25" fmla="*/ 1221922 w 2726870"/>
                  <a:gd name="connsiteY25" fmla="*/ 1433086 h 4156128"/>
                  <a:gd name="connsiteX26" fmla="*/ 1305604 w 2726870"/>
                  <a:gd name="connsiteY26" fmla="*/ 1416192 h 4156128"/>
                  <a:gd name="connsiteX27" fmla="*/ 1436914 w 2726870"/>
                  <a:gd name="connsiteY27" fmla="*/ 1218090 h 4156128"/>
                  <a:gd name="connsiteX28" fmla="*/ 1436914 w 2726870"/>
                  <a:gd name="connsiteY28" fmla="*/ 1074959 h 4156128"/>
                  <a:gd name="connsiteX29" fmla="*/ 1436914 w 2726870"/>
                  <a:gd name="connsiteY29" fmla="*/ 718456 h 4156128"/>
                  <a:gd name="connsiteX30" fmla="*/ 1436914 w 2726870"/>
                  <a:gd name="connsiteY30" fmla="*/ 214997 h 4156128"/>
                  <a:gd name="connsiteX31" fmla="*/ 1651911 w 2726870"/>
                  <a:gd name="connsiteY31" fmla="*/ 0 h 4156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2726870" h="4156128">
                    <a:moveTo>
                      <a:pt x="1651911" y="0"/>
                    </a:moveTo>
                    <a:lnTo>
                      <a:pt x="2511873" y="0"/>
                    </a:lnTo>
                    <a:cubicBezTo>
                      <a:pt x="2630613" y="0"/>
                      <a:pt x="2726870" y="96257"/>
                      <a:pt x="2726870" y="214997"/>
                    </a:cubicBezTo>
                    <a:lnTo>
                      <a:pt x="2726870" y="718456"/>
                    </a:lnTo>
                    <a:lnTo>
                      <a:pt x="2726870" y="1074959"/>
                    </a:lnTo>
                    <a:lnTo>
                      <a:pt x="2726870" y="1648083"/>
                    </a:lnTo>
                    <a:lnTo>
                      <a:pt x="2726870" y="2508045"/>
                    </a:lnTo>
                    <a:lnTo>
                      <a:pt x="2726870" y="3081169"/>
                    </a:lnTo>
                    <a:lnTo>
                      <a:pt x="2726870" y="3701160"/>
                    </a:lnTo>
                    <a:lnTo>
                      <a:pt x="2726870" y="3941131"/>
                    </a:lnTo>
                    <a:cubicBezTo>
                      <a:pt x="2726870" y="4059871"/>
                      <a:pt x="2630613" y="4156128"/>
                      <a:pt x="2511873" y="4156128"/>
                    </a:cubicBezTo>
                    <a:lnTo>
                      <a:pt x="1842407" y="4156128"/>
                    </a:lnTo>
                    <a:lnTo>
                      <a:pt x="1651911" y="4156128"/>
                    </a:lnTo>
                    <a:lnTo>
                      <a:pt x="1074959" y="4156128"/>
                    </a:lnTo>
                    <a:lnTo>
                      <a:pt x="371856" y="4156128"/>
                    </a:lnTo>
                    <a:lnTo>
                      <a:pt x="214997" y="4156128"/>
                    </a:lnTo>
                    <a:cubicBezTo>
                      <a:pt x="96257" y="4156128"/>
                      <a:pt x="0" y="4059871"/>
                      <a:pt x="0" y="3941131"/>
                    </a:cubicBezTo>
                    <a:lnTo>
                      <a:pt x="0" y="3911199"/>
                    </a:lnTo>
                    <a:lnTo>
                      <a:pt x="0" y="3081169"/>
                    </a:lnTo>
                    <a:lnTo>
                      <a:pt x="0" y="2508045"/>
                    </a:lnTo>
                    <a:lnTo>
                      <a:pt x="0" y="2284084"/>
                    </a:lnTo>
                    <a:lnTo>
                      <a:pt x="0" y="1648083"/>
                    </a:lnTo>
                    <a:cubicBezTo>
                      <a:pt x="0" y="1529343"/>
                      <a:pt x="96257" y="1433086"/>
                      <a:pt x="214997" y="1433086"/>
                    </a:cubicBezTo>
                    <a:lnTo>
                      <a:pt x="428853" y="1433086"/>
                    </a:lnTo>
                    <a:lnTo>
                      <a:pt x="1074959" y="1433086"/>
                    </a:lnTo>
                    <a:lnTo>
                      <a:pt x="1221922" y="1433086"/>
                    </a:lnTo>
                    <a:lnTo>
                      <a:pt x="1305604" y="1416192"/>
                    </a:lnTo>
                    <a:cubicBezTo>
                      <a:pt x="1382769" y="1383553"/>
                      <a:pt x="1436914" y="1307145"/>
                      <a:pt x="1436914" y="1218090"/>
                    </a:cubicBezTo>
                    <a:lnTo>
                      <a:pt x="1436914" y="1074959"/>
                    </a:lnTo>
                    <a:lnTo>
                      <a:pt x="1436914" y="718456"/>
                    </a:lnTo>
                    <a:lnTo>
                      <a:pt x="1436914" y="214997"/>
                    </a:lnTo>
                    <a:cubicBezTo>
                      <a:pt x="1436914" y="96257"/>
                      <a:pt x="1533171" y="0"/>
                      <a:pt x="1651911" y="0"/>
                    </a:cubicBez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273FBC33-853F-EA7B-667B-E0B0F4DF743A}"/>
                  </a:ext>
                </a:extLst>
              </p:cNvPr>
              <p:cNvGrpSpPr/>
              <p:nvPr/>
            </p:nvGrpSpPr>
            <p:grpSpPr>
              <a:xfrm>
                <a:off x="1341120" y="3327982"/>
                <a:ext cx="2245360" cy="1905706"/>
                <a:chOff x="8921977" y="1180595"/>
                <a:chExt cx="2926080" cy="1905706"/>
              </a:xfrm>
            </p:grpSpPr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8D3FAA30-8211-73D5-8994-FD683CA6DBAB}"/>
                    </a:ext>
                  </a:extLst>
                </p:cNvPr>
                <p:cNvSpPr txBox="1"/>
                <p:nvPr/>
              </p:nvSpPr>
              <p:spPr>
                <a:xfrm>
                  <a:off x="8921977" y="1180595"/>
                  <a:ext cx="2926080" cy="523220"/>
                </a:xfrm>
                <a:prstGeom prst="rect">
                  <a:avLst/>
                </a:prstGeom>
                <a:noFill/>
              </p:spPr>
              <p:txBody>
                <a:bodyPr wrap="square" lIns="0" rIns="0" rtlCol="0" anchor="b">
                  <a:spAutoFit/>
                </a:bodyPr>
                <a:lstStyle/>
                <a:p>
                  <a:r>
                    <a:rPr lang="en-US" sz="2800" b="1" noProof="1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Lorem Ipsum</a:t>
                  </a: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1DE9599C-5269-ED46-0856-377786118733}"/>
                    </a:ext>
                  </a:extLst>
                </p:cNvPr>
                <p:cNvSpPr txBox="1"/>
                <p:nvPr/>
              </p:nvSpPr>
              <p:spPr>
                <a:xfrm>
                  <a:off x="8921977" y="1701306"/>
                  <a:ext cx="2926080" cy="1384995"/>
                </a:xfrm>
                <a:prstGeom prst="rect">
                  <a:avLst/>
                </a:prstGeom>
                <a:noFill/>
              </p:spPr>
              <p:txBody>
                <a:bodyPr wrap="square" lIns="0" rIns="0" rtlCol="0" anchor="t">
                  <a:spAutoFit/>
                </a:bodyPr>
                <a:lstStyle/>
                <a:p>
                  <a:pPr algn="just"/>
                  <a:r>
                    <a:rPr lang="en-US" sz="1400" noProof="1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Lorem ipsum dolor sit amet, nibh est. A magna maecenas, quam magna nec quis, lorem nunc. Suspendisse viverra sodales mauris, cras pharetra proin egestas arcu erat dolor. </a:t>
                  </a:r>
                </a:p>
              </p:txBody>
            </p:sp>
          </p:grpSp>
        </p:grpSp>
        <p:pic>
          <p:nvPicPr>
            <p:cNvPr id="13" name="Graphic 12" descr="Gears with solid fill">
              <a:extLst>
                <a:ext uri="{FF2B5EF4-FFF2-40B4-BE49-F238E27FC236}">
                  <a16:creationId xmlns:a16="http://schemas.microsoft.com/office/drawing/2014/main" id="{C7342027-A3B8-3480-11C5-924A4C1E7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2539092" y="1853293"/>
              <a:ext cx="914400" cy="914400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C95761D-D3C0-E7EC-9350-288BE4FDFA3E}"/>
              </a:ext>
            </a:extLst>
          </p:cNvPr>
          <p:cNvGrpSpPr/>
          <p:nvPr/>
        </p:nvGrpSpPr>
        <p:grpSpPr>
          <a:xfrm>
            <a:off x="6193398" y="1665515"/>
            <a:ext cx="2726870" cy="4156128"/>
            <a:chOff x="914400" y="1665515"/>
            <a:chExt cx="2726870" cy="4156128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6A40CB2E-A89E-3284-B113-87C5A3FAF2DF}"/>
                </a:ext>
              </a:extLst>
            </p:cNvPr>
            <p:cNvGrpSpPr/>
            <p:nvPr/>
          </p:nvGrpSpPr>
          <p:grpSpPr>
            <a:xfrm>
              <a:off x="914400" y="1665515"/>
              <a:ext cx="2726870" cy="4156128"/>
              <a:chOff x="1074965" y="1665515"/>
              <a:chExt cx="2726870" cy="4156128"/>
            </a:xfrm>
          </p:grpSpPr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id="{13F0C981-8CA3-BDA2-2FDE-F22A7D03F76F}"/>
                  </a:ext>
                </a:extLst>
              </p:cNvPr>
              <p:cNvSpPr/>
              <p:nvPr/>
            </p:nvSpPr>
            <p:spPr>
              <a:xfrm>
                <a:off x="1074965" y="1665515"/>
                <a:ext cx="1289956" cy="1289956"/>
              </a:xfrm>
              <a:prstGeom prst="round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4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03</a:t>
                </a: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3132D73D-840A-3C0C-D2CE-046A9667C474}"/>
                  </a:ext>
                </a:extLst>
              </p:cNvPr>
              <p:cNvSpPr/>
              <p:nvPr/>
            </p:nvSpPr>
            <p:spPr>
              <a:xfrm>
                <a:off x="1074965" y="1665515"/>
                <a:ext cx="2726870" cy="4156128"/>
              </a:xfrm>
              <a:custGeom>
                <a:avLst/>
                <a:gdLst>
                  <a:gd name="connsiteX0" fmla="*/ 1651911 w 2726870"/>
                  <a:gd name="connsiteY0" fmla="*/ 0 h 4156128"/>
                  <a:gd name="connsiteX1" fmla="*/ 2511873 w 2726870"/>
                  <a:gd name="connsiteY1" fmla="*/ 0 h 4156128"/>
                  <a:gd name="connsiteX2" fmla="*/ 2726870 w 2726870"/>
                  <a:gd name="connsiteY2" fmla="*/ 214997 h 4156128"/>
                  <a:gd name="connsiteX3" fmla="*/ 2726870 w 2726870"/>
                  <a:gd name="connsiteY3" fmla="*/ 718456 h 4156128"/>
                  <a:gd name="connsiteX4" fmla="*/ 2726870 w 2726870"/>
                  <a:gd name="connsiteY4" fmla="*/ 1074959 h 4156128"/>
                  <a:gd name="connsiteX5" fmla="*/ 2726870 w 2726870"/>
                  <a:gd name="connsiteY5" fmla="*/ 1648083 h 4156128"/>
                  <a:gd name="connsiteX6" fmla="*/ 2726870 w 2726870"/>
                  <a:gd name="connsiteY6" fmla="*/ 2508045 h 4156128"/>
                  <a:gd name="connsiteX7" fmla="*/ 2726870 w 2726870"/>
                  <a:gd name="connsiteY7" fmla="*/ 3081169 h 4156128"/>
                  <a:gd name="connsiteX8" fmla="*/ 2726870 w 2726870"/>
                  <a:gd name="connsiteY8" fmla="*/ 3701160 h 4156128"/>
                  <a:gd name="connsiteX9" fmla="*/ 2726870 w 2726870"/>
                  <a:gd name="connsiteY9" fmla="*/ 3941131 h 4156128"/>
                  <a:gd name="connsiteX10" fmla="*/ 2511873 w 2726870"/>
                  <a:gd name="connsiteY10" fmla="*/ 4156128 h 4156128"/>
                  <a:gd name="connsiteX11" fmla="*/ 1842407 w 2726870"/>
                  <a:gd name="connsiteY11" fmla="*/ 4156128 h 4156128"/>
                  <a:gd name="connsiteX12" fmla="*/ 1651911 w 2726870"/>
                  <a:gd name="connsiteY12" fmla="*/ 4156128 h 4156128"/>
                  <a:gd name="connsiteX13" fmla="*/ 1074959 w 2726870"/>
                  <a:gd name="connsiteY13" fmla="*/ 4156128 h 4156128"/>
                  <a:gd name="connsiteX14" fmla="*/ 371856 w 2726870"/>
                  <a:gd name="connsiteY14" fmla="*/ 4156128 h 4156128"/>
                  <a:gd name="connsiteX15" fmla="*/ 214997 w 2726870"/>
                  <a:gd name="connsiteY15" fmla="*/ 4156128 h 4156128"/>
                  <a:gd name="connsiteX16" fmla="*/ 0 w 2726870"/>
                  <a:gd name="connsiteY16" fmla="*/ 3941131 h 4156128"/>
                  <a:gd name="connsiteX17" fmla="*/ 0 w 2726870"/>
                  <a:gd name="connsiteY17" fmla="*/ 3911199 h 4156128"/>
                  <a:gd name="connsiteX18" fmla="*/ 0 w 2726870"/>
                  <a:gd name="connsiteY18" fmla="*/ 3081169 h 4156128"/>
                  <a:gd name="connsiteX19" fmla="*/ 0 w 2726870"/>
                  <a:gd name="connsiteY19" fmla="*/ 2508045 h 4156128"/>
                  <a:gd name="connsiteX20" fmla="*/ 0 w 2726870"/>
                  <a:gd name="connsiteY20" fmla="*/ 2284084 h 4156128"/>
                  <a:gd name="connsiteX21" fmla="*/ 0 w 2726870"/>
                  <a:gd name="connsiteY21" fmla="*/ 1648083 h 4156128"/>
                  <a:gd name="connsiteX22" fmla="*/ 214997 w 2726870"/>
                  <a:gd name="connsiteY22" fmla="*/ 1433086 h 4156128"/>
                  <a:gd name="connsiteX23" fmla="*/ 428853 w 2726870"/>
                  <a:gd name="connsiteY23" fmla="*/ 1433086 h 4156128"/>
                  <a:gd name="connsiteX24" fmla="*/ 1074959 w 2726870"/>
                  <a:gd name="connsiteY24" fmla="*/ 1433086 h 4156128"/>
                  <a:gd name="connsiteX25" fmla="*/ 1221922 w 2726870"/>
                  <a:gd name="connsiteY25" fmla="*/ 1433086 h 4156128"/>
                  <a:gd name="connsiteX26" fmla="*/ 1305604 w 2726870"/>
                  <a:gd name="connsiteY26" fmla="*/ 1416192 h 4156128"/>
                  <a:gd name="connsiteX27" fmla="*/ 1436914 w 2726870"/>
                  <a:gd name="connsiteY27" fmla="*/ 1218090 h 4156128"/>
                  <a:gd name="connsiteX28" fmla="*/ 1436914 w 2726870"/>
                  <a:gd name="connsiteY28" fmla="*/ 1074959 h 4156128"/>
                  <a:gd name="connsiteX29" fmla="*/ 1436914 w 2726870"/>
                  <a:gd name="connsiteY29" fmla="*/ 718456 h 4156128"/>
                  <a:gd name="connsiteX30" fmla="*/ 1436914 w 2726870"/>
                  <a:gd name="connsiteY30" fmla="*/ 214997 h 4156128"/>
                  <a:gd name="connsiteX31" fmla="*/ 1651911 w 2726870"/>
                  <a:gd name="connsiteY31" fmla="*/ 0 h 4156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2726870" h="4156128">
                    <a:moveTo>
                      <a:pt x="1651911" y="0"/>
                    </a:moveTo>
                    <a:lnTo>
                      <a:pt x="2511873" y="0"/>
                    </a:lnTo>
                    <a:cubicBezTo>
                      <a:pt x="2630613" y="0"/>
                      <a:pt x="2726870" y="96257"/>
                      <a:pt x="2726870" y="214997"/>
                    </a:cubicBezTo>
                    <a:lnTo>
                      <a:pt x="2726870" y="718456"/>
                    </a:lnTo>
                    <a:lnTo>
                      <a:pt x="2726870" y="1074959"/>
                    </a:lnTo>
                    <a:lnTo>
                      <a:pt x="2726870" y="1648083"/>
                    </a:lnTo>
                    <a:lnTo>
                      <a:pt x="2726870" y="2508045"/>
                    </a:lnTo>
                    <a:lnTo>
                      <a:pt x="2726870" y="3081169"/>
                    </a:lnTo>
                    <a:lnTo>
                      <a:pt x="2726870" y="3701160"/>
                    </a:lnTo>
                    <a:lnTo>
                      <a:pt x="2726870" y="3941131"/>
                    </a:lnTo>
                    <a:cubicBezTo>
                      <a:pt x="2726870" y="4059871"/>
                      <a:pt x="2630613" y="4156128"/>
                      <a:pt x="2511873" y="4156128"/>
                    </a:cubicBezTo>
                    <a:lnTo>
                      <a:pt x="1842407" y="4156128"/>
                    </a:lnTo>
                    <a:lnTo>
                      <a:pt x="1651911" y="4156128"/>
                    </a:lnTo>
                    <a:lnTo>
                      <a:pt x="1074959" y="4156128"/>
                    </a:lnTo>
                    <a:lnTo>
                      <a:pt x="371856" y="4156128"/>
                    </a:lnTo>
                    <a:lnTo>
                      <a:pt x="214997" y="4156128"/>
                    </a:lnTo>
                    <a:cubicBezTo>
                      <a:pt x="96257" y="4156128"/>
                      <a:pt x="0" y="4059871"/>
                      <a:pt x="0" y="3941131"/>
                    </a:cubicBezTo>
                    <a:lnTo>
                      <a:pt x="0" y="3911199"/>
                    </a:lnTo>
                    <a:lnTo>
                      <a:pt x="0" y="3081169"/>
                    </a:lnTo>
                    <a:lnTo>
                      <a:pt x="0" y="2508045"/>
                    </a:lnTo>
                    <a:lnTo>
                      <a:pt x="0" y="2284084"/>
                    </a:lnTo>
                    <a:lnTo>
                      <a:pt x="0" y="1648083"/>
                    </a:lnTo>
                    <a:cubicBezTo>
                      <a:pt x="0" y="1529343"/>
                      <a:pt x="96257" y="1433086"/>
                      <a:pt x="214997" y="1433086"/>
                    </a:cubicBezTo>
                    <a:lnTo>
                      <a:pt x="428853" y="1433086"/>
                    </a:lnTo>
                    <a:lnTo>
                      <a:pt x="1074959" y="1433086"/>
                    </a:lnTo>
                    <a:lnTo>
                      <a:pt x="1221922" y="1433086"/>
                    </a:lnTo>
                    <a:lnTo>
                      <a:pt x="1305604" y="1416192"/>
                    </a:lnTo>
                    <a:cubicBezTo>
                      <a:pt x="1382769" y="1383553"/>
                      <a:pt x="1436914" y="1307145"/>
                      <a:pt x="1436914" y="1218090"/>
                    </a:cubicBezTo>
                    <a:lnTo>
                      <a:pt x="1436914" y="1074959"/>
                    </a:lnTo>
                    <a:lnTo>
                      <a:pt x="1436914" y="718456"/>
                    </a:lnTo>
                    <a:lnTo>
                      <a:pt x="1436914" y="214997"/>
                    </a:lnTo>
                    <a:cubicBezTo>
                      <a:pt x="1436914" y="96257"/>
                      <a:pt x="1533171" y="0"/>
                      <a:pt x="1651911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D8E0840F-5F9F-03C9-FBD0-17B9992CCCB5}"/>
                  </a:ext>
                </a:extLst>
              </p:cNvPr>
              <p:cNvGrpSpPr/>
              <p:nvPr/>
            </p:nvGrpSpPr>
            <p:grpSpPr>
              <a:xfrm>
                <a:off x="1341120" y="3327982"/>
                <a:ext cx="2245360" cy="1905706"/>
                <a:chOff x="8921977" y="1180595"/>
                <a:chExt cx="2926080" cy="1905706"/>
              </a:xfrm>
            </p:grpSpPr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83BAE3AA-F1F9-6A6F-8D9A-DDA21C2312BF}"/>
                    </a:ext>
                  </a:extLst>
                </p:cNvPr>
                <p:cNvSpPr txBox="1"/>
                <p:nvPr/>
              </p:nvSpPr>
              <p:spPr>
                <a:xfrm>
                  <a:off x="8921977" y="1180595"/>
                  <a:ext cx="2926080" cy="523220"/>
                </a:xfrm>
                <a:prstGeom prst="rect">
                  <a:avLst/>
                </a:prstGeom>
                <a:noFill/>
              </p:spPr>
              <p:txBody>
                <a:bodyPr wrap="square" lIns="0" rIns="0" rtlCol="0" anchor="b">
                  <a:spAutoFit/>
                </a:bodyPr>
                <a:lstStyle/>
                <a:p>
                  <a:r>
                    <a:rPr lang="en-US" sz="2800" b="1" noProof="1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Lorem Ipsum</a:t>
                  </a: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C018DDD6-37B4-B604-7C40-2AD1BA155F70}"/>
                    </a:ext>
                  </a:extLst>
                </p:cNvPr>
                <p:cNvSpPr txBox="1"/>
                <p:nvPr/>
              </p:nvSpPr>
              <p:spPr>
                <a:xfrm>
                  <a:off x="8921977" y="1701306"/>
                  <a:ext cx="2926080" cy="1384995"/>
                </a:xfrm>
                <a:prstGeom prst="rect">
                  <a:avLst/>
                </a:prstGeom>
                <a:noFill/>
              </p:spPr>
              <p:txBody>
                <a:bodyPr wrap="square" lIns="0" rIns="0" rtlCol="0" anchor="t">
                  <a:spAutoFit/>
                </a:bodyPr>
                <a:lstStyle/>
                <a:p>
                  <a:pPr algn="just"/>
                  <a:r>
                    <a:rPr lang="en-US" sz="1400" noProof="1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Lorem ipsum dolor sit amet, nibh est. A magna maecenas, quam magna nec quis, lorem nunc. Suspendisse viverra sodales mauris, cras pharetra proin egestas arcu erat dolor. </a:t>
                  </a:r>
                </a:p>
              </p:txBody>
            </p:sp>
          </p:grpSp>
        </p:grpSp>
        <p:pic>
          <p:nvPicPr>
            <p:cNvPr id="21" name="Graphic 20" descr="Wrench with solid fill">
              <a:extLst>
                <a:ext uri="{FF2B5EF4-FFF2-40B4-BE49-F238E27FC236}">
                  <a16:creationId xmlns:a16="http://schemas.microsoft.com/office/drawing/2014/main" id="{D0E79F3D-E532-DB9B-DFAD-601E5A32C58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2539092" y="1853293"/>
              <a:ext cx="914400" cy="914400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777F956-7221-655D-3ABE-1C39C705CEA0}"/>
              </a:ext>
            </a:extLst>
          </p:cNvPr>
          <p:cNvGrpSpPr/>
          <p:nvPr/>
        </p:nvGrpSpPr>
        <p:grpSpPr>
          <a:xfrm>
            <a:off x="9115064" y="1665515"/>
            <a:ext cx="2726870" cy="4156128"/>
            <a:chOff x="914400" y="1665515"/>
            <a:chExt cx="2726870" cy="4156128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AD04089B-F1E3-11B9-2D8F-FA0AA9DDEE5C}"/>
                </a:ext>
              </a:extLst>
            </p:cNvPr>
            <p:cNvGrpSpPr/>
            <p:nvPr/>
          </p:nvGrpSpPr>
          <p:grpSpPr>
            <a:xfrm>
              <a:off x="914400" y="1665515"/>
              <a:ext cx="2726870" cy="4156128"/>
              <a:chOff x="1074965" y="1665515"/>
              <a:chExt cx="2726870" cy="4156128"/>
            </a:xfrm>
          </p:grpSpPr>
          <p:sp>
            <p:nvSpPr>
              <p:cNvPr id="30" name="Rectangle: Rounded Corners 29">
                <a:extLst>
                  <a:ext uri="{FF2B5EF4-FFF2-40B4-BE49-F238E27FC236}">
                    <a16:creationId xmlns:a16="http://schemas.microsoft.com/office/drawing/2014/main" id="{11FF4739-77B4-98FE-8ACA-375E593369E5}"/>
                  </a:ext>
                </a:extLst>
              </p:cNvPr>
              <p:cNvSpPr/>
              <p:nvPr/>
            </p:nvSpPr>
            <p:spPr>
              <a:xfrm>
                <a:off x="1074965" y="1665515"/>
                <a:ext cx="1289956" cy="1289956"/>
              </a:xfrm>
              <a:prstGeom prst="round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4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04</a:t>
                </a: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2A1672AD-C7D6-E5EC-4011-29DD25024EA5}"/>
                  </a:ext>
                </a:extLst>
              </p:cNvPr>
              <p:cNvSpPr/>
              <p:nvPr/>
            </p:nvSpPr>
            <p:spPr>
              <a:xfrm>
                <a:off x="1074965" y="1665515"/>
                <a:ext cx="2726870" cy="4156128"/>
              </a:xfrm>
              <a:custGeom>
                <a:avLst/>
                <a:gdLst>
                  <a:gd name="connsiteX0" fmla="*/ 1651911 w 2726870"/>
                  <a:gd name="connsiteY0" fmla="*/ 0 h 4156128"/>
                  <a:gd name="connsiteX1" fmla="*/ 2511873 w 2726870"/>
                  <a:gd name="connsiteY1" fmla="*/ 0 h 4156128"/>
                  <a:gd name="connsiteX2" fmla="*/ 2726870 w 2726870"/>
                  <a:gd name="connsiteY2" fmla="*/ 214997 h 4156128"/>
                  <a:gd name="connsiteX3" fmla="*/ 2726870 w 2726870"/>
                  <a:gd name="connsiteY3" fmla="*/ 718456 h 4156128"/>
                  <a:gd name="connsiteX4" fmla="*/ 2726870 w 2726870"/>
                  <a:gd name="connsiteY4" fmla="*/ 1074959 h 4156128"/>
                  <a:gd name="connsiteX5" fmla="*/ 2726870 w 2726870"/>
                  <a:gd name="connsiteY5" fmla="*/ 1648083 h 4156128"/>
                  <a:gd name="connsiteX6" fmla="*/ 2726870 w 2726870"/>
                  <a:gd name="connsiteY6" fmla="*/ 2508045 h 4156128"/>
                  <a:gd name="connsiteX7" fmla="*/ 2726870 w 2726870"/>
                  <a:gd name="connsiteY7" fmla="*/ 3081169 h 4156128"/>
                  <a:gd name="connsiteX8" fmla="*/ 2726870 w 2726870"/>
                  <a:gd name="connsiteY8" fmla="*/ 3701160 h 4156128"/>
                  <a:gd name="connsiteX9" fmla="*/ 2726870 w 2726870"/>
                  <a:gd name="connsiteY9" fmla="*/ 3941131 h 4156128"/>
                  <a:gd name="connsiteX10" fmla="*/ 2511873 w 2726870"/>
                  <a:gd name="connsiteY10" fmla="*/ 4156128 h 4156128"/>
                  <a:gd name="connsiteX11" fmla="*/ 1842407 w 2726870"/>
                  <a:gd name="connsiteY11" fmla="*/ 4156128 h 4156128"/>
                  <a:gd name="connsiteX12" fmla="*/ 1651911 w 2726870"/>
                  <a:gd name="connsiteY12" fmla="*/ 4156128 h 4156128"/>
                  <a:gd name="connsiteX13" fmla="*/ 1074959 w 2726870"/>
                  <a:gd name="connsiteY13" fmla="*/ 4156128 h 4156128"/>
                  <a:gd name="connsiteX14" fmla="*/ 371856 w 2726870"/>
                  <a:gd name="connsiteY14" fmla="*/ 4156128 h 4156128"/>
                  <a:gd name="connsiteX15" fmla="*/ 214997 w 2726870"/>
                  <a:gd name="connsiteY15" fmla="*/ 4156128 h 4156128"/>
                  <a:gd name="connsiteX16" fmla="*/ 0 w 2726870"/>
                  <a:gd name="connsiteY16" fmla="*/ 3941131 h 4156128"/>
                  <a:gd name="connsiteX17" fmla="*/ 0 w 2726870"/>
                  <a:gd name="connsiteY17" fmla="*/ 3911199 h 4156128"/>
                  <a:gd name="connsiteX18" fmla="*/ 0 w 2726870"/>
                  <a:gd name="connsiteY18" fmla="*/ 3081169 h 4156128"/>
                  <a:gd name="connsiteX19" fmla="*/ 0 w 2726870"/>
                  <a:gd name="connsiteY19" fmla="*/ 2508045 h 4156128"/>
                  <a:gd name="connsiteX20" fmla="*/ 0 w 2726870"/>
                  <a:gd name="connsiteY20" fmla="*/ 2284084 h 4156128"/>
                  <a:gd name="connsiteX21" fmla="*/ 0 w 2726870"/>
                  <a:gd name="connsiteY21" fmla="*/ 1648083 h 4156128"/>
                  <a:gd name="connsiteX22" fmla="*/ 214997 w 2726870"/>
                  <a:gd name="connsiteY22" fmla="*/ 1433086 h 4156128"/>
                  <a:gd name="connsiteX23" fmla="*/ 428853 w 2726870"/>
                  <a:gd name="connsiteY23" fmla="*/ 1433086 h 4156128"/>
                  <a:gd name="connsiteX24" fmla="*/ 1074959 w 2726870"/>
                  <a:gd name="connsiteY24" fmla="*/ 1433086 h 4156128"/>
                  <a:gd name="connsiteX25" fmla="*/ 1221922 w 2726870"/>
                  <a:gd name="connsiteY25" fmla="*/ 1433086 h 4156128"/>
                  <a:gd name="connsiteX26" fmla="*/ 1305604 w 2726870"/>
                  <a:gd name="connsiteY26" fmla="*/ 1416192 h 4156128"/>
                  <a:gd name="connsiteX27" fmla="*/ 1436914 w 2726870"/>
                  <a:gd name="connsiteY27" fmla="*/ 1218090 h 4156128"/>
                  <a:gd name="connsiteX28" fmla="*/ 1436914 w 2726870"/>
                  <a:gd name="connsiteY28" fmla="*/ 1074959 h 4156128"/>
                  <a:gd name="connsiteX29" fmla="*/ 1436914 w 2726870"/>
                  <a:gd name="connsiteY29" fmla="*/ 718456 h 4156128"/>
                  <a:gd name="connsiteX30" fmla="*/ 1436914 w 2726870"/>
                  <a:gd name="connsiteY30" fmla="*/ 214997 h 4156128"/>
                  <a:gd name="connsiteX31" fmla="*/ 1651911 w 2726870"/>
                  <a:gd name="connsiteY31" fmla="*/ 0 h 4156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2726870" h="4156128">
                    <a:moveTo>
                      <a:pt x="1651911" y="0"/>
                    </a:moveTo>
                    <a:lnTo>
                      <a:pt x="2511873" y="0"/>
                    </a:lnTo>
                    <a:cubicBezTo>
                      <a:pt x="2630613" y="0"/>
                      <a:pt x="2726870" y="96257"/>
                      <a:pt x="2726870" y="214997"/>
                    </a:cubicBezTo>
                    <a:lnTo>
                      <a:pt x="2726870" y="718456"/>
                    </a:lnTo>
                    <a:lnTo>
                      <a:pt x="2726870" y="1074959"/>
                    </a:lnTo>
                    <a:lnTo>
                      <a:pt x="2726870" y="1648083"/>
                    </a:lnTo>
                    <a:lnTo>
                      <a:pt x="2726870" y="2508045"/>
                    </a:lnTo>
                    <a:lnTo>
                      <a:pt x="2726870" y="3081169"/>
                    </a:lnTo>
                    <a:lnTo>
                      <a:pt x="2726870" y="3701160"/>
                    </a:lnTo>
                    <a:lnTo>
                      <a:pt x="2726870" y="3941131"/>
                    </a:lnTo>
                    <a:cubicBezTo>
                      <a:pt x="2726870" y="4059871"/>
                      <a:pt x="2630613" y="4156128"/>
                      <a:pt x="2511873" y="4156128"/>
                    </a:cubicBezTo>
                    <a:lnTo>
                      <a:pt x="1842407" y="4156128"/>
                    </a:lnTo>
                    <a:lnTo>
                      <a:pt x="1651911" y="4156128"/>
                    </a:lnTo>
                    <a:lnTo>
                      <a:pt x="1074959" y="4156128"/>
                    </a:lnTo>
                    <a:lnTo>
                      <a:pt x="371856" y="4156128"/>
                    </a:lnTo>
                    <a:lnTo>
                      <a:pt x="214997" y="4156128"/>
                    </a:lnTo>
                    <a:cubicBezTo>
                      <a:pt x="96257" y="4156128"/>
                      <a:pt x="0" y="4059871"/>
                      <a:pt x="0" y="3941131"/>
                    </a:cubicBezTo>
                    <a:lnTo>
                      <a:pt x="0" y="3911199"/>
                    </a:lnTo>
                    <a:lnTo>
                      <a:pt x="0" y="3081169"/>
                    </a:lnTo>
                    <a:lnTo>
                      <a:pt x="0" y="2508045"/>
                    </a:lnTo>
                    <a:lnTo>
                      <a:pt x="0" y="2284084"/>
                    </a:lnTo>
                    <a:lnTo>
                      <a:pt x="0" y="1648083"/>
                    </a:lnTo>
                    <a:cubicBezTo>
                      <a:pt x="0" y="1529343"/>
                      <a:pt x="96257" y="1433086"/>
                      <a:pt x="214997" y="1433086"/>
                    </a:cubicBezTo>
                    <a:lnTo>
                      <a:pt x="428853" y="1433086"/>
                    </a:lnTo>
                    <a:lnTo>
                      <a:pt x="1074959" y="1433086"/>
                    </a:lnTo>
                    <a:lnTo>
                      <a:pt x="1221922" y="1433086"/>
                    </a:lnTo>
                    <a:lnTo>
                      <a:pt x="1305604" y="1416192"/>
                    </a:lnTo>
                    <a:cubicBezTo>
                      <a:pt x="1382769" y="1383553"/>
                      <a:pt x="1436914" y="1307145"/>
                      <a:pt x="1436914" y="1218090"/>
                    </a:cubicBezTo>
                    <a:lnTo>
                      <a:pt x="1436914" y="1074959"/>
                    </a:lnTo>
                    <a:lnTo>
                      <a:pt x="1436914" y="718456"/>
                    </a:lnTo>
                    <a:lnTo>
                      <a:pt x="1436914" y="214997"/>
                    </a:lnTo>
                    <a:cubicBezTo>
                      <a:pt x="1436914" y="96257"/>
                      <a:pt x="1533171" y="0"/>
                      <a:pt x="1651911" y="0"/>
                    </a:cubicBez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96043AC1-6B5F-796B-4FA8-0A407806FEAF}"/>
                  </a:ext>
                </a:extLst>
              </p:cNvPr>
              <p:cNvGrpSpPr/>
              <p:nvPr/>
            </p:nvGrpSpPr>
            <p:grpSpPr>
              <a:xfrm>
                <a:off x="1341120" y="3327982"/>
                <a:ext cx="2245360" cy="1905706"/>
                <a:chOff x="8921977" y="1180595"/>
                <a:chExt cx="2926080" cy="1905706"/>
              </a:xfrm>
            </p:grpSpPr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735EEDD7-66DC-8C04-10C3-5F5E51531741}"/>
                    </a:ext>
                  </a:extLst>
                </p:cNvPr>
                <p:cNvSpPr txBox="1"/>
                <p:nvPr/>
              </p:nvSpPr>
              <p:spPr>
                <a:xfrm>
                  <a:off x="8921977" y="1180595"/>
                  <a:ext cx="2926080" cy="523220"/>
                </a:xfrm>
                <a:prstGeom prst="rect">
                  <a:avLst/>
                </a:prstGeom>
                <a:noFill/>
              </p:spPr>
              <p:txBody>
                <a:bodyPr wrap="square" lIns="0" rIns="0" rtlCol="0" anchor="b">
                  <a:spAutoFit/>
                </a:bodyPr>
                <a:lstStyle/>
                <a:p>
                  <a:r>
                    <a:rPr lang="en-US" sz="2800" b="1" noProof="1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Lorem Ipsum</a:t>
                  </a:r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610DA3F6-D9CE-151F-14BE-FE570DD05B9E}"/>
                    </a:ext>
                  </a:extLst>
                </p:cNvPr>
                <p:cNvSpPr txBox="1"/>
                <p:nvPr/>
              </p:nvSpPr>
              <p:spPr>
                <a:xfrm>
                  <a:off x="8921977" y="1701306"/>
                  <a:ext cx="2926080" cy="1384995"/>
                </a:xfrm>
                <a:prstGeom prst="rect">
                  <a:avLst/>
                </a:prstGeom>
                <a:noFill/>
              </p:spPr>
              <p:txBody>
                <a:bodyPr wrap="square" lIns="0" rIns="0" rtlCol="0" anchor="t">
                  <a:spAutoFit/>
                </a:bodyPr>
                <a:lstStyle/>
                <a:p>
                  <a:pPr algn="just"/>
                  <a:r>
                    <a:rPr lang="en-US" sz="1400" noProof="1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Lorem ipsum dolor sit amet, nibh est. A magna maecenas, quam magna nec quis, lorem nunc. Suspendisse viverra sodales mauris, cras pharetra proin egestas arcu erat dolor. </a:t>
                  </a:r>
                </a:p>
              </p:txBody>
            </p:sp>
          </p:grpSp>
        </p:grpSp>
        <p:pic>
          <p:nvPicPr>
            <p:cNvPr id="29" name="Graphic 28" descr="Rocket with solid fill">
              <a:extLst>
                <a:ext uri="{FF2B5EF4-FFF2-40B4-BE49-F238E27FC236}">
                  <a16:creationId xmlns:a16="http://schemas.microsoft.com/office/drawing/2014/main" id="{D629AFB0-D6E9-4EE7-AB81-2B812EB73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2539092" y="1853293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425264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Numbered Rounded Blocks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1814F65-6295-94A2-AF7C-D00C03C6AC9E}"/>
              </a:ext>
            </a:extLst>
          </p:cNvPr>
          <p:cNvGrpSpPr/>
          <p:nvPr/>
        </p:nvGrpSpPr>
        <p:grpSpPr>
          <a:xfrm>
            <a:off x="350066" y="1665515"/>
            <a:ext cx="2726870" cy="4156128"/>
            <a:chOff x="914400" y="1665515"/>
            <a:chExt cx="2726870" cy="4156128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9AADF49E-ED62-2422-1928-A96F3C5EF7F8}"/>
                </a:ext>
              </a:extLst>
            </p:cNvPr>
            <p:cNvGrpSpPr/>
            <p:nvPr/>
          </p:nvGrpSpPr>
          <p:grpSpPr>
            <a:xfrm>
              <a:off x="914400" y="1665515"/>
              <a:ext cx="2726870" cy="4156128"/>
              <a:chOff x="1074965" y="1665515"/>
              <a:chExt cx="2726870" cy="4156128"/>
            </a:xfrm>
          </p:grpSpPr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B701D868-43E6-CCEE-BB5A-36D6E82A5E4C}"/>
                  </a:ext>
                </a:extLst>
              </p:cNvPr>
              <p:cNvSpPr/>
              <p:nvPr/>
            </p:nvSpPr>
            <p:spPr>
              <a:xfrm>
                <a:off x="1074965" y="1665515"/>
                <a:ext cx="1289956" cy="1289956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4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01</a:t>
                </a:r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16F0BD71-8623-40D9-9AB5-632CBA5D7F53}"/>
                  </a:ext>
                </a:extLst>
              </p:cNvPr>
              <p:cNvSpPr/>
              <p:nvPr/>
            </p:nvSpPr>
            <p:spPr>
              <a:xfrm>
                <a:off x="1074965" y="1665515"/>
                <a:ext cx="2726870" cy="4156128"/>
              </a:xfrm>
              <a:custGeom>
                <a:avLst/>
                <a:gdLst>
                  <a:gd name="connsiteX0" fmla="*/ 1651911 w 2726870"/>
                  <a:gd name="connsiteY0" fmla="*/ 0 h 4156128"/>
                  <a:gd name="connsiteX1" fmla="*/ 2511873 w 2726870"/>
                  <a:gd name="connsiteY1" fmla="*/ 0 h 4156128"/>
                  <a:gd name="connsiteX2" fmla="*/ 2726870 w 2726870"/>
                  <a:gd name="connsiteY2" fmla="*/ 214997 h 4156128"/>
                  <a:gd name="connsiteX3" fmla="*/ 2726870 w 2726870"/>
                  <a:gd name="connsiteY3" fmla="*/ 718456 h 4156128"/>
                  <a:gd name="connsiteX4" fmla="*/ 2726870 w 2726870"/>
                  <a:gd name="connsiteY4" fmla="*/ 1074959 h 4156128"/>
                  <a:gd name="connsiteX5" fmla="*/ 2726870 w 2726870"/>
                  <a:gd name="connsiteY5" fmla="*/ 1648083 h 4156128"/>
                  <a:gd name="connsiteX6" fmla="*/ 2726870 w 2726870"/>
                  <a:gd name="connsiteY6" fmla="*/ 2508045 h 4156128"/>
                  <a:gd name="connsiteX7" fmla="*/ 2726870 w 2726870"/>
                  <a:gd name="connsiteY7" fmla="*/ 3081169 h 4156128"/>
                  <a:gd name="connsiteX8" fmla="*/ 2726870 w 2726870"/>
                  <a:gd name="connsiteY8" fmla="*/ 3701160 h 4156128"/>
                  <a:gd name="connsiteX9" fmla="*/ 2726870 w 2726870"/>
                  <a:gd name="connsiteY9" fmla="*/ 3941131 h 4156128"/>
                  <a:gd name="connsiteX10" fmla="*/ 2511873 w 2726870"/>
                  <a:gd name="connsiteY10" fmla="*/ 4156128 h 4156128"/>
                  <a:gd name="connsiteX11" fmla="*/ 1842407 w 2726870"/>
                  <a:gd name="connsiteY11" fmla="*/ 4156128 h 4156128"/>
                  <a:gd name="connsiteX12" fmla="*/ 1651911 w 2726870"/>
                  <a:gd name="connsiteY12" fmla="*/ 4156128 h 4156128"/>
                  <a:gd name="connsiteX13" fmla="*/ 1074959 w 2726870"/>
                  <a:gd name="connsiteY13" fmla="*/ 4156128 h 4156128"/>
                  <a:gd name="connsiteX14" fmla="*/ 371856 w 2726870"/>
                  <a:gd name="connsiteY14" fmla="*/ 4156128 h 4156128"/>
                  <a:gd name="connsiteX15" fmla="*/ 214997 w 2726870"/>
                  <a:gd name="connsiteY15" fmla="*/ 4156128 h 4156128"/>
                  <a:gd name="connsiteX16" fmla="*/ 0 w 2726870"/>
                  <a:gd name="connsiteY16" fmla="*/ 3941131 h 4156128"/>
                  <a:gd name="connsiteX17" fmla="*/ 0 w 2726870"/>
                  <a:gd name="connsiteY17" fmla="*/ 3911199 h 4156128"/>
                  <a:gd name="connsiteX18" fmla="*/ 0 w 2726870"/>
                  <a:gd name="connsiteY18" fmla="*/ 3081169 h 4156128"/>
                  <a:gd name="connsiteX19" fmla="*/ 0 w 2726870"/>
                  <a:gd name="connsiteY19" fmla="*/ 2508045 h 4156128"/>
                  <a:gd name="connsiteX20" fmla="*/ 0 w 2726870"/>
                  <a:gd name="connsiteY20" fmla="*/ 2284084 h 4156128"/>
                  <a:gd name="connsiteX21" fmla="*/ 0 w 2726870"/>
                  <a:gd name="connsiteY21" fmla="*/ 1648083 h 4156128"/>
                  <a:gd name="connsiteX22" fmla="*/ 214997 w 2726870"/>
                  <a:gd name="connsiteY22" fmla="*/ 1433086 h 4156128"/>
                  <a:gd name="connsiteX23" fmla="*/ 428853 w 2726870"/>
                  <a:gd name="connsiteY23" fmla="*/ 1433086 h 4156128"/>
                  <a:gd name="connsiteX24" fmla="*/ 1074959 w 2726870"/>
                  <a:gd name="connsiteY24" fmla="*/ 1433086 h 4156128"/>
                  <a:gd name="connsiteX25" fmla="*/ 1221922 w 2726870"/>
                  <a:gd name="connsiteY25" fmla="*/ 1433086 h 4156128"/>
                  <a:gd name="connsiteX26" fmla="*/ 1305604 w 2726870"/>
                  <a:gd name="connsiteY26" fmla="*/ 1416192 h 4156128"/>
                  <a:gd name="connsiteX27" fmla="*/ 1436914 w 2726870"/>
                  <a:gd name="connsiteY27" fmla="*/ 1218090 h 4156128"/>
                  <a:gd name="connsiteX28" fmla="*/ 1436914 w 2726870"/>
                  <a:gd name="connsiteY28" fmla="*/ 1074959 h 4156128"/>
                  <a:gd name="connsiteX29" fmla="*/ 1436914 w 2726870"/>
                  <a:gd name="connsiteY29" fmla="*/ 718456 h 4156128"/>
                  <a:gd name="connsiteX30" fmla="*/ 1436914 w 2726870"/>
                  <a:gd name="connsiteY30" fmla="*/ 214997 h 4156128"/>
                  <a:gd name="connsiteX31" fmla="*/ 1651911 w 2726870"/>
                  <a:gd name="connsiteY31" fmla="*/ 0 h 4156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2726870" h="4156128">
                    <a:moveTo>
                      <a:pt x="1651911" y="0"/>
                    </a:moveTo>
                    <a:lnTo>
                      <a:pt x="2511873" y="0"/>
                    </a:lnTo>
                    <a:cubicBezTo>
                      <a:pt x="2630613" y="0"/>
                      <a:pt x="2726870" y="96257"/>
                      <a:pt x="2726870" y="214997"/>
                    </a:cubicBezTo>
                    <a:lnTo>
                      <a:pt x="2726870" y="718456"/>
                    </a:lnTo>
                    <a:lnTo>
                      <a:pt x="2726870" y="1074959"/>
                    </a:lnTo>
                    <a:lnTo>
                      <a:pt x="2726870" y="1648083"/>
                    </a:lnTo>
                    <a:lnTo>
                      <a:pt x="2726870" y="2508045"/>
                    </a:lnTo>
                    <a:lnTo>
                      <a:pt x="2726870" y="3081169"/>
                    </a:lnTo>
                    <a:lnTo>
                      <a:pt x="2726870" y="3701160"/>
                    </a:lnTo>
                    <a:lnTo>
                      <a:pt x="2726870" y="3941131"/>
                    </a:lnTo>
                    <a:cubicBezTo>
                      <a:pt x="2726870" y="4059871"/>
                      <a:pt x="2630613" y="4156128"/>
                      <a:pt x="2511873" y="4156128"/>
                    </a:cubicBezTo>
                    <a:lnTo>
                      <a:pt x="1842407" y="4156128"/>
                    </a:lnTo>
                    <a:lnTo>
                      <a:pt x="1651911" y="4156128"/>
                    </a:lnTo>
                    <a:lnTo>
                      <a:pt x="1074959" y="4156128"/>
                    </a:lnTo>
                    <a:lnTo>
                      <a:pt x="371856" y="4156128"/>
                    </a:lnTo>
                    <a:lnTo>
                      <a:pt x="214997" y="4156128"/>
                    </a:lnTo>
                    <a:cubicBezTo>
                      <a:pt x="96257" y="4156128"/>
                      <a:pt x="0" y="4059871"/>
                      <a:pt x="0" y="3941131"/>
                    </a:cubicBezTo>
                    <a:lnTo>
                      <a:pt x="0" y="3911199"/>
                    </a:lnTo>
                    <a:lnTo>
                      <a:pt x="0" y="3081169"/>
                    </a:lnTo>
                    <a:lnTo>
                      <a:pt x="0" y="2508045"/>
                    </a:lnTo>
                    <a:lnTo>
                      <a:pt x="0" y="2284084"/>
                    </a:lnTo>
                    <a:lnTo>
                      <a:pt x="0" y="1648083"/>
                    </a:lnTo>
                    <a:cubicBezTo>
                      <a:pt x="0" y="1529343"/>
                      <a:pt x="96257" y="1433086"/>
                      <a:pt x="214997" y="1433086"/>
                    </a:cubicBezTo>
                    <a:lnTo>
                      <a:pt x="428853" y="1433086"/>
                    </a:lnTo>
                    <a:lnTo>
                      <a:pt x="1074959" y="1433086"/>
                    </a:lnTo>
                    <a:lnTo>
                      <a:pt x="1221922" y="1433086"/>
                    </a:lnTo>
                    <a:lnTo>
                      <a:pt x="1305604" y="1416192"/>
                    </a:lnTo>
                    <a:cubicBezTo>
                      <a:pt x="1382769" y="1383553"/>
                      <a:pt x="1436914" y="1307145"/>
                      <a:pt x="1436914" y="1218090"/>
                    </a:cubicBezTo>
                    <a:lnTo>
                      <a:pt x="1436914" y="1074959"/>
                    </a:lnTo>
                    <a:lnTo>
                      <a:pt x="1436914" y="718456"/>
                    </a:lnTo>
                    <a:lnTo>
                      <a:pt x="1436914" y="214997"/>
                    </a:lnTo>
                    <a:cubicBezTo>
                      <a:pt x="1436914" y="96257"/>
                      <a:pt x="1533171" y="0"/>
                      <a:pt x="1651911" y="0"/>
                    </a:cubicBez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2BEA5B65-3D6F-2919-C740-37D4FC919DA1}"/>
                  </a:ext>
                </a:extLst>
              </p:cNvPr>
              <p:cNvGrpSpPr/>
              <p:nvPr/>
            </p:nvGrpSpPr>
            <p:grpSpPr>
              <a:xfrm>
                <a:off x="1341120" y="3327982"/>
                <a:ext cx="2245360" cy="1905706"/>
                <a:chOff x="8921977" y="1180595"/>
                <a:chExt cx="2926080" cy="1905706"/>
              </a:xfrm>
            </p:grpSpPr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BB5C5051-6AD0-4478-844B-26AC184C18AF}"/>
                    </a:ext>
                  </a:extLst>
                </p:cNvPr>
                <p:cNvSpPr txBox="1"/>
                <p:nvPr/>
              </p:nvSpPr>
              <p:spPr>
                <a:xfrm>
                  <a:off x="8921977" y="1180595"/>
                  <a:ext cx="2926080" cy="523220"/>
                </a:xfrm>
                <a:prstGeom prst="rect">
                  <a:avLst/>
                </a:prstGeom>
                <a:noFill/>
              </p:spPr>
              <p:txBody>
                <a:bodyPr wrap="square" lIns="0" rIns="0" rtlCol="0" anchor="b">
                  <a:spAutoFit/>
                </a:bodyPr>
                <a:lstStyle/>
                <a:p>
                  <a:r>
                    <a:rPr lang="en-US" sz="2800" b="1" noProof="1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Lorem Ipsum</a:t>
                  </a:r>
                </a:p>
              </p:txBody>
            </p:sp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D66C2CE8-82FF-768D-480B-B5DC2F3A7655}"/>
                    </a:ext>
                  </a:extLst>
                </p:cNvPr>
                <p:cNvSpPr txBox="1"/>
                <p:nvPr/>
              </p:nvSpPr>
              <p:spPr>
                <a:xfrm>
                  <a:off x="8921977" y="1701306"/>
                  <a:ext cx="2926080" cy="1384995"/>
                </a:xfrm>
                <a:prstGeom prst="rect">
                  <a:avLst/>
                </a:prstGeom>
                <a:noFill/>
              </p:spPr>
              <p:txBody>
                <a:bodyPr wrap="square" lIns="0" rIns="0" rtlCol="0" anchor="t">
                  <a:spAutoFit/>
                </a:bodyPr>
                <a:lstStyle/>
                <a:p>
                  <a:pPr algn="just"/>
                  <a:r>
                    <a:rPr lang="en-US" sz="1400" noProof="1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Lorem ipsum dolor sit amet, nibh est. A magna maecenas, quam magna nec quis, lorem nunc. Suspendisse viverra sodales mauris, cras pharetra proin egestas arcu erat dolor. </a:t>
                  </a:r>
                </a:p>
              </p:txBody>
            </p:sp>
          </p:grpSp>
        </p:grpSp>
        <p:pic>
          <p:nvPicPr>
            <p:cNvPr id="5" name="Graphic 4" descr="Lightbulb with solid fill">
              <a:extLst>
                <a:ext uri="{FF2B5EF4-FFF2-40B4-BE49-F238E27FC236}">
                  <a16:creationId xmlns:a16="http://schemas.microsoft.com/office/drawing/2014/main" id="{6ABAD236-81E1-E245-863F-D75BA5B42C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539092" y="1853293"/>
              <a:ext cx="914400" cy="914400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7AEE48B-BFF6-E689-6EA0-CE698A8F513E}"/>
              </a:ext>
            </a:extLst>
          </p:cNvPr>
          <p:cNvGrpSpPr/>
          <p:nvPr/>
        </p:nvGrpSpPr>
        <p:grpSpPr>
          <a:xfrm>
            <a:off x="3271732" y="1665515"/>
            <a:ext cx="2726870" cy="4156128"/>
            <a:chOff x="914400" y="1665515"/>
            <a:chExt cx="2726870" cy="4156128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210FD00-0FE8-4FCB-156C-B44E261BEF00}"/>
                </a:ext>
              </a:extLst>
            </p:cNvPr>
            <p:cNvGrpSpPr/>
            <p:nvPr/>
          </p:nvGrpSpPr>
          <p:grpSpPr>
            <a:xfrm>
              <a:off x="914400" y="1665515"/>
              <a:ext cx="2726870" cy="4156128"/>
              <a:chOff x="1074965" y="1665515"/>
              <a:chExt cx="2726870" cy="4156128"/>
            </a:xfrm>
          </p:grpSpPr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9DCF560D-C258-3B6D-D8A2-C7C020E77690}"/>
                  </a:ext>
                </a:extLst>
              </p:cNvPr>
              <p:cNvSpPr/>
              <p:nvPr/>
            </p:nvSpPr>
            <p:spPr>
              <a:xfrm>
                <a:off x="1074965" y="1665515"/>
                <a:ext cx="1289956" cy="1289956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4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02</a:t>
                </a: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64470F42-B00A-D5FB-7C0E-2ED9C2FF4883}"/>
                  </a:ext>
                </a:extLst>
              </p:cNvPr>
              <p:cNvSpPr/>
              <p:nvPr/>
            </p:nvSpPr>
            <p:spPr>
              <a:xfrm>
                <a:off x="1074965" y="1665515"/>
                <a:ext cx="2726870" cy="4156128"/>
              </a:xfrm>
              <a:custGeom>
                <a:avLst/>
                <a:gdLst>
                  <a:gd name="connsiteX0" fmla="*/ 1651911 w 2726870"/>
                  <a:gd name="connsiteY0" fmla="*/ 0 h 4156128"/>
                  <a:gd name="connsiteX1" fmla="*/ 2511873 w 2726870"/>
                  <a:gd name="connsiteY1" fmla="*/ 0 h 4156128"/>
                  <a:gd name="connsiteX2" fmla="*/ 2726870 w 2726870"/>
                  <a:gd name="connsiteY2" fmla="*/ 214997 h 4156128"/>
                  <a:gd name="connsiteX3" fmla="*/ 2726870 w 2726870"/>
                  <a:gd name="connsiteY3" fmla="*/ 718456 h 4156128"/>
                  <a:gd name="connsiteX4" fmla="*/ 2726870 w 2726870"/>
                  <a:gd name="connsiteY4" fmla="*/ 1074959 h 4156128"/>
                  <a:gd name="connsiteX5" fmla="*/ 2726870 w 2726870"/>
                  <a:gd name="connsiteY5" fmla="*/ 1648083 h 4156128"/>
                  <a:gd name="connsiteX6" fmla="*/ 2726870 w 2726870"/>
                  <a:gd name="connsiteY6" fmla="*/ 2508045 h 4156128"/>
                  <a:gd name="connsiteX7" fmla="*/ 2726870 w 2726870"/>
                  <a:gd name="connsiteY7" fmla="*/ 3081169 h 4156128"/>
                  <a:gd name="connsiteX8" fmla="*/ 2726870 w 2726870"/>
                  <a:gd name="connsiteY8" fmla="*/ 3701160 h 4156128"/>
                  <a:gd name="connsiteX9" fmla="*/ 2726870 w 2726870"/>
                  <a:gd name="connsiteY9" fmla="*/ 3941131 h 4156128"/>
                  <a:gd name="connsiteX10" fmla="*/ 2511873 w 2726870"/>
                  <a:gd name="connsiteY10" fmla="*/ 4156128 h 4156128"/>
                  <a:gd name="connsiteX11" fmla="*/ 1842407 w 2726870"/>
                  <a:gd name="connsiteY11" fmla="*/ 4156128 h 4156128"/>
                  <a:gd name="connsiteX12" fmla="*/ 1651911 w 2726870"/>
                  <a:gd name="connsiteY12" fmla="*/ 4156128 h 4156128"/>
                  <a:gd name="connsiteX13" fmla="*/ 1074959 w 2726870"/>
                  <a:gd name="connsiteY13" fmla="*/ 4156128 h 4156128"/>
                  <a:gd name="connsiteX14" fmla="*/ 371856 w 2726870"/>
                  <a:gd name="connsiteY14" fmla="*/ 4156128 h 4156128"/>
                  <a:gd name="connsiteX15" fmla="*/ 214997 w 2726870"/>
                  <a:gd name="connsiteY15" fmla="*/ 4156128 h 4156128"/>
                  <a:gd name="connsiteX16" fmla="*/ 0 w 2726870"/>
                  <a:gd name="connsiteY16" fmla="*/ 3941131 h 4156128"/>
                  <a:gd name="connsiteX17" fmla="*/ 0 w 2726870"/>
                  <a:gd name="connsiteY17" fmla="*/ 3911199 h 4156128"/>
                  <a:gd name="connsiteX18" fmla="*/ 0 w 2726870"/>
                  <a:gd name="connsiteY18" fmla="*/ 3081169 h 4156128"/>
                  <a:gd name="connsiteX19" fmla="*/ 0 w 2726870"/>
                  <a:gd name="connsiteY19" fmla="*/ 2508045 h 4156128"/>
                  <a:gd name="connsiteX20" fmla="*/ 0 w 2726870"/>
                  <a:gd name="connsiteY20" fmla="*/ 2284084 h 4156128"/>
                  <a:gd name="connsiteX21" fmla="*/ 0 w 2726870"/>
                  <a:gd name="connsiteY21" fmla="*/ 1648083 h 4156128"/>
                  <a:gd name="connsiteX22" fmla="*/ 214997 w 2726870"/>
                  <a:gd name="connsiteY22" fmla="*/ 1433086 h 4156128"/>
                  <a:gd name="connsiteX23" fmla="*/ 428853 w 2726870"/>
                  <a:gd name="connsiteY23" fmla="*/ 1433086 h 4156128"/>
                  <a:gd name="connsiteX24" fmla="*/ 1074959 w 2726870"/>
                  <a:gd name="connsiteY24" fmla="*/ 1433086 h 4156128"/>
                  <a:gd name="connsiteX25" fmla="*/ 1221922 w 2726870"/>
                  <a:gd name="connsiteY25" fmla="*/ 1433086 h 4156128"/>
                  <a:gd name="connsiteX26" fmla="*/ 1305604 w 2726870"/>
                  <a:gd name="connsiteY26" fmla="*/ 1416192 h 4156128"/>
                  <a:gd name="connsiteX27" fmla="*/ 1436914 w 2726870"/>
                  <a:gd name="connsiteY27" fmla="*/ 1218090 h 4156128"/>
                  <a:gd name="connsiteX28" fmla="*/ 1436914 w 2726870"/>
                  <a:gd name="connsiteY28" fmla="*/ 1074959 h 4156128"/>
                  <a:gd name="connsiteX29" fmla="*/ 1436914 w 2726870"/>
                  <a:gd name="connsiteY29" fmla="*/ 718456 h 4156128"/>
                  <a:gd name="connsiteX30" fmla="*/ 1436914 w 2726870"/>
                  <a:gd name="connsiteY30" fmla="*/ 214997 h 4156128"/>
                  <a:gd name="connsiteX31" fmla="*/ 1651911 w 2726870"/>
                  <a:gd name="connsiteY31" fmla="*/ 0 h 4156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2726870" h="4156128">
                    <a:moveTo>
                      <a:pt x="1651911" y="0"/>
                    </a:moveTo>
                    <a:lnTo>
                      <a:pt x="2511873" y="0"/>
                    </a:lnTo>
                    <a:cubicBezTo>
                      <a:pt x="2630613" y="0"/>
                      <a:pt x="2726870" y="96257"/>
                      <a:pt x="2726870" y="214997"/>
                    </a:cubicBezTo>
                    <a:lnTo>
                      <a:pt x="2726870" y="718456"/>
                    </a:lnTo>
                    <a:lnTo>
                      <a:pt x="2726870" y="1074959"/>
                    </a:lnTo>
                    <a:lnTo>
                      <a:pt x="2726870" y="1648083"/>
                    </a:lnTo>
                    <a:lnTo>
                      <a:pt x="2726870" y="2508045"/>
                    </a:lnTo>
                    <a:lnTo>
                      <a:pt x="2726870" y="3081169"/>
                    </a:lnTo>
                    <a:lnTo>
                      <a:pt x="2726870" y="3701160"/>
                    </a:lnTo>
                    <a:lnTo>
                      <a:pt x="2726870" y="3941131"/>
                    </a:lnTo>
                    <a:cubicBezTo>
                      <a:pt x="2726870" y="4059871"/>
                      <a:pt x="2630613" y="4156128"/>
                      <a:pt x="2511873" y="4156128"/>
                    </a:cubicBezTo>
                    <a:lnTo>
                      <a:pt x="1842407" y="4156128"/>
                    </a:lnTo>
                    <a:lnTo>
                      <a:pt x="1651911" y="4156128"/>
                    </a:lnTo>
                    <a:lnTo>
                      <a:pt x="1074959" y="4156128"/>
                    </a:lnTo>
                    <a:lnTo>
                      <a:pt x="371856" y="4156128"/>
                    </a:lnTo>
                    <a:lnTo>
                      <a:pt x="214997" y="4156128"/>
                    </a:lnTo>
                    <a:cubicBezTo>
                      <a:pt x="96257" y="4156128"/>
                      <a:pt x="0" y="4059871"/>
                      <a:pt x="0" y="3941131"/>
                    </a:cubicBezTo>
                    <a:lnTo>
                      <a:pt x="0" y="3911199"/>
                    </a:lnTo>
                    <a:lnTo>
                      <a:pt x="0" y="3081169"/>
                    </a:lnTo>
                    <a:lnTo>
                      <a:pt x="0" y="2508045"/>
                    </a:lnTo>
                    <a:lnTo>
                      <a:pt x="0" y="2284084"/>
                    </a:lnTo>
                    <a:lnTo>
                      <a:pt x="0" y="1648083"/>
                    </a:lnTo>
                    <a:cubicBezTo>
                      <a:pt x="0" y="1529343"/>
                      <a:pt x="96257" y="1433086"/>
                      <a:pt x="214997" y="1433086"/>
                    </a:cubicBezTo>
                    <a:lnTo>
                      <a:pt x="428853" y="1433086"/>
                    </a:lnTo>
                    <a:lnTo>
                      <a:pt x="1074959" y="1433086"/>
                    </a:lnTo>
                    <a:lnTo>
                      <a:pt x="1221922" y="1433086"/>
                    </a:lnTo>
                    <a:lnTo>
                      <a:pt x="1305604" y="1416192"/>
                    </a:lnTo>
                    <a:cubicBezTo>
                      <a:pt x="1382769" y="1383553"/>
                      <a:pt x="1436914" y="1307145"/>
                      <a:pt x="1436914" y="1218090"/>
                    </a:cubicBezTo>
                    <a:lnTo>
                      <a:pt x="1436914" y="1074959"/>
                    </a:lnTo>
                    <a:lnTo>
                      <a:pt x="1436914" y="718456"/>
                    </a:lnTo>
                    <a:lnTo>
                      <a:pt x="1436914" y="214997"/>
                    </a:lnTo>
                    <a:cubicBezTo>
                      <a:pt x="1436914" y="96257"/>
                      <a:pt x="1533171" y="0"/>
                      <a:pt x="1651911" y="0"/>
                    </a:cubicBez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273FBC33-853F-EA7B-667B-E0B0F4DF743A}"/>
                  </a:ext>
                </a:extLst>
              </p:cNvPr>
              <p:cNvGrpSpPr/>
              <p:nvPr/>
            </p:nvGrpSpPr>
            <p:grpSpPr>
              <a:xfrm>
                <a:off x="1341120" y="3327982"/>
                <a:ext cx="2245360" cy="1905706"/>
                <a:chOff x="8921977" y="1180595"/>
                <a:chExt cx="2926080" cy="1905706"/>
              </a:xfrm>
            </p:grpSpPr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8D3FAA30-8211-73D5-8994-FD683CA6DBAB}"/>
                    </a:ext>
                  </a:extLst>
                </p:cNvPr>
                <p:cNvSpPr txBox="1"/>
                <p:nvPr/>
              </p:nvSpPr>
              <p:spPr>
                <a:xfrm>
                  <a:off x="8921977" y="1180595"/>
                  <a:ext cx="2926080" cy="523220"/>
                </a:xfrm>
                <a:prstGeom prst="rect">
                  <a:avLst/>
                </a:prstGeom>
                <a:noFill/>
              </p:spPr>
              <p:txBody>
                <a:bodyPr wrap="square" lIns="0" rIns="0" rtlCol="0" anchor="b">
                  <a:spAutoFit/>
                </a:bodyPr>
                <a:lstStyle/>
                <a:p>
                  <a:r>
                    <a:rPr lang="en-US" sz="2800" b="1" noProof="1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Lorem Ipsum</a:t>
                  </a: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1DE9599C-5269-ED46-0856-377786118733}"/>
                    </a:ext>
                  </a:extLst>
                </p:cNvPr>
                <p:cNvSpPr txBox="1"/>
                <p:nvPr/>
              </p:nvSpPr>
              <p:spPr>
                <a:xfrm>
                  <a:off x="8921977" y="1701306"/>
                  <a:ext cx="2926080" cy="1384995"/>
                </a:xfrm>
                <a:prstGeom prst="rect">
                  <a:avLst/>
                </a:prstGeom>
                <a:noFill/>
              </p:spPr>
              <p:txBody>
                <a:bodyPr wrap="square" lIns="0" rIns="0" rtlCol="0" anchor="t">
                  <a:spAutoFit/>
                </a:bodyPr>
                <a:lstStyle/>
                <a:p>
                  <a:pPr algn="just"/>
                  <a:r>
                    <a:rPr lang="en-US" sz="1400" noProof="1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Lorem ipsum dolor sit amet, nibh est. A magna maecenas, quam magna nec quis, lorem nunc. Suspendisse viverra sodales mauris, cras pharetra proin egestas arcu erat dolor. </a:t>
                  </a:r>
                </a:p>
              </p:txBody>
            </p:sp>
          </p:grpSp>
        </p:grpSp>
        <p:pic>
          <p:nvPicPr>
            <p:cNvPr id="13" name="Graphic 12" descr="Gears with solid fill">
              <a:extLst>
                <a:ext uri="{FF2B5EF4-FFF2-40B4-BE49-F238E27FC236}">
                  <a16:creationId xmlns:a16="http://schemas.microsoft.com/office/drawing/2014/main" id="{C7342027-A3B8-3480-11C5-924A4C1E7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2539092" y="1853293"/>
              <a:ext cx="914400" cy="914400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C95761D-D3C0-E7EC-9350-288BE4FDFA3E}"/>
              </a:ext>
            </a:extLst>
          </p:cNvPr>
          <p:cNvGrpSpPr/>
          <p:nvPr/>
        </p:nvGrpSpPr>
        <p:grpSpPr>
          <a:xfrm>
            <a:off x="6193398" y="1665515"/>
            <a:ext cx="2726870" cy="4156128"/>
            <a:chOff x="914400" y="1665515"/>
            <a:chExt cx="2726870" cy="4156128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6A40CB2E-A89E-3284-B113-87C5A3FAF2DF}"/>
                </a:ext>
              </a:extLst>
            </p:cNvPr>
            <p:cNvGrpSpPr/>
            <p:nvPr/>
          </p:nvGrpSpPr>
          <p:grpSpPr>
            <a:xfrm>
              <a:off x="914400" y="1665515"/>
              <a:ext cx="2726870" cy="4156128"/>
              <a:chOff x="1074965" y="1665515"/>
              <a:chExt cx="2726870" cy="4156128"/>
            </a:xfrm>
          </p:grpSpPr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id="{13F0C981-8CA3-BDA2-2FDE-F22A7D03F76F}"/>
                  </a:ext>
                </a:extLst>
              </p:cNvPr>
              <p:cNvSpPr/>
              <p:nvPr/>
            </p:nvSpPr>
            <p:spPr>
              <a:xfrm>
                <a:off x="1074965" y="1665515"/>
                <a:ext cx="1289956" cy="1289956"/>
              </a:xfrm>
              <a:prstGeom prst="round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4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03</a:t>
                </a: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3132D73D-840A-3C0C-D2CE-046A9667C474}"/>
                  </a:ext>
                </a:extLst>
              </p:cNvPr>
              <p:cNvSpPr/>
              <p:nvPr/>
            </p:nvSpPr>
            <p:spPr>
              <a:xfrm>
                <a:off x="1074965" y="1665515"/>
                <a:ext cx="2726870" cy="4156128"/>
              </a:xfrm>
              <a:custGeom>
                <a:avLst/>
                <a:gdLst>
                  <a:gd name="connsiteX0" fmla="*/ 1651911 w 2726870"/>
                  <a:gd name="connsiteY0" fmla="*/ 0 h 4156128"/>
                  <a:gd name="connsiteX1" fmla="*/ 2511873 w 2726870"/>
                  <a:gd name="connsiteY1" fmla="*/ 0 h 4156128"/>
                  <a:gd name="connsiteX2" fmla="*/ 2726870 w 2726870"/>
                  <a:gd name="connsiteY2" fmla="*/ 214997 h 4156128"/>
                  <a:gd name="connsiteX3" fmla="*/ 2726870 w 2726870"/>
                  <a:gd name="connsiteY3" fmla="*/ 718456 h 4156128"/>
                  <a:gd name="connsiteX4" fmla="*/ 2726870 w 2726870"/>
                  <a:gd name="connsiteY4" fmla="*/ 1074959 h 4156128"/>
                  <a:gd name="connsiteX5" fmla="*/ 2726870 w 2726870"/>
                  <a:gd name="connsiteY5" fmla="*/ 1648083 h 4156128"/>
                  <a:gd name="connsiteX6" fmla="*/ 2726870 w 2726870"/>
                  <a:gd name="connsiteY6" fmla="*/ 2508045 h 4156128"/>
                  <a:gd name="connsiteX7" fmla="*/ 2726870 w 2726870"/>
                  <a:gd name="connsiteY7" fmla="*/ 3081169 h 4156128"/>
                  <a:gd name="connsiteX8" fmla="*/ 2726870 w 2726870"/>
                  <a:gd name="connsiteY8" fmla="*/ 3701160 h 4156128"/>
                  <a:gd name="connsiteX9" fmla="*/ 2726870 w 2726870"/>
                  <a:gd name="connsiteY9" fmla="*/ 3941131 h 4156128"/>
                  <a:gd name="connsiteX10" fmla="*/ 2511873 w 2726870"/>
                  <a:gd name="connsiteY10" fmla="*/ 4156128 h 4156128"/>
                  <a:gd name="connsiteX11" fmla="*/ 1842407 w 2726870"/>
                  <a:gd name="connsiteY11" fmla="*/ 4156128 h 4156128"/>
                  <a:gd name="connsiteX12" fmla="*/ 1651911 w 2726870"/>
                  <a:gd name="connsiteY12" fmla="*/ 4156128 h 4156128"/>
                  <a:gd name="connsiteX13" fmla="*/ 1074959 w 2726870"/>
                  <a:gd name="connsiteY13" fmla="*/ 4156128 h 4156128"/>
                  <a:gd name="connsiteX14" fmla="*/ 371856 w 2726870"/>
                  <a:gd name="connsiteY14" fmla="*/ 4156128 h 4156128"/>
                  <a:gd name="connsiteX15" fmla="*/ 214997 w 2726870"/>
                  <a:gd name="connsiteY15" fmla="*/ 4156128 h 4156128"/>
                  <a:gd name="connsiteX16" fmla="*/ 0 w 2726870"/>
                  <a:gd name="connsiteY16" fmla="*/ 3941131 h 4156128"/>
                  <a:gd name="connsiteX17" fmla="*/ 0 w 2726870"/>
                  <a:gd name="connsiteY17" fmla="*/ 3911199 h 4156128"/>
                  <a:gd name="connsiteX18" fmla="*/ 0 w 2726870"/>
                  <a:gd name="connsiteY18" fmla="*/ 3081169 h 4156128"/>
                  <a:gd name="connsiteX19" fmla="*/ 0 w 2726870"/>
                  <a:gd name="connsiteY19" fmla="*/ 2508045 h 4156128"/>
                  <a:gd name="connsiteX20" fmla="*/ 0 w 2726870"/>
                  <a:gd name="connsiteY20" fmla="*/ 2284084 h 4156128"/>
                  <a:gd name="connsiteX21" fmla="*/ 0 w 2726870"/>
                  <a:gd name="connsiteY21" fmla="*/ 1648083 h 4156128"/>
                  <a:gd name="connsiteX22" fmla="*/ 214997 w 2726870"/>
                  <a:gd name="connsiteY22" fmla="*/ 1433086 h 4156128"/>
                  <a:gd name="connsiteX23" fmla="*/ 428853 w 2726870"/>
                  <a:gd name="connsiteY23" fmla="*/ 1433086 h 4156128"/>
                  <a:gd name="connsiteX24" fmla="*/ 1074959 w 2726870"/>
                  <a:gd name="connsiteY24" fmla="*/ 1433086 h 4156128"/>
                  <a:gd name="connsiteX25" fmla="*/ 1221922 w 2726870"/>
                  <a:gd name="connsiteY25" fmla="*/ 1433086 h 4156128"/>
                  <a:gd name="connsiteX26" fmla="*/ 1305604 w 2726870"/>
                  <a:gd name="connsiteY26" fmla="*/ 1416192 h 4156128"/>
                  <a:gd name="connsiteX27" fmla="*/ 1436914 w 2726870"/>
                  <a:gd name="connsiteY27" fmla="*/ 1218090 h 4156128"/>
                  <a:gd name="connsiteX28" fmla="*/ 1436914 w 2726870"/>
                  <a:gd name="connsiteY28" fmla="*/ 1074959 h 4156128"/>
                  <a:gd name="connsiteX29" fmla="*/ 1436914 w 2726870"/>
                  <a:gd name="connsiteY29" fmla="*/ 718456 h 4156128"/>
                  <a:gd name="connsiteX30" fmla="*/ 1436914 w 2726870"/>
                  <a:gd name="connsiteY30" fmla="*/ 214997 h 4156128"/>
                  <a:gd name="connsiteX31" fmla="*/ 1651911 w 2726870"/>
                  <a:gd name="connsiteY31" fmla="*/ 0 h 4156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2726870" h="4156128">
                    <a:moveTo>
                      <a:pt x="1651911" y="0"/>
                    </a:moveTo>
                    <a:lnTo>
                      <a:pt x="2511873" y="0"/>
                    </a:lnTo>
                    <a:cubicBezTo>
                      <a:pt x="2630613" y="0"/>
                      <a:pt x="2726870" y="96257"/>
                      <a:pt x="2726870" y="214997"/>
                    </a:cubicBezTo>
                    <a:lnTo>
                      <a:pt x="2726870" y="718456"/>
                    </a:lnTo>
                    <a:lnTo>
                      <a:pt x="2726870" y="1074959"/>
                    </a:lnTo>
                    <a:lnTo>
                      <a:pt x="2726870" y="1648083"/>
                    </a:lnTo>
                    <a:lnTo>
                      <a:pt x="2726870" y="2508045"/>
                    </a:lnTo>
                    <a:lnTo>
                      <a:pt x="2726870" y="3081169"/>
                    </a:lnTo>
                    <a:lnTo>
                      <a:pt x="2726870" y="3701160"/>
                    </a:lnTo>
                    <a:lnTo>
                      <a:pt x="2726870" y="3941131"/>
                    </a:lnTo>
                    <a:cubicBezTo>
                      <a:pt x="2726870" y="4059871"/>
                      <a:pt x="2630613" y="4156128"/>
                      <a:pt x="2511873" y="4156128"/>
                    </a:cubicBezTo>
                    <a:lnTo>
                      <a:pt x="1842407" y="4156128"/>
                    </a:lnTo>
                    <a:lnTo>
                      <a:pt x="1651911" y="4156128"/>
                    </a:lnTo>
                    <a:lnTo>
                      <a:pt x="1074959" y="4156128"/>
                    </a:lnTo>
                    <a:lnTo>
                      <a:pt x="371856" y="4156128"/>
                    </a:lnTo>
                    <a:lnTo>
                      <a:pt x="214997" y="4156128"/>
                    </a:lnTo>
                    <a:cubicBezTo>
                      <a:pt x="96257" y="4156128"/>
                      <a:pt x="0" y="4059871"/>
                      <a:pt x="0" y="3941131"/>
                    </a:cubicBezTo>
                    <a:lnTo>
                      <a:pt x="0" y="3911199"/>
                    </a:lnTo>
                    <a:lnTo>
                      <a:pt x="0" y="3081169"/>
                    </a:lnTo>
                    <a:lnTo>
                      <a:pt x="0" y="2508045"/>
                    </a:lnTo>
                    <a:lnTo>
                      <a:pt x="0" y="2284084"/>
                    </a:lnTo>
                    <a:lnTo>
                      <a:pt x="0" y="1648083"/>
                    </a:lnTo>
                    <a:cubicBezTo>
                      <a:pt x="0" y="1529343"/>
                      <a:pt x="96257" y="1433086"/>
                      <a:pt x="214997" y="1433086"/>
                    </a:cubicBezTo>
                    <a:lnTo>
                      <a:pt x="428853" y="1433086"/>
                    </a:lnTo>
                    <a:lnTo>
                      <a:pt x="1074959" y="1433086"/>
                    </a:lnTo>
                    <a:lnTo>
                      <a:pt x="1221922" y="1433086"/>
                    </a:lnTo>
                    <a:lnTo>
                      <a:pt x="1305604" y="1416192"/>
                    </a:lnTo>
                    <a:cubicBezTo>
                      <a:pt x="1382769" y="1383553"/>
                      <a:pt x="1436914" y="1307145"/>
                      <a:pt x="1436914" y="1218090"/>
                    </a:cubicBezTo>
                    <a:lnTo>
                      <a:pt x="1436914" y="1074959"/>
                    </a:lnTo>
                    <a:lnTo>
                      <a:pt x="1436914" y="718456"/>
                    </a:lnTo>
                    <a:lnTo>
                      <a:pt x="1436914" y="214997"/>
                    </a:lnTo>
                    <a:cubicBezTo>
                      <a:pt x="1436914" y="96257"/>
                      <a:pt x="1533171" y="0"/>
                      <a:pt x="1651911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D8E0840F-5F9F-03C9-FBD0-17B9992CCCB5}"/>
                  </a:ext>
                </a:extLst>
              </p:cNvPr>
              <p:cNvGrpSpPr/>
              <p:nvPr/>
            </p:nvGrpSpPr>
            <p:grpSpPr>
              <a:xfrm>
                <a:off x="1341120" y="3327982"/>
                <a:ext cx="2245360" cy="1905706"/>
                <a:chOff x="8921977" y="1180595"/>
                <a:chExt cx="2926080" cy="1905706"/>
              </a:xfrm>
            </p:grpSpPr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83BAE3AA-F1F9-6A6F-8D9A-DDA21C2312BF}"/>
                    </a:ext>
                  </a:extLst>
                </p:cNvPr>
                <p:cNvSpPr txBox="1"/>
                <p:nvPr/>
              </p:nvSpPr>
              <p:spPr>
                <a:xfrm>
                  <a:off x="8921977" y="1180595"/>
                  <a:ext cx="2926080" cy="523220"/>
                </a:xfrm>
                <a:prstGeom prst="rect">
                  <a:avLst/>
                </a:prstGeom>
                <a:noFill/>
              </p:spPr>
              <p:txBody>
                <a:bodyPr wrap="square" lIns="0" rIns="0" rtlCol="0" anchor="b">
                  <a:spAutoFit/>
                </a:bodyPr>
                <a:lstStyle/>
                <a:p>
                  <a:r>
                    <a:rPr lang="en-US" sz="2800" b="1" noProof="1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Lorem Ipsum</a:t>
                  </a: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C018DDD6-37B4-B604-7C40-2AD1BA155F70}"/>
                    </a:ext>
                  </a:extLst>
                </p:cNvPr>
                <p:cNvSpPr txBox="1"/>
                <p:nvPr/>
              </p:nvSpPr>
              <p:spPr>
                <a:xfrm>
                  <a:off x="8921977" y="1701306"/>
                  <a:ext cx="2926080" cy="1384995"/>
                </a:xfrm>
                <a:prstGeom prst="rect">
                  <a:avLst/>
                </a:prstGeom>
                <a:noFill/>
              </p:spPr>
              <p:txBody>
                <a:bodyPr wrap="square" lIns="0" rIns="0" rtlCol="0" anchor="t">
                  <a:spAutoFit/>
                </a:bodyPr>
                <a:lstStyle/>
                <a:p>
                  <a:pPr algn="just"/>
                  <a:r>
                    <a:rPr lang="en-US" sz="1400" noProof="1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Lorem ipsum dolor sit amet, nibh est. A magna maecenas, quam magna nec quis, lorem nunc. Suspendisse viverra sodales mauris, cras pharetra proin egestas arcu erat dolor. </a:t>
                  </a:r>
                </a:p>
              </p:txBody>
            </p:sp>
          </p:grpSp>
        </p:grpSp>
        <p:pic>
          <p:nvPicPr>
            <p:cNvPr id="21" name="Graphic 20" descr="Wrench with solid fill">
              <a:extLst>
                <a:ext uri="{FF2B5EF4-FFF2-40B4-BE49-F238E27FC236}">
                  <a16:creationId xmlns:a16="http://schemas.microsoft.com/office/drawing/2014/main" id="{D0E79F3D-E532-DB9B-DFAD-601E5A32C58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2539092" y="1853293"/>
              <a:ext cx="914400" cy="914400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777F956-7221-655D-3ABE-1C39C705CEA0}"/>
              </a:ext>
            </a:extLst>
          </p:cNvPr>
          <p:cNvGrpSpPr/>
          <p:nvPr/>
        </p:nvGrpSpPr>
        <p:grpSpPr>
          <a:xfrm>
            <a:off x="9115064" y="1665515"/>
            <a:ext cx="2726870" cy="4156128"/>
            <a:chOff x="914400" y="1665515"/>
            <a:chExt cx="2726870" cy="4156128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AD04089B-F1E3-11B9-2D8F-FA0AA9DDEE5C}"/>
                </a:ext>
              </a:extLst>
            </p:cNvPr>
            <p:cNvGrpSpPr/>
            <p:nvPr/>
          </p:nvGrpSpPr>
          <p:grpSpPr>
            <a:xfrm>
              <a:off x="914400" y="1665515"/>
              <a:ext cx="2726870" cy="4156128"/>
              <a:chOff x="1074965" y="1665515"/>
              <a:chExt cx="2726870" cy="4156128"/>
            </a:xfrm>
          </p:grpSpPr>
          <p:sp>
            <p:nvSpPr>
              <p:cNvPr id="30" name="Rectangle: Rounded Corners 29">
                <a:extLst>
                  <a:ext uri="{FF2B5EF4-FFF2-40B4-BE49-F238E27FC236}">
                    <a16:creationId xmlns:a16="http://schemas.microsoft.com/office/drawing/2014/main" id="{11FF4739-77B4-98FE-8ACA-375E593369E5}"/>
                  </a:ext>
                </a:extLst>
              </p:cNvPr>
              <p:cNvSpPr/>
              <p:nvPr/>
            </p:nvSpPr>
            <p:spPr>
              <a:xfrm>
                <a:off x="1074965" y="1665515"/>
                <a:ext cx="1289956" cy="1289956"/>
              </a:xfrm>
              <a:prstGeom prst="round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4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04</a:t>
                </a: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2A1672AD-C7D6-E5EC-4011-29DD25024EA5}"/>
                  </a:ext>
                </a:extLst>
              </p:cNvPr>
              <p:cNvSpPr/>
              <p:nvPr/>
            </p:nvSpPr>
            <p:spPr>
              <a:xfrm>
                <a:off x="1074965" y="1665515"/>
                <a:ext cx="2726870" cy="4156128"/>
              </a:xfrm>
              <a:custGeom>
                <a:avLst/>
                <a:gdLst>
                  <a:gd name="connsiteX0" fmla="*/ 1651911 w 2726870"/>
                  <a:gd name="connsiteY0" fmla="*/ 0 h 4156128"/>
                  <a:gd name="connsiteX1" fmla="*/ 2511873 w 2726870"/>
                  <a:gd name="connsiteY1" fmla="*/ 0 h 4156128"/>
                  <a:gd name="connsiteX2" fmla="*/ 2726870 w 2726870"/>
                  <a:gd name="connsiteY2" fmla="*/ 214997 h 4156128"/>
                  <a:gd name="connsiteX3" fmla="*/ 2726870 w 2726870"/>
                  <a:gd name="connsiteY3" fmla="*/ 718456 h 4156128"/>
                  <a:gd name="connsiteX4" fmla="*/ 2726870 w 2726870"/>
                  <a:gd name="connsiteY4" fmla="*/ 1074959 h 4156128"/>
                  <a:gd name="connsiteX5" fmla="*/ 2726870 w 2726870"/>
                  <a:gd name="connsiteY5" fmla="*/ 1648083 h 4156128"/>
                  <a:gd name="connsiteX6" fmla="*/ 2726870 w 2726870"/>
                  <a:gd name="connsiteY6" fmla="*/ 2508045 h 4156128"/>
                  <a:gd name="connsiteX7" fmla="*/ 2726870 w 2726870"/>
                  <a:gd name="connsiteY7" fmla="*/ 3081169 h 4156128"/>
                  <a:gd name="connsiteX8" fmla="*/ 2726870 w 2726870"/>
                  <a:gd name="connsiteY8" fmla="*/ 3701160 h 4156128"/>
                  <a:gd name="connsiteX9" fmla="*/ 2726870 w 2726870"/>
                  <a:gd name="connsiteY9" fmla="*/ 3941131 h 4156128"/>
                  <a:gd name="connsiteX10" fmla="*/ 2511873 w 2726870"/>
                  <a:gd name="connsiteY10" fmla="*/ 4156128 h 4156128"/>
                  <a:gd name="connsiteX11" fmla="*/ 1842407 w 2726870"/>
                  <a:gd name="connsiteY11" fmla="*/ 4156128 h 4156128"/>
                  <a:gd name="connsiteX12" fmla="*/ 1651911 w 2726870"/>
                  <a:gd name="connsiteY12" fmla="*/ 4156128 h 4156128"/>
                  <a:gd name="connsiteX13" fmla="*/ 1074959 w 2726870"/>
                  <a:gd name="connsiteY13" fmla="*/ 4156128 h 4156128"/>
                  <a:gd name="connsiteX14" fmla="*/ 371856 w 2726870"/>
                  <a:gd name="connsiteY14" fmla="*/ 4156128 h 4156128"/>
                  <a:gd name="connsiteX15" fmla="*/ 214997 w 2726870"/>
                  <a:gd name="connsiteY15" fmla="*/ 4156128 h 4156128"/>
                  <a:gd name="connsiteX16" fmla="*/ 0 w 2726870"/>
                  <a:gd name="connsiteY16" fmla="*/ 3941131 h 4156128"/>
                  <a:gd name="connsiteX17" fmla="*/ 0 w 2726870"/>
                  <a:gd name="connsiteY17" fmla="*/ 3911199 h 4156128"/>
                  <a:gd name="connsiteX18" fmla="*/ 0 w 2726870"/>
                  <a:gd name="connsiteY18" fmla="*/ 3081169 h 4156128"/>
                  <a:gd name="connsiteX19" fmla="*/ 0 w 2726870"/>
                  <a:gd name="connsiteY19" fmla="*/ 2508045 h 4156128"/>
                  <a:gd name="connsiteX20" fmla="*/ 0 w 2726870"/>
                  <a:gd name="connsiteY20" fmla="*/ 2284084 h 4156128"/>
                  <a:gd name="connsiteX21" fmla="*/ 0 w 2726870"/>
                  <a:gd name="connsiteY21" fmla="*/ 1648083 h 4156128"/>
                  <a:gd name="connsiteX22" fmla="*/ 214997 w 2726870"/>
                  <a:gd name="connsiteY22" fmla="*/ 1433086 h 4156128"/>
                  <a:gd name="connsiteX23" fmla="*/ 428853 w 2726870"/>
                  <a:gd name="connsiteY23" fmla="*/ 1433086 h 4156128"/>
                  <a:gd name="connsiteX24" fmla="*/ 1074959 w 2726870"/>
                  <a:gd name="connsiteY24" fmla="*/ 1433086 h 4156128"/>
                  <a:gd name="connsiteX25" fmla="*/ 1221922 w 2726870"/>
                  <a:gd name="connsiteY25" fmla="*/ 1433086 h 4156128"/>
                  <a:gd name="connsiteX26" fmla="*/ 1305604 w 2726870"/>
                  <a:gd name="connsiteY26" fmla="*/ 1416192 h 4156128"/>
                  <a:gd name="connsiteX27" fmla="*/ 1436914 w 2726870"/>
                  <a:gd name="connsiteY27" fmla="*/ 1218090 h 4156128"/>
                  <a:gd name="connsiteX28" fmla="*/ 1436914 w 2726870"/>
                  <a:gd name="connsiteY28" fmla="*/ 1074959 h 4156128"/>
                  <a:gd name="connsiteX29" fmla="*/ 1436914 w 2726870"/>
                  <a:gd name="connsiteY29" fmla="*/ 718456 h 4156128"/>
                  <a:gd name="connsiteX30" fmla="*/ 1436914 w 2726870"/>
                  <a:gd name="connsiteY30" fmla="*/ 214997 h 4156128"/>
                  <a:gd name="connsiteX31" fmla="*/ 1651911 w 2726870"/>
                  <a:gd name="connsiteY31" fmla="*/ 0 h 4156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2726870" h="4156128">
                    <a:moveTo>
                      <a:pt x="1651911" y="0"/>
                    </a:moveTo>
                    <a:lnTo>
                      <a:pt x="2511873" y="0"/>
                    </a:lnTo>
                    <a:cubicBezTo>
                      <a:pt x="2630613" y="0"/>
                      <a:pt x="2726870" y="96257"/>
                      <a:pt x="2726870" y="214997"/>
                    </a:cubicBezTo>
                    <a:lnTo>
                      <a:pt x="2726870" y="718456"/>
                    </a:lnTo>
                    <a:lnTo>
                      <a:pt x="2726870" y="1074959"/>
                    </a:lnTo>
                    <a:lnTo>
                      <a:pt x="2726870" y="1648083"/>
                    </a:lnTo>
                    <a:lnTo>
                      <a:pt x="2726870" y="2508045"/>
                    </a:lnTo>
                    <a:lnTo>
                      <a:pt x="2726870" y="3081169"/>
                    </a:lnTo>
                    <a:lnTo>
                      <a:pt x="2726870" y="3701160"/>
                    </a:lnTo>
                    <a:lnTo>
                      <a:pt x="2726870" y="3941131"/>
                    </a:lnTo>
                    <a:cubicBezTo>
                      <a:pt x="2726870" y="4059871"/>
                      <a:pt x="2630613" y="4156128"/>
                      <a:pt x="2511873" y="4156128"/>
                    </a:cubicBezTo>
                    <a:lnTo>
                      <a:pt x="1842407" y="4156128"/>
                    </a:lnTo>
                    <a:lnTo>
                      <a:pt x="1651911" y="4156128"/>
                    </a:lnTo>
                    <a:lnTo>
                      <a:pt x="1074959" y="4156128"/>
                    </a:lnTo>
                    <a:lnTo>
                      <a:pt x="371856" y="4156128"/>
                    </a:lnTo>
                    <a:lnTo>
                      <a:pt x="214997" y="4156128"/>
                    </a:lnTo>
                    <a:cubicBezTo>
                      <a:pt x="96257" y="4156128"/>
                      <a:pt x="0" y="4059871"/>
                      <a:pt x="0" y="3941131"/>
                    </a:cubicBezTo>
                    <a:lnTo>
                      <a:pt x="0" y="3911199"/>
                    </a:lnTo>
                    <a:lnTo>
                      <a:pt x="0" y="3081169"/>
                    </a:lnTo>
                    <a:lnTo>
                      <a:pt x="0" y="2508045"/>
                    </a:lnTo>
                    <a:lnTo>
                      <a:pt x="0" y="2284084"/>
                    </a:lnTo>
                    <a:lnTo>
                      <a:pt x="0" y="1648083"/>
                    </a:lnTo>
                    <a:cubicBezTo>
                      <a:pt x="0" y="1529343"/>
                      <a:pt x="96257" y="1433086"/>
                      <a:pt x="214997" y="1433086"/>
                    </a:cubicBezTo>
                    <a:lnTo>
                      <a:pt x="428853" y="1433086"/>
                    </a:lnTo>
                    <a:lnTo>
                      <a:pt x="1074959" y="1433086"/>
                    </a:lnTo>
                    <a:lnTo>
                      <a:pt x="1221922" y="1433086"/>
                    </a:lnTo>
                    <a:lnTo>
                      <a:pt x="1305604" y="1416192"/>
                    </a:lnTo>
                    <a:cubicBezTo>
                      <a:pt x="1382769" y="1383553"/>
                      <a:pt x="1436914" y="1307145"/>
                      <a:pt x="1436914" y="1218090"/>
                    </a:cubicBezTo>
                    <a:lnTo>
                      <a:pt x="1436914" y="1074959"/>
                    </a:lnTo>
                    <a:lnTo>
                      <a:pt x="1436914" y="718456"/>
                    </a:lnTo>
                    <a:lnTo>
                      <a:pt x="1436914" y="214997"/>
                    </a:lnTo>
                    <a:cubicBezTo>
                      <a:pt x="1436914" y="96257"/>
                      <a:pt x="1533171" y="0"/>
                      <a:pt x="1651911" y="0"/>
                    </a:cubicBez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96043AC1-6B5F-796B-4FA8-0A407806FEAF}"/>
                  </a:ext>
                </a:extLst>
              </p:cNvPr>
              <p:cNvGrpSpPr/>
              <p:nvPr/>
            </p:nvGrpSpPr>
            <p:grpSpPr>
              <a:xfrm>
                <a:off x="1341120" y="3327982"/>
                <a:ext cx="2245360" cy="1905706"/>
                <a:chOff x="8921977" y="1180595"/>
                <a:chExt cx="2926080" cy="1905706"/>
              </a:xfrm>
            </p:grpSpPr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735EEDD7-66DC-8C04-10C3-5F5E51531741}"/>
                    </a:ext>
                  </a:extLst>
                </p:cNvPr>
                <p:cNvSpPr txBox="1"/>
                <p:nvPr/>
              </p:nvSpPr>
              <p:spPr>
                <a:xfrm>
                  <a:off x="8921977" y="1180595"/>
                  <a:ext cx="2926080" cy="523220"/>
                </a:xfrm>
                <a:prstGeom prst="rect">
                  <a:avLst/>
                </a:prstGeom>
                <a:noFill/>
              </p:spPr>
              <p:txBody>
                <a:bodyPr wrap="square" lIns="0" rIns="0" rtlCol="0" anchor="b">
                  <a:spAutoFit/>
                </a:bodyPr>
                <a:lstStyle/>
                <a:p>
                  <a:r>
                    <a:rPr lang="en-US" sz="2800" b="1" noProof="1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Lorem Ipsum</a:t>
                  </a:r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610DA3F6-D9CE-151F-14BE-FE570DD05B9E}"/>
                    </a:ext>
                  </a:extLst>
                </p:cNvPr>
                <p:cNvSpPr txBox="1"/>
                <p:nvPr/>
              </p:nvSpPr>
              <p:spPr>
                <a:xfrm>
                  <a:off x="8921977" y="1701306"/>
                  <a:ext cx="2926080" cy="1384995"/>
                </a:xfrm>
                <a:prstGeom prst="rect">
                  <a:avLst/>
                </a:prstGeom>
                <a:noFill/>
              </p:spPr>
              <p:txBody>
                <a:bodyPr wrap="square" lIns="0" rIns="0" rtlCol="0" anchor="t">
                  <a:spAutoFit/>
                </a:bodyPr>
                <a:lstStyle/>
                <a:p>
                  <a:pPr algn="just"/>
                  <a:r>
                    <a:rPr lang="en-US" sz="1400" noProof="1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Lorem ipsum dolor sit amet, nibh est. A magna maecenas, quam magna nec quis, lorem nunc. Suspendisse viverra sodales mauris, cras pharetra proin egestas arcu erat dolor. </a:t>
                  </a:r>
                </a:p>
              </p:txBody>
            </p:sp>
          </p:grpSp>
        </p:grpSp>
        <p:pic>
          <p:nvPicPr>
            <p:cNvPr id="29" name="Graphic 28" descr="Rocket with solid fill">
              <a:extLst>
                <a:ext uri="{FF2B5EF4-FFF2-40B4-BE49-F238E27FC236}">
                  <a16:creationId xmlns:a16="http://schemas.microsoft.com/office/drawing/2014/main" id="{D629AFB0-D6E9-4EE7-AB81-2B812EB73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2539092" y="1853293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98341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9428</TotalTime>
  <Words>708</Words>
  <Application>Microsoft Office PowerPoint</Application>
  <PresentationFormat>Widescreen</PresentationFormat>
  <Paragraphs>63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Numbered Rounded Blocks – Slide Template</vt:lpstr>
      <vt:lpstr>Numbered Rounded Blocks – Slide Template</vt:lpstr>
      <vt:lpstr>Numbered Rounded Blocks – Slide Template</vt:lpstr>
      <vt:lpstr>Numbered Rounded Blocks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Numbered Rounded Blocks</dc:title>
  <dc:creator>PresentationGO.com</dc:creator>
  <dc:description>© Copyright PresentationGO.com - Do not distribute or sale without written permission.</dc:description>
  <cp:lastModifiedBy>Christophe Barroche</cp:lastModifiedBy>
  <cp:revision>39</cp:revision>
  <dcterms:created xsi:type="dcterms:W3CDTF">2014-11-26T05:14:11Z</dcterms:created>
  <dcterms:modified xsi:type="dcterms:W3CDTF">2024-09-11T17:20:59Z</dcterms:modified>
  <cp:category>Charts &amp; Diagrams; Text &amp; Tables</cp:category>
</cp:coreProperties>
</file>