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08" r:id="rId4"/>
    <p:sldId id="311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113" d="100"/>
          <a:sy n="113" d="100"/>
        </p:scale>
        <p:origin x="1867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97591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13" Type="http://schemas.openxmlformats.org/officeDocument/2006/relationships/image" Target="../media/image11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svg"/><Relationship Id="rId11" Type="http://schemas.openxmlformats.org/officeDocument/2006/relationships/image" Target="../media/image9.png"/><Relationship Id="rId5" Type="http://schemas.openxmlformats.org/officeDocument/2006/relationships/image" Target="../media/image15.png"/><Relationship Id="rId10" Type="http://schemas.openxmlformats.org/officeDocument/2006/relationships/image" Target="../media/image8.svg"/><Relationship Id="rId4" Type="http://schemas.openxmlformats.org/officeDocument/2006/relationships/image" Target="../media/image14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Triangle Loop – Slide Template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C8FD053-13CC-18B3-6A33-61D0F1B4E008}"/>
              </a:ext>
            </a:extLst>
          </p:cNvPr>
          <p:cNvSpPr txBox="1"/>
          <p:nvPr/>
        </p:nvSpPr>
        <p:spPr>
          <a:xfrm>
            <a:off x="216677" y="4900560"/>
            <a:ext cx="179744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b="1" noProof="1"/>
              <a:t>Lorem Ipsum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8B51E93-BB5F-B07D-AD29-BE4F2CCADBBA}"/>
              </a:ext>
            </a:extLst>
          </p:cNvPr>
          <p:cNvSpPr txBox="1"/>
          <p:nvPr/>
        </p:nvSpPr>
        <p:spPr>
          <a:xfrm>
            <a:off x="784706" y="4028953"/>
            <a:ext cx="1797447" cy="78483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C2F46DB-F0F4-80C5-210B-165BA8C91A47}"/>
              </a:ext>
            </a:extLst>
          </p:cNvPr>
          <p:cNvSpPr txBox="1"/>
          <p:nvPr/>
        </p:nvSpPr>
        <p:spPr>
          <a:xfrm>
            <a:off x="5844403" y="1685932"/>
            <a:ext cx="179744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b="1" noProof="1"/>
              <a:t>Lorem Ipsum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19EF46E-9A10-165D-824F-9037EF1083D6}"/>
              </a:ext>
            </a:extLst>
          </p:cNvPr>
          <p:cNvSpPr txBox="1"/>
          <p:nvPr/>
        </p:nvSpPr>
        <p:spPr>
          <a:xfrm>
            <a:off x="5844403" y="2170094"/>
            <a:ext cx="1797447" cy="78483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pic>
        <p:nvPicPr>
          <p:cNvPr id="7" name="Graphic 6" descr="Lights On with solid fill">
            <a:extLst>
              <a:ext uri="{FF2B5EF4-FFF2-40B4-BE49-F238E27FC236}">
                <a16:creationId xmlns:a16="http://schemas.microsoft.com/office/drawing/2014/main" id="{5DFF2646-AA26-752B-D788-A478A0702B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29100" y="2900355"/>
            <a:ext cx="685800" cy="685800"/>
          </a:xfrm>
          <a:prstGeom prst="rect">
            <a:avLst/>
          </a:prstGeom>
        </p:spPr>
      </p:pic>
      <p:pic>
        <p:nvPicPr>
          <p:cNvPr id="9" name="Graphic 8" descr="Gears with solid fill">
            <a:extLst>
              <a:ext uri="{FF2B5EF4-FFF2-40B4-BE49-F238E27FC236}">
                <a16:creationId xmlns:a16="http://schemas.microsoft.com/office/drawing/2014/main" id="{9506BF85-613B-7C0B-94EF-6BC0BC7D05E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3545081" y="4078469"/>
            <a:ext cx="685800" cy="685800"/>
          </a:xfrm>
          <a:prstGeom prst="rect">
            <a:avLst/>
          </a:prstGeom>
        </p:spPr>
      </p:pic>
      <p:pic>
        <p:nvPicPr>
          <p:cNvPr id="10" name="Graphic 9" descr="Handshake with solid fill">
            <a:extLst>
              <a:ext uri="{FF2B5EF4-FFF2-40B4-BE49-F238E27FC236}">
                <a16:creationId xmlns:a16="http://schemas.microsoft.com/office/drawing/2014/main" id="{67BE9EA0-BEB6-2BA7-4AFE-ADE81FF4C8B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4913120" y="4078469"/>
            <a:ext cx="685800" cy="685800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6DC2BE01-219A-B624-885E-CC0C0139611D}"/>
              </a:ext>
            </a:extLst>
          </p:cNvPr>
          <p:cNvGrpSpPr/>
          <p:nvPr/>
        </p:nvGrpSpPr>
        <p:grpSpPr>
          <a:xfrm flipH="1">
            <a:off x="2185727" y="3570242"/>
            <a:ext cx="2553382" cy="1702255"/>
            <a:chOff x="5869033" y="3373484"/>
            <a:chExt cx="3404509" cy="2269673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59CB9419-5FFC-F437-69F7-2DFAEEAC66F1}"/>
                </a:ext>
              </a:extLst>
            </p:cNvPr>
            <p:cNvSpPr/>
            <p:nvPr/>
          </p:nvSpPr>
          <p:spPr>
            <a:xfrm>
              <a:off x="5869033" y="3373484"/>
              <a:ext cx="3404509" cy="2269673"/>
            </a:xfrm>
            <a:custGeom>
              <a:avLst/>
              <a:gdLst>
                <a:gd name="connsiteX0" fmla="*/ 1371600 w 4114800"/>
                <a:gd name="connsiteY0" fmla="*/ 548640 h 2743200"/>
                <a:gd name="connsiteX1" fmla="*/ 548640 w 4114800"/>
                <a:gd name="connsiteY1" fmla="*/ 1371600 h 2743200"/>
                <a:gd name="connsiteX2" fmla="*/ 1371600 w 4114800"/>
                <a:gd name="connsiteY2" fmla="*/ 2194560 h 2743200"/>
                <a:gd name="connsiteX3" fmla="*/ 2194560 w 4114800"/>
                <a:gd name="connsiteY3" fmla="*/ 1371600 h 2743200"/>
                <a:gd name="connsiteX4" fmla="*/ 1371600 w 4114800"/>
                <a:gd name="connsiteY4" fmla="*/ 548640 h 2743200"/>
                <a:gd name="connsiteX5" fmla="*/ 1371600 w 4114800"/>
                <a:gd name="connsiteY5" fmla="*/ 0 h 2743200"/>
                <a:gd name="connsiteX6" fmla="*/ 2743200 w 4114800"/>
                <a:gd name="connsiteY6" fmla="*/ 1371600 h 2743200"/>
                <a:gd name="connsiteX7" fmla="*/ 2508953 w 4114800"/>
                <a:gd name="connsiteY7" fmla="*/ 2138475 h 2743200"/>
                <a:gd name="connsiteX8" fmla="*/ 2467013 w 4114800"/>
                <a:gd name="connsiteY8" fmla="*/ 2194560 h 2743200"/>
                <a:gd name="connsiteX9" fmla="*/ 3889468 w 4114800"/>
                <a:gd name="connsiteY9" fmla="*/ 2194560 h 2743200"/>
                <a:gd name="connsiteX10" fmla="*/ 4114800 w 4114800"/>
                <a:gd name="connsiteY10" fmla="*/ 2468880 h 2743200"/>
                <a:gd name="connsiteX11" fmla="*/ 3889468 w 4114800"/>
                <a:gd name="connsiteY11" fmla="*/ 2743200 h 2743200"/>
                <a:gd name="connsiteX12" fmla="*/ 1371600 w 4114800"/>
                <a:gd name="connsiteY12" fmla="*/ 2743200 h 2743200"/>
                <a:gd name="connsiteX13" fmla="*/ 0 w 4114800"/>
                <a:gd name="connsiteY13" fmla="*/ 1371600 h 2743200"/>
                <a:gd name="connsiteX14" fmla="*/ 1371600 w 4114800"/>
                <a:gd name="connsiteY14" fmla="*/ 0 h 274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114800" h="2743200">
                  <a:moveTo>
                    <a:pt x="1371600" y="548640"/>
                  </a:moveTo>
                  <a:cubicBezTo>
                    <a:pt x="917092" y="548640"/>
                    <a:pt x="548640" y="917092"/>
                    <a:pt x="548640" y="1371600"/>
                  </a:cubicBezTo>
                  <a:cubicBezTo>
                    <a:pt x="548640" y="1826108"/>
                    <a:pt x="917092" y="2194560"/>
                    <a:pt x="1371600" y="2194560"/>
                  </a:cubicBezTo>
                  <a:cubicBezTo>
                    <a:pt x="1826108" y="2194560"/>
                    <a:pt x="2194560" y="1826108"/>
                    <a:pt x="2194560" y="1371600"/>
                  </a:cubicBezTo>
                  <a:cubicBezTo>
                    <a:pt x="2194560" y="917092"/>
                    <a:pt x="1826108" y="548640"/>
                    <a:pt x="1371600" y="548640"/>
                  </a:cubicBezTo>
                  <a:close/>
                  <a:moveTo>
                    <a:pt x="1371600" y="0"/>
                  </a:moveTo>
                  <a:cubicBezTo>
                    <a:pt x="2129114" y="0"/>
                    <a:pt x="2743200" y="614086"/>
                    <a:pt x="2743200" y="1371600"/>
                  </a:cubicBezTo>
                  <a:cubicBezTo>
                    <a:pt x="2743200" y="1655668"/>
                    <a:pt x="2656844" y="1919566"/>
                    <a:pt x="2508953" y="2138475"/>
                  </a:cubicBezTo>
                  <a:lnTo>
                    <a:pt x="2467013" y="2194560"/>
                  </a:lnTo>
                  <a:lnTo>
                    <a:pt x="3889468" y="2194560"/>
                  </a:lnTo>
                  <a:lnTo>
                    <a:pt x="4114800" y="2468880"/>
                  </a:lnTo>
                  <a:lnTo>
                    <a:pt x="3889468" y="2743200"/>
                  </a:lnTo>
                  <a:lnTo>
                    <a:pt x="1371600" y="2743200"/>
                  </a:lnTo>
                  <a:cubicBezTo>
                    <a:pt x="614086" y="2743200"/>
                    <a:pt x="0" y="2129114"/>
                    <a:pt x="0" y="1371600"/>
                  </a:cubicBezTo>
                  <a:cubicBezTo>
                    <a:pt x="0" y="614086"/>
                    <a:pt x="614086" y="0"/>
                    <a:pt x="137160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56DBF082-5ECB-13A6-021B-5A14E430E035}"/>
                </a:ext>
              </a:extLst>
            </p:cNvPr>
            <p:cNvSpPr/>
            <p:nvPr/>
          </p:nvSpPr>
          <p:spPr>
            <a:xfrm>
              <a:off x="7004957" y="4612821"/>
              <a:ext cx="1125843" cy="576402"/>
            </a:xfrm>
            <a:custGeom>
              <a:avLst/>
              <a:gdLst>
                <a:gd name="connsiteX0" fmla="*/ 669281 w 1125843"/>
                <a:gd name="connsiteY0" fmla="*/ 0 h 576402"/>
                <a:gd name="connsiteX1" fmla="*/ 1125843 w 1125843"/>
                <a:gd name="connsiteY1" fmla="*/ 0 h 576402"/>
                <a:gd name="connsiteX2" fmla="*/ 1120673 w 1125843"/>
                <a:gd name="connsiteY2" fmla="*/ 68324 h 576402"/>
                <a:gd name="connsiteX3" fmla="*/ 939937 w 1125843"/>
                <a:gd name="connsiteY3" fmla="*/ 529998 h 576402"/>
                <a:gd name="connsiteX4" fmla="*/ 905237 w 1125843"/>
                <a:gd name="connsiteY4" fmla="*/ 576402 h 576402"/>
                <a:gd name="connsiteX5" fmla="*/ 0 w 1125843"/>
                <a:gd name="connsiteY5" fmla="*/ 576402 h 576402"/>
                <a:gd name="connsiteX6" fmla="*/ 0 w 1125843"/>
                <a:gd name="connsiteY6" fmla="*/ 576293 h 576402"/>
                <a:gd name="connsiteX7" fmla="*/ 136139 w 1125843"/>
                <a:gd name="connsiteY7" fmla="*/ 562569 h 576402"/>
                <a:gd name="connsiteX8" fmla="*/ 136164 w 1125843"/>
                <a:gd name="connsiteY8" fmla="*/ 562561 h 576402"/>
                <a:gd name="connsiteX9" fmla="*/ 233030 w 1125843"/>
                <a:gd name="connsiteY9" fmla="*/ 535085 h 576402"/>
                <a:gd name="connsiteX10" fmla="*/ 251364 w 1125843"/>
                <a:gd name="connsiteY10" fmla="*/ 526801 h 576402"/>
                <a:gd name="connsiteX11" fmla="*/ 263951 w 1125843"/>
                <a:gd name="connsiteY11" fmla="*/ 522894 h 576402"/>
                <a:gd name="connsiteX12" fmla="*/ 283523 w 1125843"/>
                <a:gd name="connsiteY12" fmla="*/ 512271 h 576402"/>
                <a:gd name="connsiteX13" fmla="*/ 323471 w 1125843"/>
                <a:gd name="connsiteY13" fmla="*/ 494221 h 576402"/>
                <a:gd name="connsiteX14" fmla="*/ 360500 w 1125843"/>
                <a:gd name="connsiteY14" fmla="*/ 470489 h 576402"/>
                <a:gd name="connsiteX15" fmla="*/ 379612 w 1125843"/>
                <a:gd name="connsiteY15" fmla="*/ 460115 h 576402"/>
                <a:gd name="connsiteX16" fmla="*/ 389794 w 1125843"/>
                <a:gd name="connsiteY16" fmla="*/ 451714 h 576402"/>
                <a:gd name="connsiteX17" fmla="*/ 406307 w 1125843"/>
                <a:gd name="connsiteY17" fmla="*/ 441131 h 576402"/>
                <a:gd name="connsiteX18" fmla="*/ 480357 w 1125843"/>
                <a:gd name="connsiteY18" fmla="*/ 376993 h 576402"/>
                <a:gd name="connsiteX19" fmla="*/ 480384 w 1125843"/>
                <a:gd name="connsiteY19" fmla="*/ 376971 h 576402"/>
                <a:gd name="connsiteX20" fmla="*/ 480408 w 1125843"/>
                <a:gd name="connsiteY20" fmla="*/ 376942 h 576402"/>
                <a:gd name="connsiteX21" fmla="*/ 544543 w 1125843"/>
                <a:gd name="connsiteY21" fmla="*/ 302895 h 576402"/>
                <a:gd name="connsiteX22" fmla="*/ 555126 w 1125843"/>
                <a:gd name="connsiteY22" fmla="*/ 286382 h 576402"/>
                <a:gd name="connsiteX23" fmla="*/ 563528 w 1125843"/>
                <a:gd name="connsiteY23" fmla="*/ 276199 h 576402"/>
                <a:gd name="connsiteX24" fmla="*/ 573903 w 1125843"/>
                <a:gd name="connsiteY24" fmla="*/ 257085 h 576402"/>
                <a:gd name="connsiteX25" fmla="*/ 597633 w 1125843"/>
                <a:gd name="connsiteY25" fmla="*/ 220058 h 576402"/>
                <a:gd name="connsiteX26" fmla="*/ 615682 w 1125843"/>
                <a:gd name="connsiteY26" fmla="*/ 180112 h 576402"/>
                <a:gd name="connsiteX27" fmla="*/ 626307 w 1125843"/>
                <a:gd name="connsiteY27" fmla="*/ 160538 h 576402"/>
                <a:gd name="connsiteX28" fmla="*/ 630214 w 1125843"/>
                <a:gd name="connsiteY28" fmla="*/ 147949 h 576402"/>
                <a:gd name="connsiteX29" fmla="*/ 638498 w 1125843"/>
                <a:gd name="connsiteY29" fmla="*/ 129617 h 576402"/>
                <a:gd name="connsiteX30" fmla="*/ 665974 w 1125843"/>
                <a:gd name="connsiteY30" fmla="*/ 32750 h 576402"/>
                <a:gd name="connsiteX31" fmla="*/ 665982 w 1125843"/>
                <a:gd name="connsiteY31" fmla="*/ 32726 h 576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125843" h="576402">
                  <a:moveTo>
                    <a:pt x="669281" y="0"/>
                  </a:moveTo>
                  <a:lnTo>
                    <a:pt x="1125843" y="0"/>
                  </a:lnTo>
                  <a:lnTo>
                    <a:pt x="1120673" y="68324"/>
                  </a:lnTo>
                  <a:cubicBezTo>
                    <a:pt x="1094842" y="237378"/>
                    <a:pt x="1031709" y="394157"/>
                    <a:pt x="939937" y="529998"/>
                  </a:cubicBezTo>
                  <a:lnTo>
                    <a:pt x="905237" y="576402"/>
                  </a:lnTo>
                  <a:lnTo>
                    <a:pt x="0" y="576402"/>
                  </a:lnTo>
                  <a:lnTo>
                    <a:pt x="0" y="576293"/>
                  </a:lnTo>
                  <a:lnTo>
                    <a:pt x="136139" y="562569"/>
                  </a:lnTo>
                  <a:lnTo>
                    <a:pt x="136164" y="562561"/>
                  </a:lnTo>
                  <a:lnTo>
                    <a:pt x="233030" y="535085"/>
                  </a:lnTo>
                  <a:lnTo>
                    <a:pt x="251364" y="526801"/>
                  </a:lnTo>
                  <a:lnTo>
                    <a:pt x="263951" y="522894"/>
                  </a:lnTo>
                  <a:lnTo>
                    <a:pt x="283523" y="512271"/>
                  </a:lnTo>
                  <a:lnTo>
                    <a:pt x="323471" y="494221"/>
                  </a:lnTo>
                  <a:lnTo>
                    <a:pt x="360500" y="470489"/>
                  </a:lnTo>
                  <a:lnTo>
                    <a:pt x="379612" y="460115"/>
                  </a:lnTo>
                  <a:lnTo>
                    <a:pt x="389794" y="451714"/>
                  </a:lnTo>
                  <a:lnTo>
                    <a:pt x="406307" y="441131"/>
                  </a:lnTo>
                  <a:lnTo>
                    <a:pt x="480357" y="376993"/>
                  </a:lnTo>
                  <a:lnTo>
                    <a:pt x="480384" y="376971"/>
                  </a:lnTo>
                  <a:lnTo>
                    <a:pt x="480408" y="376942"/>
                  </a:lnTo>
                  <a:lnTo>
                    <a:pt x="544543" y="302895"/>
                  </a:lnTo>
                  <a:lnTo>
                    <a:pt x="555126" y="286382"/>
                  </a:lnTo>
                  <a:lnTo>
                    <a:pt x="563528" y="276199"/>
                  </a:lnTo>
                  <a:lnTo>
                    <a:pt x="573903" y="257085"/>
                  </a:lnTo>
                  <a:lnTo>
                    <a:pt x="597633" y="220058"/>
                  </a:lnTo>
                  <a:lnTo>
                    <a:pt x="615682" y="180112"/>
                  </a:lnTo>
                  <a:lnTo>
                    <a:pt x="626307" y="160538"/>
                  </a:lnTo>
                  <a:lnTo>
                    <a:pt x="630214" y="147949"/>
                  </a:lnTo>
                  <a:lnTo>
                    <a:pt x="638498" y="129617"/>
                  </a:lnTo>
                  <a:lnTo>
                    <a:pt x="665974" y="32750"/>
                  </a:lnTo>
                  <a:lnTo>
                    <a:pt x="665982" y="32726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1">
                    <a:alpha val="0"/>
                  </a:schemeClr>
                </a:gs>
                <a:gs pos="64000">
                  <a:schemeClr val="tx1">
                    <a:alpha val="20000"/>
                  </a:schemeClr>
                </a:gs>
                <a:gs pos="73000">
                  <a:schemeClr val="tx1">
                    <a:alpha val="30000"/>
                  </a:schemeClr>
                </a:gs>
                <a:gs pos="100000">
                  <a:schemeClr val="tx1">
                    <a:alpha val="5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79FF632B-62A0-A9E7-09D0-E6583B2F3F29}"/>
              </a:ext>
            </a:extLst>
          </p:cNvPr>
          <p:cNvGrpSpPr/>
          <p:nvPr/>
        </p:nvGrpSpPr>
        <p:grpSpPr>
          <a:xfrm>
            <a:off x="4404893" y="3570241"/>
            <a:ext cx="2553382" cy="1702255"/>
            <a:chOff x="5869033" y="3373484"/>
            <a:chExt cx="3404509" cy="2269673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AABA98FA-4998-1EA0-BB8E-3EA860D7CC46}"/>
                </a:ext>
              </a:extLst>
            </p:cNvPr>
            <p:cNvSpPr/>
            <p:nvPr/>
          </p:nvSpPr>
          <p:spPr>
            <a:xfrm>
              <a:off x="5869033" y="3373484"/>
              <a:ext cx="3404509" cy="2269673"/>
            </a:xfrm>
            <a:custGeom>
              <a:avLst/>
              <a:gdLst>
                <a:gd name="connsiteX0" fmla="*/ 1371600 w 4114800"/>
                <a:gd name="connsiteY0" fmla="*/ 548640 h 2743200"/>
                <a:gd name="connsiteX1" fmla="*/ 548640 w 4114800"/>
                <a:gd name="connsiteY1" fmla="*/ 1371600 h 2743200"/>
                <a:gd name="connsiteX2" fmla="*/ 1371600 w 4114800"/>
                <a:gd name="connsiteY2" fmla="*/ 2194560 h 2743200"/>
                <a:gd name="connsiteX3" fmla="*/ 2194560 w 4114800"/>
                <a:gd name="connsiteY3" fmla="*/ 1371600 h 2743200"/>
                <a:gd name="connsiteX4" fmla="*/ 1371600 w 4114800"/>
                <a:gd name="connsiteY4" fmla="*/ 548640 h 2743200"/>
                <a:gd name="connsiteX5" fmla="*/ 1371600 w 4114800"/>
                <a:gd name="connsiteY5" fmla="*/ 0 h 2743200"/>
                <a:gd name="connsiteX6" fmla="*/ 2743200 w 4114800"/>
                <a:gd name="connsiteY6" fmla="*/ 1371600 h 2743200"/>
                <a:gd name="connsiteX7" fmla="*/ 2508953 w 4114800"/>
                <a:gd name="connsiteY7" fmla="*/ 2138475 h 2743200"/>
                <a:gd name="connsiteX8" fmla="*/ 2467013 w 4114800"/>
                <a:gd name="connsiteY8" fmla="*/ 2194560 h 2743200"/>
                <a:gd name="connsiteX9" fmla="*/ 3889468 w 4114800"/>
                <a:gd name="connsiteY9" fmla="*/ 2194560 h 2743200"/>
                <a:gd name="connsiteX10" fmla="*/ 4114800 w 4114800"/>
                <a:gd name="connsiteY10" fmla="*/ 2468880 h 2743200"/>
                <a:gd name="connsiteX11" fmla="*/ 3889468 w 4114800"/>
                <a:gd name="connsiteY11" fmla="*/ 2743200 h 2743200"/>
                <a:gd name="connsiteX12" fmla="*/ 1371600 w 4114800"/>
                <a:gd name="connsiteY12" fmla="*/ 2743200 h 2743200"/>
                <a:gd name="connsiteX13" fmla="*/ 0 w 4114800"/>
                <a:gd name="connsiteY13" fmla="*/ 1371600 h 2743200"/>
                <a:gd name="connsiteX14" fmla="*/ 1371600 w 4114800"/>
                <a:gd name="connsiteY14" fmla="*/ 0 h 274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114800" h="2743200">
                  <a:moveTo>
                    <a:pt x="1371600" y="548640"/>
                  </a:moveTo>
                  <a:cubicBezTo>
                    <a:pt x="917092" y="548640"/>
                    <a:pt x="548640" y="917092"/>
                    <a:pt x="548640" y="1371600"/>
                  </a:cubicBezTo>
                  <a:cubicBezTo>
                    <a:pt x="548640" y="1826108"/>
                    <a:pt x="917092" y="2194560"/>
                    <a:pt x="1371600" y="2194560"/>
                  </a:cubicBezTo>
                  <a:cubicBezTo>
                    <a:pt x="1826108" y="2194560"/>
                    <a:pt x="2194560" y="1826108"/>
                    <a:pt x="2194560" y="1371600"/>
                  </a:cubicBezTo>
                  <a:cubicBezTo>
                    <a:pt x="2194560" y="917092"/>
                    <a:pt x="1826108" y="548640"/>
                    <a:pt x="1371600" y="548640"/>
                  </a:cubicBezTo>
                  <a:close/>
                  <a:moveTo>
                    <a:pt x="1371600" y="0"/>
                  </a:moveTo>
                  <a:cubicBezTo>
                    <a:pt x="2129114" y="0"/>
                    <a:pt x="2743200" y="614086"/>
                    <a:pt x="2743200" y="1371600"/>
                  </a:cubicBezTo>
                  <a:cubicBezTo>
                    <a:pt x="2743200" y="1655668"/>
                    <a:pt x="2656844" y="1919566"/>
                    <a:pt x="2508953" y="2138475"/>
                  </a:cubicBezTo>
                  <a:lnTo>
                    <a:pt x="2467013" y="2194560"/>
                  </a:lnTo>
                  <a:lnTo>
                    <a:pt x="3889468" y="2194560"/>
                  </a:lnTo>
                  <a:lnTo>
                    <a:pt x="4114800" y="2468880"/>
                  </a:lnTo>
                  <a:lnTo>
                    <a:pt x="3889468" y="2743200"/>
                  </a:lnTo>
                  <a:lnTo>
                    <a:pt x="1371600" y="2743200"/>
                  </a:lnTo>
                  <a:cubicBezTo>
                    <a:pt x="614086" y="2743200"/>
                    <a:pt x="0" y="2129114"/>
                    <a:pt x="0" y="1371600"/>
                  </a:cubicBezTo>
                  <a:cubicBezTo>
                    <a:pt x="0" y="614086"/>
                    <a:pt x="614086" y="0"/>
                    <a:pt x="13716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8E92B1EF-A5C4-B60E-64A9-DE7DE89DAA7F}"/>
                </a:ext>
              </a:extLst>
            </p:cNvPr>
            <p:cNvSpPr/>
            <p:nvPr/>
          </p:nvSpPr>
          <p:spPr>
            <a:xfrm>
              <a:off x="7004957" y="4612821"/>
              <a:ext cx="1125843" cy="576402"/>
            </a:xfrm>
            <a:custGeom>
              <a:avLst/>
              <a:gdLst>
                <a:gd name="connsiteX0" fmla="*/ 669281 w 1125843"/>
                <a:gd name="connsiteY0" fmla="*/ 0 h 576402"/>
                <a:gd name="connsiteX1" fmla="*/ 1125843 w 1125843"/>
                <a:gd name="connsiteY1" fmla="*/ 0 h 576402"/>
                <a:gd name="connsiteX2" fmla="*/ 1120673 w 1125843"/>
                <a:gd name="connsiteY2" fmla="*/ 68324 h 576402"/>
                <a:gd name="connsiteX3" fmla="*/ 939937 w 1125843"/>
                <a:gd name="connsiteY3" fmla="*/ 529998 h 576402"/>
                <a:gd name="connsiteX4" fmla="*/ 905237 w 1125843"/>
                <a:gd name="connsiteY4" fmla="*/ 576402 h 576402"/>
                <a:gd name="connsiteX5" fmla="*/ 0 w 1125843"/>
                <a:gd name="connsiteY5" fmla="*/ 576402 h 576402"/>
                <a:gd name="connsiteX6" fmla="*/ 0 w 1125843"/>
                <a:gd name="connsiteY6" fmla="*/ 576293 h 576402"/>
                <a:gd name="connsiteX7" fmla="*/ 136139 w 1125843"/>
                <a:gd name="connsiteY7" fmla="*/ 562569 h 576402"/>
                <a:gd name="connsiteX8" fmla="*/ 136164 w 1125843"/>
                <a:gd name="connsiteY8" fmla="*/ 562561 h 576402"/>
                <a:gd name="connsiteX9" fmla="*/ 233030 w 1125843"/>
                <a:gd name="connsiteY9" fmla="*/ 535085 h 576402"/>
                <a:gd name="connsiteX10" fmla="*/ 251364 w 1125843"/>
                <a:gd name="connsiteY10" fmla="*/ 526801 h 576402"/>
                <a:gd name="connsiteX11" fmla="*/ 263951 w 1125843"/>
                <a:gd name="connsiteY11" fmla="*/ 522894 h 576402"/>
                <a:gd name="connsiteX12" fmla="*/ 283523 w 1125843"/>
                <a:gd name="connsiteY12" fmla="*/ 512271 h 576402"/>
                <a:gd name="connsiteX13" fmla="*/ 323471 w 1125843"/>
                <a:gd name="connsiteY13" fmla="*/ 494221 h 576402"/>
                <a:gd name="connsiteX14" fmla="*/ 360500 w 1125843"/>
                <a:gd name="connsiteY14" fmla="*/ 470489 h 576402"/>
                <a:gd name="connsiteX15" fmla="*/ 379612 w 1125843"/>
                <a:gd name="connsiteY15" fmla="*/ 460115 h 576402"/>
                <a:gd name="connsiteX16" fmla="*/ 389794 w 1125843"/>
                <a:gd name="connsiteY16" fmla="*/ 451714 h 576402"/>
                <a:gd name="connsiteX17" fmla="*/ 406307 w 1125843"/>
                <a:gd name="connsiteY17" fmla="*/ 441131 h 576402"/>
                <a:gd name="connsiteX18" fmla="*/ 480357 w 1125843"/>
                <a:gd name="connsiteY18" fmla="*/ 376993 h 576402"/>
                <a:gd name="connsiteX19" fmla="*/ 480384 w 1125843"/>
                <a:gd name="connsiteY19" fmla="*/ 376971 h 576402"/>
                <a:gd name="connsiteX20" fmla="*/ 480408 w 1125843"/>
                <a:gd name="connsiteY20" fmla="*/ 376942 h 576402"/>
                <a:gd name="connsiteX21" fmla="*/ 544543 w 1125843"/>
                <a:gd name="connsiteY21" fmla="*/ 302895 h 576402"/>
                <a:gd name="connsiteX22" fmla="*/ 555126 w 1125843"/>
                <a:gd name="connsiteY22" fmla="*/ 286382 h 576402"/>
                <a:gd name="connsiteX23" fmla="*/ 563528 w 1125843"/>
                <a:gd name="connsiteY23" fmla="*/ 276199 h 576402"/>
                <a:gd name="connsiteX24" fmla="*/ 573903 w 1125843"/>
                <a:gd name="connsiteY24" fmla="*/ 257085 h 576402"/>
                <a:gd name="connsiteX25" fmla="*/ 597633 w 1125843"/>
                <a:gd name="connsiteY25" fmla="*/ 220058 h 576402"/>
                <a:gd name="connsiteX26" fmla="*/ 615682 w 1125843"/>
                <a:gd name="connsiteY26" fmla="*/ 180112 h 576402"/>
                <a:gd name="connsiteX27" fmla="*/ 626307 w 1125843"/>
                <a:gd name="connsiteY27" fmla="*/ 160538 h 576402"/>
                <a:gd name="connsiteX28" fmla="*/ 630214 w 1125843"/>
                <a:gd name="connsiteY28" fmla="*/ 147949 h 576402"/>
                <a:gd name="connsiteX29" fmla="*/ 638498 w 1125843"/>
                <a:gd name="connsiteY29" fmla="*/ 129617 h 576402"/>
                <a:gd name="connsiteX30" fmla="*/ 665974 w 1125843"/>
                <a:gd name="connsiteY30" fmla="*/ 32750 h 576402"/>
                <a:gd name="connsiteX31" fmla="*/ 665982 w 1125843"/>
                <a:gd name="connsiteY31" fmla="*/ 32726 h 576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125843" h="576402">
                  <a:moveTo>
                    <a:pt x="669281" y="0"/>
                  </a:moveTo>
                  <a:lnTo>
                    <a:pt x="1125843" y="0"/>
                  </a:lnTo>
                  <a:lnTo>
                    <a:pt x="1120673" y="68324"/>
                  </a:lnTo>
                  <a:cubicBezTo>
                    <a:pt x="1094842" y="237378"/>
                    <a:pt x="1031709" y="394157"/>
                    <a:pt x="939937" y="529998"/>
                  </a:cubicBezTo>
                  <a:lnTo>
                    <a:pt x="905237" y="576402"/>
                  </a:lnTo>
                  <a:lnTo>
                    <a:pt x="0" y="576402"/>
                  </a:lnTo>
                  <a:lnTo>
                    <a:pt x="0" y="576293"/>
                  </a:lnTo>
                  <a:lnTo>
                    <a:pt x="136139" y="562569"/>
                  </a:lnTo>
                  <a:lnTo>
                    <a:pt x="136164" y="562561"/>
                  </a:lnTo>
                  <a:lnTo>
                    <a:pt x="233030" y="535085"/>
                  </a:lnTo>
                  <a:lnTo>
                    <a:pt x="251364" y="526801"/>
                  </a:lnTo>
                  <a:lnTo>
                    <a:pt x="263951" y="522894"/>
                  </a:lnTo>
                  <a:lnTo>
                    <a:pt x="283523" y="512271"/>
                  </a:lnTo>
                  <a:lnTo>
                    <a:pt x="323471" y="494221"/>
                  </a:lnTo>
                  <a:lnTo>
                    <a:pt x="360500" y="470489"/>
                  </a:lnTo>
                  <a:lnTo>
                    <a:pt x="379612" y="460115"/>
                  </a:lnTo>
                  <a:lnTo>
                    <a:pt x="389794" y="451714"/>
                  </a:lnTo>
                  <a:lnTo>
                    <a:pt x="406307" y="441131"/>
                  </a:lnTo>
                  <a:lnTo>
                    <a:pt x="480357" y="376993"/>
                  </a:lnTo>
                  <a:lnTo>
                    <a:pt x="480384" y="376971"/>
                  </a:lnTo>
                  <a:lnTo>
                    <a:pt x="480408" y="376942"/>
                  </a:lnTo>
                  <a:lnTo>
                    <a:pt x="544543" y="302895"/>
                  </a:lnTo>
                  <a:lnTo>
                    <a:pt x="555126" y="286382"/>
                  </a:lnTo>
                  <a:lnTo>
                    <a:pt x="563528" y="276199"/>
                  </a:lnTo>
                  <a:lnTo>
                    <a:pt x="573903" y="257085"/>
                  </a:lnTo>
                  <a:lnTo>
                    <a:pt x="597633" y="220058"/>
                  </a:lnTo>
                  <a:lnTo>
                    <a:pt x="615682" y="180112"/>
                  </a:lnTo>
                  <a:lnTo>
                    <a:pt x="626307" y="160538"/>
                  </a:lnTo>
                  <a:lnTo>
                    <a:pt x="630214" y="147949"/>
                  </a:lnTo>
                  <a:lnTo>
                    <a:pt x="638498" y="129617"/>
                  </a:lnTo>
                  <a:lnTo>
                    <a:pt x="665974" y="32750"/>
                  </a:lnTo>
                  <a:lnTo>
                    <a:pt x="665982" y="32726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1">
                    <a:alpha val="0"/>
                  </a:schemeClr>
                </a:gs>
                <a:gs pos="64000">
                  <a:schemeClr val="tx1">
                    <a:alpha val="20000"/>
                  </a:schemeClr>
                </a:gs>
                <a:gs pos="73000">
                  <a:schemeClr val="tx1">
                    <a:alpha val="30000"/>
                  </a:schemeClr>
                </a:gs>
                <a:gs pos="100000">
                  <a:schemeClr val="tx1">
                    <a:alpha val="5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CCD462F7-4D9E-E3EA-E369-C0D468B988DC}"/>
              </a:ext>
            </a:extLst>
          </p:cNvPr>
          <p:cNvGrpSpPr/>
          <p:nvPr/>
        </p:nvGrpSpPr>
        <p:grpSpPr>
          <a:xfrm rot="16200000">
            <a:off x="3295310" y="1959717"/>
            <a:ext cx="2553382" cy="1702255"/>
            <a:chOff x="5869033" y="3373484"/>
            <a:chExt cx="3404509" cy="2269673"/>
          </a:xfrm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2D16E8D4-B319-959B-7F81-973F4B8C6E39}"/>
                </a:ext>
              </a:extLst>
            </p:cNvPr>
            <p:cNvSpPr/>
            <p:nvPr/>
          </p:nvSpPr>
          <p:spPr>
            <a:xfrm>
              <a:off x="5869033" y="3373484"/>
              <a:ext cx="3404509" cy="2269673"/>
            </a:xfrm>
            <a:custGeom>
              <a:avLst/>
              <a:gdLst>
                <a:gd name="connsiteX0" fmla="*/ 1371600 w 4114800"/>
                <a:gd name="connsiteY0" fmla="*/ 548640 h 2743200"/>
                <a:gd name="connsiteX1" fmla="*/ 548640 w 4114800"/>
                <a:gd name="connsiteY1" fmla="*/ 1371600 h 2743200"/>
                <a:gd name="connsiteX2" fmla="*/ 1371600 w 4114800"/>
                <a:gd name="connsiteY2" fmla="*/ 2194560 h 2743200"/>
                <a:gd name="connsiteX3" fmla="*/ 2194560 w 4114800"/>
                <a:gd name="connsiteY3" fmla="*/ 1371600 h 2743200"/>
                <a:gd name="connsiteX4" fmla="*/ 1371600 w 4114800"/>
                <a:gd name="connsiteY4" fmla="*/ 548640 h 2743200"/>
                <a:gd name="connsiteX5" fmla="*/ 1371600 w 4114800"/>
                <a:gd name="connsiteY5" fmla="*/ 0 h 2743200"/>
                <a:gd name="connsiteX6" fmla="*/ 2743200 w 4114800"/>
                <a:gd name="connsiteY6" fmla="*/ 1371600 h 2743200"/>
                <a:gd name="connsiteX7" fmla="*/ 2508953 w 4114800"/>
                <a:gd name="connsiteY7" fmla="*/ 2138475 h 2743200"/>
                <a:gd name="connsiteX8" fmla="*/ 2467013 w 4114800"/>
                <a:gd name="connsiteY8" fmla="*/ 2194560 h 2743200"/>
                <a:gd name="connsiteX9" fmla="*/ 3889468 w 4114800"/>
                <a:gd name="connsiteY9" fmla="*/ 2194560 h 2743200"/>
                <a:gd name="connsiteX10" fmla="*/ 4114800 w 4114800"/>
                <a:gd name="connsiteY10" fmla="*/ 2468880 h 2743200"/>
                <a:gd name="connsiteX11" fmla="*/ 3889468 w 4114800"/>
                <a:gd name="connsiteY11" fmla="*/ 2743200 h 2743200"/>
                <a:gd name="connsiteX12" fmla="*/ 1371600 w 4114800"/>
                <a:gd name="connsiteY12" fmla="*/ 2743200 h 2743200"/>
                <a:gd name="connsiteX13" fmla="*/ 0 w 4114800"/>
                <a:gd name="connsiteY13" fmla="*/ 1371600 h 2743200"/>
                <a:gd name="connsiteX14" fmla="*/ 1371600 w 4114800"/>
                <a:gd name="connsiteY14" fmla="*/ 0 h 274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114800" h="2743200">
                  <a:moveTo>
                    <a:pt x="1371600" y="548640"/>
                  </a:moveTo>
                  <a:cubicBezTo>
                    <a:pt x="917092" y="548640"/>
                    <a:pt x="548640" y="917092"/>
                    <a:pt x="548640" y="1371600"/>
                  </a:cubicBezTo>
                  <a:cubicBezTo>
                    <a:pt x="548640" y="1826108"/>
                    <a:pt x="917092" y="2194560"/>
                    <a:pt x="1371600" y="2194560"/>
                  </a:cubicBezTo>
                  <a:cubicBezTo>
                    <a:pt x="1826108" y="2194560"/>
                    <a:pt x="2194560" y="1826108"/>
                    <a:pt x="2194560" y="1371600"/>
                  </a:cubicBezTo>
                  <a:cubicBezTo>
                    <a:pt x="2194560" y="917092"/>
                    <a:pt x="1826108" y="548640"/>
                    <a:pt x="1371600" y="548640"/>
                  </a:cubicBezTo>
                  <a:close/>
                  <a:moveTo>
                    <a:pt x="1371600" y="0"/>
                  </a:moveTo>
                  <a:cubicBezTo>
                    <a:pt x="2129114" y="0"/>
                    <a:pt x="2743200" y="614086"/>
                    <a:pt x="2743200" y="1371600"/>
                  </a:cubicBezTo>
                  <a:cubicBezTo>
                    <a:pt x="2743200" y="1655668"/>
                    <a:pt x="2656844" y="1919566"/>
                    <a:pt x="2508953" y="2138475"/>
                  </a:cubicBezTo>
                  <a:lnTo>
                    <a:pt x="2467013" y="2194560"/>
                  </a:lnTo>
                  <a:lnTo>
                    <a:pt x="3889468" y="2194560"/>
                  </a:lnTo>
                  <a:lnTo>
                    <a:pt x="4114800" y="2468880"/>
                  </a:lnTo>
                  <a:lnTo>
                    <a:pt x="3889468" y="2743200"/>
                  </a:lnTo>
                  <a:lnTo>
                    <a:pt x="1371600" y="2743200"/>
                  </a:lnTo>
                  <a:cubicBezTo>
                    <a:pt x="614086" y="2743200"/>
                    <a:pt x="0" y="2129114"/>
                    <a:pt x="0" y="1371600"/>
                  </a:cubicBezTo>
                  <a:cubicBezTo>
                    <a:pt x="0" y="614086"/>
                    <a:pt x="614086" y="0"/>
                    <a:pt x="137160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998ACF9B-F42C-BAE0-A818-B11948B8BCCC}"/>
                </a:ext>
              </a:extLst>
            </p:cNvPr>
            <p:cNvSpPr/>
            <p:nvPr/>
          </p:nvSpPr>
          <p:spPr>
            <a:xfrm>
              <a:off x="7004957" y="4612821"/>
              <a:ext cx="1125843" cy="576402"/>
            </a:xfrm>
            <a:custGeom>
              <a:avLst/>
              <a:gdLst>
                <a:gd name="connsiteX0" fmla="*/ 669281 w 1125843"/>
                <a:gd name="connsiteY0" fmla="*/ 0 h 576402"/>
                <a:gd name="connsiteX1" fmla="*/ 1125843 w 1125843"/>
                <a:gd name="connsiteY1" fmla="*/ 0 h 576402"/>
                <a:gd name="connsiteX2" fmla="*/ 1120673 w 1125843"/>
                <a:gd name="connsiteY2" fmla="*/ 68324 h 576402"/>
                <a:gd name="connsiteX3" fmla="*/ 939937 w 1125843"/>
                <a:gd name="connsiteY3" fmla="*/ 529998 h 576402"/>
                <a:gd name="connsiteX4" fmla="*/ 905237 w 1125843"/>
                <a:gd name="connsiteY4" fmla="*/ 576402 h 576402"/>
                <a:gd name="connsiteX5" fmla="*/ 0 w 1125843"/>
                <a:gd name="connsiteY5" fmla="*/ 576402 h 576402"/>
                <a:gd name="connsiteX6" fmla="*/ 0 w 1125843"/>
                <a:gd name="connsiteY6" fmla="*/ 576293 h 576402"/>
                <a:gd name="connsiteX7" fmla="*/ 136139 w 1125843"/>
                <a:gd name="connsiteY7" fmla="*/ 562569 h 576402"/>
                <a:gd name="connsiteX8" fmla="*/ 136164 w 1125843"/>
                <a:gd name="connsiteY8" fmla="*/ 562561 h 576402"/>
                <a:gd name="connsiteX9" fmla="*/ 233030 w 1125843"/>
                <a:gd name="connsiteY9" fmla="*/ 535085 h 576402"/>
                <a:gd name="connsiteX10" fmla="*/ 251364 w 1125843"/>
                <a:gd name="connsiteY10" fmla="*/ 526801 h 576402"/>
                <a:gd name="connsiteX11" fmla="*/ 263951 w 1125843"/>
                <a:gd name="connsiteY11" fmla="*/ 522894 h 576402"/>
                <a:gd name="connsiteX12" fmla="*/ 283523 w 1125843"/>
                <a:gd name="connsiteY12" fmla="*/ 512271 h 576402"/>
                <a:gd name="connsiteX13" fmla="*/ 323471 w 1125843"/>
                <a:gd name="connsiteY13" fmla="*/ 494221 h 576402"/>
                <a:gd name="connsiteX14" fmla="*/ 360500 w 1125843"/>
                <a:gd name="connsiteY14" fmla="*/ 470489 h 576402"/>
                <a:gd name="connsiteX15" fmla="*/ 379612 w 1125843"/>
                <a:gd name="connsiteY15" fmla="*/ 460115 h 576402"/>
                <a:gd name="connsiteX16" fmla="*/ 389794 w 1125843"/>
                <a:gd name="connsiteY16" fmla="*/ 451714 h 576402"/>
                <a:gd name="connsiteX17" fmla="*/ 406307 w 1125843"/>
                <a:gd name="connsiteY17" fmla="*/ 441131 h 576402"/>
                <a:gd name="connsiteX18" fmla="*/ 480357 w 1125843"/>
                <a:gd name="connsiteY18" fmla="*/ 376993 h 576402"/>
                <a:gd name="connsiteX19" fmla="*/ 480384 w 1125843"/>
                <a:gd name="connsiteY19" fmla="*/ 376971 h 576402"/>
                <a:gd name="connsiteX20" fmla="*/ 480408 w 1125843"/>
                <a:gd name="connsiteY20" fmla="*/ 376942 h 576402"/>
                <a:gd name="connsiteX21" fmla="*/ 544543 w 1125843"/>
                <a:gd name="connsiteY21" fmla="*/ 302895 h 576402"/>
                <a:gd name="connsiteX22" fmla="*/ 555126 w 1125843"/>
                <a:gd name="connsiteY22" fmla="*/ 286382 h 576402"/>
                <a:gd name="connsiteX23" fmla="*/ 563528 w 1125843"/>
                <a:gd name="connsiteY23" fmla="*/ 276199 h 576402"/>
                <a:gd name="connsiteX24" fmla="*/ 573903 w 1125843"/>
                <a:gd name="connsiteY24" fmla="*/ 257085 h 576402"/>
                <a:gd name="connsiteX25" fmla="*/ 597633 w 1125843"/>
                <a:gd name="connsiteY25" fmla="*/ 220058 h 576402"/>
                <a:gd name="connsiteX26" fmla="*/ 615682 w 1125843"/>
                <a:gd name="connsiteY26" fmla="*/ 180112 h 576402"/>
                <a:gd name="connsiteX27" fmla="*/ 626307 w 1125843"/>
                <a:gd name="connsiteY27" fmla="*/ 160538 h 576402"/>
                <a:gd name="connsiteX28" fmla="*/ 630214 w 1125843"/>
                <a:gd name="connsiteY28" fmla="*/ 147949 h 576402"/>
                <a:gd name="connsiteX29" fmla="*/ 638498 w 1125843"/>
                <a:gd name="connsiteY29" fmla="*/ 129617 h 576402"/>
                <a:gd name="connsiteX30" fmla="*/ 665974 w 1125843"/>
                <a:gd name="connsiteY30" fmla="*/ 32750 h 576402"/>
                <a:gd name="connsiteX31" fmla="*/ 665982 w 1125843"/>
                <a:gd name="connsiteY31" fmla="*/ 32726 h 576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125843" h="576402">
                  <a:moveTo>
                    <a:pt x="669281" y="0"/>
                  </a:moveTo>
                  <a:lnTo>
                    <a:pt x="1125843" y="0"/>
                  </a:lnTo>
                  <a:lnTo>
                    <a:pt x="1120673" y="68324"/>
                  </a:lnTo>
                  <a:cubicBezTo>
                    <a:pt x="1094842" y="237378"/>
                    <a:pt x="1031709" y="394157"/>
                    <a:pt x="939937" y="529998"/>
                  </a:cubicBezTo>
                  <a:lnTo>
                    <a:pt x="905237" y="576402"/>
                  </a:lnTo>
                  <a:lnTo>
                    <a:pt x="0" y="576402"/>
                  </a:lnTo>
                  <a:lnTo>
                    <a:pt x="0" y="576293"/>
                  </a:lnTo>
                  <a:lnTo>
                    <a:pt x="136139" y="562569"/>
                  </a:lnTo>
                  <a:lnTo>
                    <a:pt x="136164" y="562561"/>
                  </a:lnTo>
                  <a:lnTo>
                    <a:pt x="233030" y="535085"/>
                  </a:lnTo>
                  <a:lnTo>
                    <a:pt x="251364" y="526801"/>
                  </a:lnTo>
                  <a:lnTo>
                    <a:pt x="263951" y="522894"/>
                  </a:lnTo>
                  <a:lnTo>
                    <a:pt x="283523" y="512271"/>
                  </a:lnTo>
                  <a:lnTo>
                    <a:pt x="323471" y="494221"/>
                  </a:lnTo>
                  <a:lnTo>
                    <a:pt x="360500" y="470489"/>
                  </a:lnTo>
                  <a:lnTo>
                    <a:pt x="379612" y="460115"/>
                  </a:lnTo>
                  <a:lnTo>
                    <a:pt x="389794" y="451714"/>
                  </a:lnTo>
                  <a:lnTo>
                    <a:pt x="406307" y="441131"/>
                  </a:lnTo>
                  <a:lnTo>
                    <a:pt x="480357" y="376993"/>
                  </a:lnTo>
                  <a:lnTo>
                    <a:pt x="480384" y="376971"/>
                  </a:lnTo>
                  <a:lnTo>
                    <a:pt x="480408" y="376942"/>
                  </a:lnTo>
                  <a:lnTo>
                    <a:pt x="544543" y="302895"/>
                  </a:lnTo>
                  <a:lnTo>
                    <a:pt x="555126" y="286382"/>
                  </a:lnTo>
                  <a:lnTo>
                    <a:pt x="563528" y="276199"/>
                  </a:lnTo>
                  <a:lnTo>
                    <a:pt x="573903" y="257085"/>
                  </a:lnTo>
                  <a:lnTo>
                    <a:pt x="597633" y="220058"/>
                  </a:lnTo>
                  <a:lnTo>
                    <a:pt x="615682" y="180112"/>
                  </a:lnTo>
                  <a:lnTo>
                    <a:pt x="626307" y="160538"/>
                  </a:lnTo>
                  <a:lnTo>
                    <a:pt x="630214" y="147949"/>
                  </a:lnTo>
                  <a:lnTo>
                    <a:pt x="638498" y="129617"/>
                  </a:lnTo>
                  <a:lnTo>
                    <a:pt x="665974" y="32750"/>
                  </a:lnTo>
                  <a:lnTo>
                    <a:pt x="665982" y="32726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1">
                    <a:alpha val="0"/>
                  </a:schemeClr>
                </a:gs>
                <a:gs pos="64000">
                  <a:schemeClr val="tx1">
                    <a:alpha val="20000"/>
                  </a:schemeClr>
                </a:gs>
                <a:gs pos="73000">
                  <a:schemeClr val="tx1">
                    <a:alpha val="30000"/>
                  </a:schemeClr>
                </a:gs>
                <a:gs pos="100000">
                  <a:schemeClr val="tx1">
                    <a:alpha val="5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pic>
        <p:nvPicPr>
          <p:cNvPr id="23" name="Graphic 22" descr="Badge 3 with solid fill">
            <a:extLst>
              <a:ext uri="{FF2B5EF4-FFF2-40B4-BE49-F238E27FC236}">
                <a16:creationId xmlns:a16="http://schemas.microsoft.com/office/drawing/2014/main" id="{8A16785C-A6B9-F565-3758-37F457A9F37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2391796" y="4962217"/>
            <a:ext cx="280109" cy="280109"/>
          </a:xfrm>
          <a:prstGeom prst="rect">
            <a:avLst/>
          </a:prstGeom>
        </p:spPr>
      </p:pic>
      <p:pic>
        <p:nvPicPr>
          <p:cNvPr id="24" name="Graphic 23" descr="Badge with solid fill">
            <a:extLst>
              <a:ext uri="{FF2B5EF4-FFF2-40B4-BE49-F238E27FC236}">
                <a16:creationId xmlns:a16="http://schemas.microsoft.com/office/drawing/2014/main" id="{85BB44B9-445D-271A-D278-68428D9BDF1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6472096" y="4962217"/>
            <a:ext cx="280109" cy="280109"/>
          </a:xfrm>
          <a:prstGeom prst="rect">
            <a:avLst/>
          </a:prstGeom>
        </p:spPr>
      </p:pic>
      <p:pic>
        <p:nvPicPr>
          <p:cNvPr id="26" name="Graphic 25" descr="Badge 1 with solid fill">
            <a:extLst>
              <a:ext uri="{FF2B5EF4-FFF2-40B4-BE49-F238E27FC236}">
                <a16:creationId xmlns:a16="http://schemas.microsoft.com/office/drawing/2014/main" id="{E6D78588-66FE-0D80-C4FA-32D5765F34B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115966" y="1747285"/>
            <a:ext cx="280109" cy="280109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71BAF7BE-CAE4-BA4E-5093-635AAE3278AE}"/>
              </a:ext>
            </a:extLst>
          </p:cNvPr>
          <p:cNvSpPr txBox="1"/>
          <p:nvPr/>
        </p:nvSpPr>
        <p:spPr>
          <a:xfrm>
            <a:off x="7103863" y="4900560"/>
            <a:ext cx="179744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b="1" noProof="1"/>
              <a:t>Lorem Ipsum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A3363E9-B9B4-967B-293F-15B0EFB0375B}"/>
              </a:ext>
            </a:extLst>
          </p:cNvPr>
          <p:cNvSpPr txBox="1"/>
          <p:nvPr/>
        </p:nvSpPr>
        <p:spPr>
          <a:xfrm>
            <a:off x="6561848" y="4028953"/>
            <a:ext cx="1797447" cy="78483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</p:spTree>
    <p:extLst>
      <p:ext uri="{BB962C8B-B14F-4D97-AF65-F5344CB8AC3E}">
        <p14:creationId xmlns:p14="http://schemas.microsoft.com/office/powerpoint/2010/main" val="1818489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Triangle Loop – Slide Template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C8FD053-13CC-18B3-6A33-61D0F1B4E008}"/>
              </a:ext>
            </a:extLst>
          </p:cNvPr>
          <p:cNvSpPr txBox="1"/>
          <p:nvPr/>
        </p:nvSpPr>
        <p:spPr>
          <a:xfrm>
            <a:off x="216677" y="4900560"/>
            <a:ext cx="179744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b="1" noProof="1">
                <a:solidFill>
                  <a:schemeClr val="bg2"/>
                </a:solidFill>
              </a:rPr>
              <a:t>Lorem Ipsum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8B51E93-BB5F-B07D-AD29-BE4F2CCADBBA}"/>
              </a:ext>
            </a:extLst>
          </p:cNvPr>
          <p:cNvSpPr txBox="1"/>
          <p:nvPr/>
        </p:nvSpPr>
        <p:spPr>
          <a:xfrm>
            <a:off x="784706" y="4028953"/>
            <a:ext cx="1797447" cy="78483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9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C2F46DB-F0F4-80C5-210B-165BA8C91A47}"/>
              </a:ext>
            </a:extLst>
          </p:cNvPr>
          <p:cNvSpPr txBox="1"/>
          <p:nvPr/>
        </p:nvSpPr>
        <p:spPr>
          <a:xfrm>
            <a:off x="5844403" y="1685932"/>
            <a:ext cx="179744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b="1" noProof="1">
                <a:solidFill>
                  <a:schemeClr val="bg2"/>
                </a:solidFill>
              </a:rPr>
              <a:t>Lorem Ipsum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19EF46E-9A10-165D-824F-9037EF1083D6}"/>
              </a:ext>
            </a:extLst>
          </p:cNvPr>
          <p:cNvSpPr txBox="1"/>
          <p:nvPr/>
        </p:nvSpPr>
        <p:spPr>
          <a:xfrm>
            <a:off x="5844403" y="2170094"/>
            <a:ext cx="1797447" cy="78483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9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pic>
        <p:nvPicPr>
          <p:cNvPr id="7" name="Graphic 6" descr="Lights On with solid fill">
            <a:extLst>
              <a:ext uri="{FF2B5EF4-FFF2-40B4-BE49-F238E27FC236}">
                <a16:creationId xmlns:a16="http://schemas.microsoft.com/office/drawing/2014/main" id="{5DFF2646-AA26-752B-D788-A478A0702B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29100" y="2900355"/>
            <a:ext cx="685800" cy="685800"/>
          </a:xfrm>
          <a:prstGeom prst="rect">
            <a:avLst/>
          </a:prstGeom>
        </p:spPr>
      </p:pic>
      <p:pic>
        <p:nvPicPr>
          <p:cNvPr id="9" name="Graphic 8" descr="Gears with solid fill">
            <a:extLst>
              <a:ext uri="{FF2B5EF4-FFF2-40B4-BE49-F238E27FC236}">
                <a16:creationId xmlns:a16="http://schemas.microsoft.com/office/drawing/2014/main" id="{9506BF85-613B-7C0B-94EF-6BC0BC7D05E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3545081" y="4078469"/>
            <a:ext cx="685800" cy="685800"/>
          </a:xfrm>
          <a:prstGeom prst="rect">
            <a:avLst/>
          </a:prstGeom>
        </p:spPr>
      </p:pic>
      <p:pic>
        <p:nvPicPr>
          <p:cNvPr id="10" name="Graphic 9" descr="Handshake with solid fill">
            <a:extLst>
              <a:ext uri="{FF2B5EF4-FFF2-40B4-BE49-F238E27FC236}">
                <a16:creationId xmlns:a16="http://schemas.microsoft.com/office/drawing/2014/main" id="{67BE9EA0-BEB6-2BA7-4AFE-ADE81FF4C8B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4913120" y="4078469"/>
            <a:ext cx="685800" cy="685800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6DC2BE01-219A-B624-885E-CC0C0139611D}"/>
              </a:ext>
            </a:extLst>
          </p:cNvPr>
          <p:cNvGrpSpPr/>
          <p:nvPr/>
        </p:nvGrpSpPr>
        <p:grpSpPr>
          <a:xfrm flipH="1">
            <a:off x="2185727" y="3570242"/>
            <a:ext cx="2553382" cy="1702255"/>
            <a:chOff x="5869033" y="3373484"/>
            <a:chExt cx="3404509" cy="2269673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59CB9419-5FFC-F437-69F7-2DFAEEAC66F1}"/>
                </a:ext>
              </a:extLst>
            </p:cNvPr>
            <p:cNvSpPr/>
            <p:nvPr/>
          </p:nvSpPr>
          <p:spPr>
            <a:xfrm>
              <a:off x="5869033" y="3373484"/>
              <a:ext cx="3404509" cy="2269673"/>
            </a:xfrm>
            <a:custGeom>
              <a:avLst/>
              <a:gdLst>
                <a:gd name="connsiteX0" fmla="*/ 1371600 w 4114800"/>
                <a:gd name="connsiteY0" fmla="*/ 548640 h 2743200"/>
                <a:gd name="connsiteX1" fmla="*/ 548640 w 4114800"/>
                <a:gd name="connsiteY1" fmla="*/ 1371600 h 2743200"/>
                <a:gd name="connsiteX2" fmla="*/ 1371600 w 4114800"/>
                <a:gd name="connsiteY2" fmla="*/ 2194560 h 2743200"/>
                <a:gd name="connsiteX3" fmla="*/ 2194560 w 4114800"/>
                <a:gd name="connsiteY3" fmla="*/ 1371600 h 2743200"/>
                <a:gd name="connsiteX4" fmla="*/ 1371600 w 4114800"/>
                <a:gd name="connsiteY4" fmla="*/ 548640 h 2743200"/>
                <a:gd name="connsiteX5" fmla="*/ 1371600 w 4114800"/>
                <a:gd name="connsiteY5" fmla="*/ 0 h 2743200"/>
                <a:gd name="connsiteX6" fmla="*/ 2743200 w 4114800"/>
                <a:gd name="connsiteY6" fmla="*/ 1371600 h 2743200"/>
                <a:gd name="connsiteX7" fmla="*/ 2508953 w 4114800"/>
                <a:gd name="connsiteY7" fmla="*/ 2138475 h 2743200"/>
                <a:gd name="connsiteX8" fmla="*/ 2467013 w 4114800"/>
                <a:gd name="connsiteY8" fmla="*/ 2194560 h 2743200"/>
                <a:gd name="connsiteX9" fmla="*/ 3889468 w 4114800"/>
                <a:gd name="connsiteY9" fmla="*/ 2194560 h 2743200"/>
                <a:gd name="connsiteX10" fmla="*/ 4114800 w 4114800"/>
                <a:gd name="connsiteY10" fmla="*/ 2468880 h 2743200"/>
                <a:gd name="connsiteX11" fmla="*/ 3889468 w 4114800"/>
                <a:gd name="connsiteY11" fmla="*/ 2743200 h 2743200"/>
                <a:gd name="connsiteX12" fmla="*/ 1371600 w 4114800"/>
                <a:gd name="connsiteY12" fmla="*/ 2743200 h 2743200"/>
                <a:gd name="connsiteX13" fmla="*/ 0 w 4114800"/>
                <a:gd name="connsiteY13" fmla="*/ 1371600 h 2743200"/>
                <a:gd name="connsiteX14" fmla="*/ 1371600 w 4114800"/>
                <a:gd name="connsiteY14" fmla="*/ 0 h 274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114800" h="2743200">
                  <a:moveTo>
                    <a:pt x="1371600" y="548640"/>
                  </a:moveTo>
                  <a:cubicBezTo>
                    <a:pt x="917092" y="548640"/>
                    <a:pt x="548640" y="917092"/>
                    <a:pt x="548640" y="1371600"/>
                  </a:cubicBezTo>
                  <a:cubicBezTo>
                    <a:pt x="548640" y="1826108"/>
                    <a:pt x="917092" y="2194560"/>
                    <a:pt x="1371600" y="2194560"/>
                  </a:cubicBezTo>
                  <a:cubicBezTo>
                    <a:pt x="1826108" y="2194560"/>
                    <a:pt x="2194560" y="1826108"/>
                    <a:pt x="2194560" y="1371600"/>
                  </a:cubicBezTo>
                  <a:cubicBezTo>
                    <a:pt x="2194560" y="917092"/>
                    <a:pt x="1826108" y="548640"/>
                    <a:pt x="1371600" y="548640"/>
                  </a:cubicBezTo>
                  <a:close/>
                  <a:moveTo>
                    <a:pt x="1371600" y="0"/>
                  </a:moveTo>
                  <a:cubicBezTo>
                    <a:pt x="2129114" y="0"/>
                    <a:pt x="2743200" y="614086"/>
                    <a:pt x="2743200" y="1371600"/>
                  </a:cubicBezTo>
                  <a:cubicBezTo>
                    <a:pt x="2743200" y="1655668"/>
                    <a:pt x="2656844" y="1919566"/>
                    <a:pt x="2508953" y="2138475"/>
                  </a:cubicBezTo>
                  <a:lnTo>
                    <a:pt x="2467013" y="2194560"/>
                  </a:lnTo>
                  <a:lnTo>
                    <a:pt x="3889468" y="2194560"/>
                  </a:lnTo>
                  <a:lnTo>
                    <a:pt x="4114800" y="2468880"/>
                  </a:lnTo>
                  <a:lnTo>
                    <a:pt x="3889468" y="2743200"/>
                  </a:lnTo>
                  <a:lnTo>
                    <a:pt x="1371600" y="2743200"/>
                  </a:lnTo>
                  <a:cubicBezTo>
                    <a:pt x="614086" y="2743200"/>
                    <a:pt x="0" y="2129114"/>
                    <a:pt x="0" y="1371600"/>
                  </a:cubicBezTo>
                  <a:cubicBezTo>
                    <a:pt x="0" y="614086"/>
                    <a:pt x="614086" y="0"/>
                    <a:pt x="137160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56DBF082-5ECB-13A6-021B-5A14E430E035}"/>
                </a:ext>
              </a:extLst>
            </p:cNvPr>
            <p:cNvSpPr/>
            <p:nvPr/>
          </p:nvSpPr>
          <p:spPr>
            <a:xfrm>
              <a:off x="7004957" y="4612821"/>
              <a:ext cx="1125843" cy="576402"/>
            </a:xfrm>
            <a:custGeom>
              <a:avLst/>
              <a:gdLst>
                <a:gd name="connsiteX0" fmla="*/ 669281 w 1125843"/>
                <a:gd name="connsiteY0" fmla="*/ 0 h 576402"/>
                <a:gd name="connsiteX1" fmla="*/ 1125843 w 1125843"/>
                <a:gd name="connsiteY1" fmla="*/ 0 h 576402"/>
                <a:gd name="connsiteX2" fmla="*/ 1120673 w 1125843"/>
                <a:gd name="connsiteY2" fmla="*/ 68324 h 576402"/>
                <a:gd name="connsiteX3" fmla="*/ 939937 w 1125843"/>
                <a:gd name="connsiteY3" fmla="*/ 529998 h 576402"/>
                <a:gd name="connsiteX4" fmla="*/ 905237 w 1125843"/>
                <a:gd name="connsiteY4" fmla="*/ 576402 h 576402"/>
                <a:gd name="connsiteX5" fmla="*/ 0 w 1125843"/>
                <a:gd name="connsiteY5" fmla="*/ 576402 h 576402"/>
                <a:gd name="connsiteX6" fmla="*/ 0 w 1125843"/>
                <a:gd name="connsiteY6" fmla="*/ 576293 h 576402"/>
                <a:gd name="connsiteX7" fmla="*/ 136139 w 1125843"/>
                <a:gd name="connsiteY7" fmla="*/ 562569 h 576402"/>
                <a:gd name="connsiteX8" fmla="*/ 136164 w 1125843"/>
                <a:gd name="connsiteY8" fmla="*/ 562561 h 576402"/>
                <a:gd name="connsiteX9" fmla="*/ 233030 w 1125843"/>
                <a:gd name="connsiteY9" fmla="*/ 535085 h 576402"/>
                <a:gd name="connsiteX10" fmla="*/ 251364 w 1125843"/>
                <a:gd name="connsiteY10" fmla="*/ 526801 h 576402"/>
                <a:gd name="connsiteX11" fmla="*/ 263951 w 1125843"/>
                <a:gd name="connsiteY11" fmla="*/ 522894 h 576402"/>
                <a:gd name="connsiteX12" fmla="*/ 283523 w 1125843"/>
                <a:gd name="connsiteY12" fmla="*/ 512271 h 576402"/>
                <a:gd name="connsiteX13" fmla="*/ 323471 w 1125843"/>
                <a:gd name="connsiteY13" fmla="*/ 494221 h 576402"/>
                <a:gd name="connsiteX14" fmla="*/ 360500 w 1125843"/>
                <a:gd name="connsiteY14" fmla="*/ 470489 h 576402"/>
                <a:gd name="connsiteX15" fmla="*/ 379612 w 1125843"/>
                <a:gd name="connsiteY15" fmla="*/ 460115 h 576402"/>
                <a:gd name="connsiteX16" fmla="*/ 389794 w 1125843"/>
                <a:gd name="connsiteY16" fmla="*/ 451714 h 576402"/>
                <a:gd name="connsiteX17" fmla="*/ 406307 w 1125843"/>
                <a:gd name="connsiteY17" fmla="*/ 441131 h 576402"/>
                <a:gd name="connsiteX18" fmla="*/ 480357 w 1125843"/>
                <a:gd name="connsiteY18" fmla="*/ 376993 h 576402"/>
                <a:gd name="connsiteX19" fmla="*/ 480384 w 1125843"/>
                <a:gd name="connsiteY19" fmla="*/ 376971 h 576402"/>
                <a:gd name="connsiteX20" fmla="*/ 480408 w 1125843"/>
                <a:gd name="connsiteY20" fmla="*/ 376942 h 576402"/>
                <a:gd name="connsiteX21" fmla="*/ 544543 w 1125843"/>
                <a:gd name="connsiteY21" fmla="*/ 302895 h 576402"/>
                <a:gd name="connsiteX22" fmla="*/ 555126 w 1125843"/>
                <a:gd name="connsiteY22" fmla="*/ 286382 h 576402"/>
                <a:gd name="connsiteX23" fmla="*/ 563528 w 1125843"/>
                <a:gd name="connsiteY23" fmla="*/ 276199 h 576402"/>
                <a:gd name="connsiteX24" fmla="*/ 573903 w 1125843"/>
                <a:gd name="connsiteY24" fmla="*/ 257085 h 576402"/>
                <a:gd name="connsiteX25" fmla="*/ 597633 w 1125843"/>
                <a:gd name="connsiteY25" fmla="*/ 220058 h 576402"/>
                <a:gd name="connsiteX26" fmla="*/ 615682 w 1125843"/>
                <a:gd name="connsiteY26" fmla="*/ 180112 h 576402"/>
                <a:gd name="connsiteX27" fmla="*/ 626307 w 1125843"/>
                <a:gd name="connsiteY27" fmla="*/ 160538 h 576402"/>
                <a:gd name="connsiteX28" fmla="*/ 630214 w 1125843"/>
                <a:gd name="connsiteY28" fmla="*/ 147949 h 576402"/>
                <a:gd name="connsiteX29" fmla="*/ 638498 w 1125843"/>
                <a:gd name="connsiteY29" fmla="*/ 129617 h 576402"/>
                <a:gd name="connsiteX30" fmla="*/ 665974 w 1125843"/>
                <a:gd name="connsiteY30" fmla="*/ 32750 h 576402"/>
                <a:gd name="connsiteX31" fmla="*/ 665982 w 1125843"/>
                <a:gd name="connsiteY31" fmla="*/ 32726 h 576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125843" h="576402">
                  <a:moveTo>
                    <a:pt x="669281" y="0"/>
                  </a:moveTo>
                  <a:lnTo>
                    <a:pt x="1125843" y="0"/>
                  </a:lnTo>
                  <a:lnTo>
                    <a:pt x="1120673" y="68324"/>
                  </a:lnTo>
                  <a:cubicBezTo>
                    <a:pt x="1094842" y="237378"/>
                    <a:pt x="1031709" y="394157"/>
                    <a:pt x="939937" y="529998"/>
                  </a:cubicBezTo>
                  <a:lnTo>
                    <a:pt x="905237" y="576402"/>
                  </a:lnTo>
                  <a:lnTo>
                    <a:pt x="0" y="576402"/>
                  </a:lnTo>
                  <a:lnTo>
                    <a:pt x="0" y="576293"/>
                  </a:lnTo>
                  <a:lnTo>
                    <a:pt x="136139" y="562569"/>
                  </a:lnTo>
                  <a:lnTo>
                    <a:pt x="136164" y="562561"/>
                  </a:lnTo>
                  <a:lnTo>
                    <a:pt x="233030" y="535085"/>
                  </a:lnTo>
                  <a:lnTo>
                    <a:pt x="251364" y="526801"/>
                  </a:lnTo>
                  <a:lnTo>
                    <a:pt x="263951" y="522894"/>
                  </a:lnTo>
                  <a:lnTo>
                    <a:pt x="283523" y="512271"/>
                  </a:lnTo>
                  <a:lnTo>
                    <a:pt x="323471" y="494221"/>
                  </a:lnTo>
                  <a:lnTo>
                    <a:pt x="360500" y="470489"/>
                  </a:lnTo>
                  <a:lnTo>
                    <a:pt x="379612" y="460115"/>
                  </a:lnTo>
                  <a:lnTo>
                    <a:pt x="389794" y="451714"/>
                  </a:lnTo>
                  <a:lnTo>
                    <a:pt x="406307" y="441131"/>
                  </a:lnTo>
                  <a:lnTo>
                    <a:pt x="480357" y="376993"/>
                  </a:lnTo>
                  <a:lnTo>
                    <a:pt x="480384" y="376971"/>
                  </a:lnTo>
                  <a:lnTo>
                    <a:pt x="480408" y="376942"/>
                  </a:lnTo>
                  <a:lnTo>
                    <a:pt x="544543" y="302895"/>
                  </a:lnTo>
                  <a:lnTo>
                    <a:pt x="555126" y="286382"/>
                  </a:lnTo>
                  <a:lnTo>
                    <a:pt x="563528" y="276199"/>
                  </a:lnTo>
                  <a:lnTo>
                    <a:pt x="573903" y="257085"/>
                  </a:lnTo>
                  <a:lnTo>
                    <a:pt x="597633" y="220058"/>
                  </a:lnTo>
                  <a:lnTo>
                    <a:pt x="615682" y="180112"/>
                  </a:lnTo>
                  <a:lnTo>
                    <a:pt x="626307" y="160538"/>
                  </a:lnTo>
                  <a:lnTo>
                    <a:pt x="630214" y="147949"/>
                  </a:lnTo>
                  <a:lnTo>
                    <a:pt x="638498" y="129617"/>
                  </a:lnTo>
                  <a:lnTo>
                    <a:pt x="665974" y="32750"/>
                  </a:lnTo>
                  <a:lnTo>
                    <a:pt x="665982" y="32726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1">
                    <a:alpha val="0"/>
                  </a:schemeClr>
                </a:gs>
                <a:gs pos="64000">
                  <a:schemeClr val="tx1">
                    <a:alpha val="20000"/>
                  </a:schemeClr>
                </a:gs>
                <a:gs pos="73000">
                  <a:schemeClr val="tx1">
                    <a:alpha val="30000"/>
                  </a:schemeClr>
                </a:gs>
                <a:gs pos="100000">
                  <a:schemeClr val="tx1">
                    <a:alpha val="5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79FF632B-62A0-A9E7-09D0-E6583B2F3F29}"/>
              </a:ext>
            </a:extLst>
          </p:cNvPr>
          <p:cNvGrpSpPr/>
          <p:nvPr/>
        </p:nvGrpSpPr>
        <p:grpSpPr>
          <a:xfrm>
            <a:off x="4404893" y="3570241"/>
            <a:ext cx="2553382" cy="1702255"/>
            <a:chOff x="5869033" y="3373484"/>
            <a:chExt cx="3404509" cy="2269673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AABA98FA-4998-1EA0-BB8E-3EA860D7CC46}"/>
                </a:ext>
              </a:extLst>
            </p:cNvPr>
            <p:cNvSpPr/>
            <p:nvPr/>
          </p:nvSpPr>
          <p:spPr>
            <a:xfrm>
              <a:off x="5869033" y="3373484"/>
              <a:ext cx="3404509" cy="2269673"/>
            </a:xfrm>
            <a:custGeom>
              <a:avLst/>
              <a:gdLst>
                <a:gd name="connsiteX0" fmla="*/ 1371600 w 4114800"/>
                <a:gd name="connsiteY0" fmla="*/ 548640 h 2743200"/>
                <a:gd name="connsiteX1" fmla="*/ 548640 w 4114800"/>
                <a:gd name="connsiteY1" fmla="*/ 1371600 h 2743200"/>
                <a:gd name="connsiteX2" fmla="*/ 1371600 w 4114800"/>
                <a:gd name="connsiteY2" fmla="*/ 2194560 h 2743200"/>
                <a:gd name="connsiteX3" fmla="*/ 2194560 w 4114800"/>
                <a:gd name="connsiteY3" fmla="*/ 1371600 h 2743200"/>
                <a:gd name="connsiteX4" fmla="*/ 1371600 w 4114800"/>
                <a:gd name="connsiteY4" fmla="*/ 548640 h 2743200"/>
                <a:gd name="connsiteX5" fmla="*/ 1371600 w 4114800"/>
                <a:gd name="connsiteY5" fmla="*/ 0 h 2743200"/>
                <a:gd name="connsiteX6" fmla="*/ 2743200 w 4114800"/>
                <a:gd name="connsiteY6" fmla="*/ 1371600 h 2743200"/>
                <a:gd name="connsiteX7" fmla="*/ 2508953 w 4114800"/>
                <a:gd name="connsiteY7" fmla="*/ 2138475 h 2743200"/>
                <a:gd name="connsiteX8" fmla="*/ 2467013 w 4114800"/>
                <a:gd name="connsiteY8" fmla="*/ 2194560 h 2743200"/>
                <a:gd name="connsiteX9" fmla="*/ 3889468 w 4114800"/>
                <a:gd name="connsiteY9" fmla="*/ 2194560 h 2743200"/>
                <a:gd name="connsiteX10" fmla="*/ 4114800 w 4114800"/>
                <a:gd name="connsiteY10" fmla="*/ 2468880 h 2743200"/>
                <a:gd name="connsiteX11" fmla="*/ 3889468 w 4114800"/>
                <a:gd name="connsiteY11" fmla="*/ 2743200 h 2743200"/>
                <a:gd name="connsiteX12" fmla="*/ 1371600 w 4114800"/>
                <a:gd name="connsiteY12" fmla="*/ 2743200 h 2743200"/>
                <a:gd name="connsiteX13" fmla="*/ 0 w 4114800"/>
                <a:gd name="connsiteY13" fmla="*/ 1371600 h 2743200"/>
                <a:gd name="connsiteX14" fmla="*/ 1371600 w 4114800"/>
                <a:gd name="connsiteY14" fmla="*/ 0 h 274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114800" h="2743200">
                  <a:moveTo>
                    <a:pt x="1371600" y="548640"/>
                  </a:moveTo>
                  <a:cubicBezTo>
                    <a:pt x="917092" y="548640"/>
                    <a:pt x="548640" y="917092"/>
                    <a:pt x="548640" y="1371600"/>
                  </a:cubicBezTo>
                  <a:cubicBezTo>
                    <a:pt x="548640" y="1826108"/>
                    <a:pt x="917092" y="2194560"/>
                    <a:pt x="1371600" y="2194560"/>
                  </a:cubicBezTo>
                  <a:cubicBezTo>
                    <a:pt x="1826108" y="2194560"/>
                    <a:pt x="2194560" y="1826108"/>
                    <a:pt x="2194560" y="1371600"/>
                  </a:cubicBezTo>
                  <a:cubicBezTo>
                    <a:pt x="2194560" y="917092"/>
                    <a:pt x="1826108" y="548640"/>
                    <a:pt x="1371600" y="548640"/>
                  </a:cubicBezTo>
                  <a:close/>
                  <a:moveTo>
                    <a:pt x="1371600" y="0"/>
                  </a:moveTo>
                  <a:cubicBezTo>
                    <a:pt x="2129114" y="0"/>
                    <a:pt x="2743200" y="614086"/>
                    <a:pt x="2743200" y="1371600"/>
                  </a:cubicBezTo>
                  <a:cubicBezTo>
                    <a:pt x="2743200" y="1655668"/>
                    <a:pt x="2656844" y="1919566"/>
                    <a:pt x="2508953" y="2138475"/>
                  </a:cubicBezTo>
                  <a:lnTo>
                    <a:pt x="2467013" y="2194560"/>
                  </a:lnTo>
                  <a:lnTo>
                    <a:pt x="3889468" y="2194560"/>
                  </a:lnTo>
                  <a:lnTo>
                    <a:pt x="4114800" y="2468880"/>
                  </a:lnTo>
                  <a:lnTo>
                    <a:pt x="3889468" y="2743200"/>
                  </a:lnTo>
                  <a:lnTo>
                    <a:pt x="1371600" y="2743200"/>
                  </a:lnTo>
                  <a:cubicBezTo>
                    <a:pt x="614086" y="2743200"/>
                    <a:pt x="0" y="2129114"/>
                    <a:pt x="0" y="1371600"/>
                  </a:cubicBezTo>
                  <a:cubicBezTo>
                    <a:pt x="0" y="614086"/>
                    <a:pt x="614086" y="0"/>
                    <a:pt x="13716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8E92B1EF-A5C4-B60E-64A9-DE7DE89DAA7F}"/>
                </a:ext>
              </a:extLst>
            </p:cNvPr>
            <p:cNvSpPr/>
            <p:nvPr/>
          </p:nvSpPr>
          <p:spPr>
            <a:xfrm>
              <a:off x="7004957" y="4612821"/>
              <a:ext cx="1125843" cy="576402"/>
            </a:xfrm>
            <a:custGeom>
              <a:avLst/>
              <a:gdLst>
                <a:gd name="connsiteX0" fmla="*/ 669281 w 1125843"/>
                <a:gd name="connsiteY0" fmla="*/ 0 h 576402"/>
                <a:gd name="connsiteX1" fmla="*/ 1125843 w 1125843"/>
                <a:gd name="connsiteY1" fmla="*/ 0 h 576402"/>
                <a:gd name="connsiteX2" fmla="*/ 1120673 w 1125843"/>
                <a:gd name="connsiteY2" fmla="*/ 68324 h 576402"/>
                <a:gd name="connsiteX3" fmla="*/ 939937 w 1125843"/>
                <a:gd name="connsiteY3" fmla="*/ 529998 h 576402"/>
                <a:gd name="connsiteX4" fmla="*/ 905237 w 1125843"/>
                <a:gd name="connsiteY4" fmla="*/ 576402 h 576402"/>
                <a:gd name="connsiteX5" fmla="*/ 0 w 1125843"/>
                <a:gd name="connsiteY5" fmla="*/ 576402 h 576402"/>
                <a:gd name="connsiteX6" fmla="*/ 0 w 1125843"/>
                <a:gd name="connsiteY6" fmla="*/ 576293 h 576402"/>
                <a:gd name="connsiteX7" fmla="*/ 136139 w 1125843"/>
                <a:gd name="connsiteY7" fmla="*/ 562569 h 576402"/>
                <a:gd name="connsiteX8" fmla="*/ 136164 w 1125843"/>
                <a:gd name="connsiteY8" fmla="*/ 562561 h 576402"/>
                <a:gd name="connsiteX9" fmla="*/ 233030 w 1125843"/>
                <a:gd name="connsiteY9" fmla="*/ 535085 h 576402"/>
                <a:gd name="connsiteX10" fmla="*/ 251364 w 1125843"/>
                <a:gd name="connsiteY10" fmla="*/ 526801 h 576402"/>
                <a:gd name="connsiteX11" fmla="*/ 263951 w 1125843"/>
                <a:gd name="connsiteY11" fmla="*/ 522894 h 576402"/>
                <a:gd name="connsiteX12" fmla="*/ 283523 w 1125843"/>
                <a:gd name="connsiteY12" fmla="*/ 512271 h 576402"/>
                <a:gd name="connsiteX13" fmla="*/ 323471 w 1125843"/>
                <a:gd name="connsiteY13" fmla="*/ 494221 h 576402"/>
                <a:gd name="connsiteX14" fmla="*/ 360500 w 1125843"/>
                <a:gd name="connsiteY14" fmla="*/ 470489 h 576402"/>
                <a:gd name="connsiteX15" fmla="*/ 379612 w 1125843"/>
                <a:gd name="connsiteY15" fmla="*/ 460115 h 576402"/>
                <a:gd name="connsiteX16" fmla="*/ 389794 w 1125843"/>
                <a:gd name="connsiteY16" fmla="*/ 451714 h 576402"/>
                <a:gd name="connsiteX17" fmla="*/ 406307 w 1125843"/>
                <a:gd name="connsiteY17" fmla="*/ 441131 h 576402"/>
                <a:gd name="connsiteX18" fmla="*/ 480357 w 1125843"/>
                <a:gd name="connsiteY18" fmla="*/ 376993 h 576402"/>
                <a:gd name="connsiteX19" fmla="*/ 480384 w 1125843"/>
                <a:gd name="connsiteY19" fmla="*/ 376971 h 576402"/>
                <a:gd name="connsiteX20" fmla="*/ 480408 w 1125843"/>
                <a:gd name="connsiteY20" fmla="*/ 376942 h 576402"/>
                <a:gd name="connsiteX21" fmla="*/ 544543 w 1125843"/>
                <a:gd name="connsiteY21" fmla="*/ 302895 h 576402"/>
                <a:gd name="connsiteX22" fmla="*/ 555126 w 1125843"/>
                <a:gd name="connsiteY22" fmla="*/ 286382 h 576402"/>
                <a:gd name="connsiteX23" fmla="*/ 563528 w 1125843"/>
                <a:gd name="connsiteY23" fmla="*/ 276199 h 576402"/>
                <a:gd name="connsiteX24" fmla="*/ 573903 w 1125843"/>
                <a:gd name="connsiteY24" fmla="*/ 257085 h 576402"/>
                <a:gd name="connsiteX25" fmla="*/ 597633 w 1125843"/>
                <a:gd name="connsiteY25" fmla="*/ 220058 h 576402"/>
                <a:gd name="connsiteX26" fmla="*/ 615682 w 1125843"/>
                <a:gd name="connsiteY26" fmla="*/ 180112 h 576402"/>
                <a:gd name="connsiteX27" fmla="*/ 626307 w 1125843"/>
                <a:gd name="connsiteY27" fmla="*/ 160538 h 576402"/>
                <a:gd name="connsiteX28" fmla="*/ 630214 w 1125843"/>
                <a:gd name="connsiteY28" fmla="*/ 147949 h 576402"/>
                <a:gd name="connsiteX29" fmla="*/ 638498 w 1125843"/>
                <a:gd name="connsiteY29" fmla="*/ 129617 h 576402"/>
                <a:gd name="connsiteX30" fmla="*/ 665974 w 1125843"/>
                <a:gd name="connsiteY30" fmla="*/ 32750 h 576402"/>
                <a:gd name="connsiteX31" fmla="*/ 665982 w 1125843"/>
                <a:gd name="connsiteY31" fmla="*/ 32726 h 576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125843" h="576402">
                  <a:moveTo>
                    <a:pt x="669281" y="0"/>
                  </a:moveTo>
                  <a:lnTo>
                    <a:pt x="1125843" y="0"/>
                  </a:lnTo>
                  <a:lnTo>
                    <a:pt x="1120673" y="68324"/>
                  </a:lnTo>
                  <a:cubicBezTo>
                    <a:pt x="1094842" y="237378"/>
                    <a:pt x="1031709" y="394157"/>
                    <a:pt x="939937" y="529998"/>
                  </a:cubicBezTo>
                  <a:lnTo>
                    <a:pt x="905237" y="576402"/>
                  </a:lnTo>
                  <a:lnTo>
                    <a:pt x="0" y="576402"/>
                  </a:lnTo>
                  <a:lnTo>
                    <a:pt x="0" y="576293"/>
                  </a:lnTo>
                  <a:lnTo>
                    <a:pt x="136139" y="562569"/>
                  </a:lnTo>
                  <a:lnTo>
                    <a:pt x="136164" y="562561"/>
                  </a:lnTo>
                  <a:lnTo>
                    <a:pt x="233030" y="535085"/>
                  </a:lnTo>
                  <a:lnTo>
                    <a:pt x="251364" y="526801"/>
                  </a:lnTo>
                  <a:lnTo>
                    <a:pt x="263951" y="522894"/>
                  </a:lnTo>
                  <a:lnTo>
                    <a:pt x="283523" y="512271"/>
                  </a:lnTo>
                  <a:lnTo>
                    <a:pt x="323471" y="494221"/>
                  </a:lnTo>
                  <a:lnTo>
                    <a:pt x="360500" y="470489"/>
                  </a:lnTo>
                  <a:lnTo>
                    <a:pt x="379612" y="460115"/>
                  </a:lnTo>
                  <a:lnTo>
                    <a:pt x="389794" y="451714"/>
                  </a:lnTo>
                  <a:lnTo>
                    <a:pt x="406307" y="441131"/>
                  </a:lnTo>
                  <a:lnTo>
                    <a:pt x="480357" y="376993"/>
                  </a:lnTo>
                  <a:lnTo>
                    <a:pt x="480384" y="376971"/>
                  </a:lnTo>
                  <a:lnTo>
                    <a:pt x="480408" y="376942"/>
                  </a:lnTo>
                  <a:lnTo>
                    <a:pt x="544543" y="302895"/>
                  </a:lnTo>
                  <a:lnTo>
                    <a:pt x="555126" y="286382"/>
                  </a:lnTo>
                  <a:lnTo>
                    <a:pt x="563528" y="276199"/>
                  </a:lnTo>
                  <a:lnTo>
                    <a:pt x="573903" y="257085"/>
                  </a:lnTo>
                  <a:lnTo>
                    <a:pt x="597633" y="220058"/>
                  </a:lnTo>
                  <a:lnTo>
                    <a:pt x="615682" y="180112"/>
                  </a:lnTo>
                  <a:lnTo>
                    <a:pt x="626307" y="160538"/>
                  </a:lnTo>
                  <a:lnTo>
                    <a:pt x="630214" y="147949"/>
                  </a:lnTo>
                  <a:lnTo>
                    <a:pt x="638498" y="129617"/>
                  </a:lnTo>
                  <a:lnTo>
                    <a:pt x="665974" y="32750"/>
                  </a:lnTo>
                  <a:lnTo>
                    <a:pt x="665982" y="32726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1">
                    <a:alpha val="0"/>
                  </a:schemeClr>
                </a:gs>
                <a:gs pos="64000">
                  <a:schemeClr val="tx1">
                    <a:alpha val="20000"/>
                  </a:schemeClr>
                </a:gs>
                <a:gs pos="73000">
                  <a:schemeClr val="tx1">
                    <a:alpha val="30000"/>
                  </a:schemeClr>
                </a:gs>
                <a:gs pos="100000">
                  <a:schemeClr val="tx1">
                    <a:alpha val="5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CCD462F7-4D9E-E3EA-E369-C0D468B988DC}"/>
              </a:ext>
            </a:extLst>
          </p:cNvPr>
          <p:cNvGrpSpPr/>
          <p:nvPr/>
        </p:nvGrpSpPr>
        <p:grpSpPr>
          <a:xfrm rot="16200000">
            <a:off x="3295310" y="1959717"/>
            <a:ext cx="2553382" cy="1702255"/>
            <a:chOff x="5869033" y="3373484"/>
            <a:chExt cx="3404509" cy="2269673"/>
          </a:xfrm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2D16E8D4-B319-959B-7F81-973F4B8C6E39}"/>
                </a:ext>
              </a:extLst>
            </p:cNvPr>
            <p:cNvSpPr/>
            <p:nvPr/>
          </p:nvSpPr>
          <p:spPr>
            <a:xfrm>
              <a:off x="5869033" y="3373484"/>
              <a:ext cx="3404509" cy="2269673"/>
            </a:xfrm>
            <a:custGeom>
              <a:avLst/>
              <a:gdLst>
                <a:gd name="connsiteX0" fmla="*/ 1371600 w 4114800"/>
                <a:gd name="connsiteY0" fmla="*/ 548640 h 2743200"/>
                <a:gd name="connsiteX1" fmla="*/ 548640 w 4114800"/>
                <a:gd name="connsiteY1" fmla="*/ 1371600 h 2743200"/>
                <a:gd name="connsiteX2" fmla="*/ 1371600 w 4114800"/>
                <a:gd name="connsiteY2" fmla="*/ 2194560 h 2743200"/>
                <a:gd name="connsiteX3" fmla="*/ 2194560 w 4114800"/>
                <a:gd name="connsiteY3" fmla="*/ 1371600 h 2743200"/>
                <a:gd name="connsiteX4" fmla="*/ 1371600 w 4114800"/>
                <a:gd name="connsiteY4" fmla="*/ 548640 h 2743200"/>
                <a:gd name="connsiteX5" fmla="*/ 1371600 w 4114800"/>
                <a:gd name="connsiteY5" fmla="*/ 0 h 2743200"/>
                <a:gd name="connsiteX6" fmla="*/ 2743200 w 4114800"/>
                <a:gd name="connsiteY6" fmla="*/ 1371600 h 2743200"/>
                <a:gd name="connsiteX7" fmla="*/ 2508953 w 4114800"/>
                <a:gd name="connsiteY7" fmla="*/ 2138475 h 2743200"/>
                <a:gd name="connsiteX8" fmla="*/ 2467013 w 4114800"/>
                <a:gd name="connsiteY8" fmla="*/ 2194560 h 2743200"/>
                <a:gd name="connsiteX9" fmla="*/ 3889468 w 4114800"/>
                <a:gd name="connsiteY9" fmla="*/ 2194560 h 2743200"/>
                <a:gd name="connsiteX10" fmla="*/ 4114800 w 4114800"/>
                <a:gd name="connsiteY10" fmla="*/ 2468880 h 2743200"/>
                <a:gd name="connsiteX11" fmla="*/ 3889468 w 4114800"/>
                <a:gd name="connsiteY11" fmla="*/ 2743200 h 2743200"/>
                <a:gd name="connsiteX12" fmla="*/ 1371600 w 4114800"/>
                <a:gd name="connsiteY12" fmla="*/ 2743200 h 2743200"/>
                <a:gd name="connsiteX13" fmla="*/ 0 w 4114800"/>
                <a:gd name="connsiteY13" fmla="*/ 1371600 h 2743200"/>
                <a:gd name="connsiteX14" fmla="*/ 1371600 w 4114800"/>
                <a:gd name="connsiteY14" fmla="*/ 0 h 274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114800" h="2743200">
                  <a:moveTo>
                    <a:pt x="1371600" y="548640"/>
                  </a:moveTo>
                  <a:cubicBezTo>
                    <a:pt x="917092" y="548640"/>
                    <a:pt x="548640" y="917092"/>
                    <a:pt x="548640" y="1371600"/>
                  </a:cubicBezTo>
                  <a:cubicBezTo>
                    <a:pt x="548640" y="1826108"/>
                    <a:pt x="917092" y="2194560"/>
                    <a:pt x="1371600" y="2194560"/>
                  </a:cubicBezTo>
                  <a:cubicBezTo>
                    <a:pt x="1826108" y="2194560"/>
                    <a:pt x="2194560" y="1826108"/>
                    <a:pt x="2194560" y="1371600"/>
                  </a:cubicBezTo>
                  <a:cubicBezTo>
                    <a:pt x="2194560" y="917092"/>
                    <a:pt x="1826108" y="548640"/>
                    <a:pt x="1371600" y="548640"/>
                  </a:cubicBezTo>
                  <a:close/>
                  <a:moveTo>
                    <a:pt x="1371600" y="0"/>
                  </a:moveTo>
                  <a:cubicBezTo>
                    <a:pt x="2129114" y="0"/>
                    <a:pt x="2743200" y="614086"/>
                    <a:pt x="2743200" y="1371600"/>
                  </a:cubicBezTo>
                  <a:cubicBezTo>
                    <a:pt x="2743200" y="1655668"/>
                    <a:pt x="2656844" y="1919566"/>
                    <a:pt x="2508953" y="2138475"/>
                  </a:cubicBezTo>
                  <a:lnTo>
                    <a:pt x="2467013" y="2194560"/>
                  </a:lnTo>
                  <a:lnTo>
                    <a:pt x="3889468" y="2194560"/>
                  </a:lnTo>
                  <a:lnTo>
                    <a:pt x="4114800" y="2468880"/>
                  </a:lnTo>
                  <a:lnTo>
                    <a:pt x="3889468" y="2743200"/>
                  </a:lnTo>
                  <a:lnTo>
                    <a:pt x="1371600" y="2743200"/>
                  </a:lnTo>
                  <a:cubicBezTo>
                    <a:pt x="614086" y="2743200"/>
                    <a:pt x="0" y="2129114"/>
                    <a:pt x="0" y="1371600"/>
                  </a:cubicBezTo>
                  <a:cubicBezTo>
                    <a:pt x="0" y="614086"/>
                    <a:pt x="614086" y="0"/>
                    <a:pt x="137160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998ACF9B-F42C-BAE0-A818-B11948B8BCCC}"/>
                </a:ext>
              </a:extLst>
            </p:cNvPr>
            <p:cNvSpPr/>
            <p:nvPr/>
          </p:nvSpPr>
          <p:spPr>
            <a:xfrm>
              <a:off x="7004957" y="4612821"/>
              <a:ext cx="1125843" cy="576402"/>
            </a:xfrm>
            <a:custGeom>
              <a:avLst/>
              <a:gdLst>
                <a:gd name="connsiteX0" fmla="*/ 669281 w 1125843"/>
                <a:gd name="connsiteY0" fmla="*/ 0 h 576402"/>
                <a:gd name="connsiteX1" fmla="*/ 1125843 w 1125843"/>
                <a:gd name="connsiteY1" fmla="*/ 0 h 576402"/>
                <a:gd name="connsiteX2" fmla="*/ 1120673 w 1125843"/>
                <a:gd name="connsiteY2" fmla="*/ 68324 h 576402"/>
                <a:gd name="connsiteX3" fmla="*/ 939937 w 1125843"/>
                <a:gd name="connsiteY3" fmla="*/ 529998 h 576402"/>
                <a:gd name="connsiteX4" fmla="*/ 905237 w 1125843"/>
                <a:gd name="connsiteY4" fmla="*/ 576402 h 576402"/>
                <a:gd name="connsiteX5" fmla="*/ 0 w 1125843"/>
                <a:gd name="connsiteY5" fmla="*/ 576402 h 576402"/>
                <a:gd name="connsiteX6" fmla="*/ 0 w 1125843"/>
                <a:gd name="connsiteY6" fmla="*/ 576293 h 576402"/>
                <a:gd name="connsiteX7" fmla="*/ 136139 w 1125843"/>
                <a:gd name="connsiteY7" fmla="*/ 562569 h 576402"/>
                <a:gd name="connsiteX8" fmla="*/ 136164 w 1125843"/>
                <a:gd name="connsiteY8" fmla="*/ 562561 h 576402"/>
                <a:gd name="connsiteX9" fmla="*/ 233030 w 1125843"/>
                <a:gd name="connsiteY9" fmla="*/ 535085 h 576402"/>
                <a:gd name="connsiteX10" fmla="*/ 251364 w 1125843"/>
                <a:gd name="connsiteY10" fmla="*/ 526801 h 576402"/>
                <a:gd name="connsiteX11" fmla="*/ 263951 w 1125843"/>
                <a:gd name="connsiteY11" fmla="*/ 522894 h 576402"/>
                <a:gd name="connsiteX12" fmla="*/ 283523 w 1125843"/>
                <a:gd name="connsiteY12" fmla="*/ 512271 h 576402"/>
                <a:gd name="connsiteX13" fmla="*/ 323471 w 1125843"/>
                <a:gd name="connsiteY13" fmla="*/ 494221 h 576402"/>
                <a:gd name="connsiteX14" fmla="*/ 360500 w 1125843"/>
                <a:gd name="connsiteY14" fmla="*/ 470489 h 576402"/>
                <a:gd name="connsiteX15" fmla="*/ 379612 w 1125843"/>
                <a:gd name="connsiteY15" fmla="*/ 460115 h 576402"/>
                <a:gd name="connsiteX16" fmla="*/ 389794 w 1125843"/>
                <a:gd name="connsiteY16" fmla="*/ 451714 h 576402"/>
                <a:gd name="connsiteX17" fmla="*/ 406307 w 1125843"/>
                <a:gd name="connsiteY17" fmla="*/ 441131 h 576402"/>
                <a:gd name="connsiteX18" fmla="*/ 480357 w 1125843"/>
                <a:gd name="connsiteY18" fmla="*/ 376993 h 576402"/>
                <a:gd name="connsiteX19" fmla="*/ 480384 w 1125843"/>
                <a:gd name="connsiteY19" fmla="*/ 376971 h 576402"/>
                <a:gd name="connsiteX20" fmla="*/ 480408 w 1125843"/>
                <a:gd name="connsiteY20" fmla="*/ 376942 h 576402"/>
                <a:gd name="connsiteX21" fmla="*/ 544543 w 1125843"/>
                <a:gd name="connsiteY21" fmla="*/ 302895 h 576402"/>
                <a:gd name="connsiteX22" fmla="*/ 555126 w 1125843"/>
                <a:gd name="connsiteY22" fmla="*/ 286382 h 576402"/>
                <a:gd name="connsiteX23" fmla="*/ 563528 w 1125843"/>
                <a:gd name="connsiteY23" fmla="*/ 276199 h 576402"/>
                <a:gd name="connsiteX24" fmla="*/ 573903 w 1125843"/>
                <a:gd name="connsiteY24" fmla="*/ 257085 h 576402"/>
                <a:gd name="connsiteX25" fmla="*/ 597633 w 1125843"/>
                <a:gd name="connsiteY25" fmla="*/ 220058 h 576402"/>
                <a:gd name="connsiteX26" fmla="*/ 615682 w 1125843"/>
                <a:gd name="connsiteY26" fmla="*/ 180112 h 576402"/>
                <a:gd name="connsiteX27" fmla="*/ 626307 w 1125843"/>
                <a:gd name="connsiteY27" fmla="*/ 160538 h 576402"/>
                <a:gd name="connsiteX28" fmla="*/ 630214 w 1125843"/>
                <a:gd name="connsiteY28" fmla="*/ 147949 h 576402"/>
                <a:gd name="connsiteX29" fmla="*/ 638498 w 1125843"/>
                <a:gd name="connsiteY29" fmla="*/ 129617 h 576402"/>
                <a:gd name="connsiteX30" fmla="*/ 665974 w 1125843"/>
                <a:gd name="connsiteY30" fmla="*/ 32750 h 576402"/>
                <a:gd name="connsiteX31" fmla="*/ 665982 w 1125843"/>
                <a:gd name="connsiteY31" fmla="*/ 32726 h 576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125843" h="576402">
                  <a:moveTo>
                    <a:pt x="669281" y="0"/>
                  </a:moveTo>
                  <a:lnTo>
                    <a:pt x="1125843" y="0"/>
                  </a:lnTo>
                  <a:lnTo>
                    <a:pt x="1120673" y="68324"/>
                  </a:lnTo>
                  <a:cubicBezTo>
                    <a:pt x="1094842" y="237378"/>
                    <a:pt x="1031709" y="394157"/>
                    <a:pt x="939937" y="529998"/>
                  </a:cubicBezTo>
                  <a:lnTo>
                    <a:pt x="905237" y="576402"/>
                  </a:lnTo>
                  <a:lnTo>
                    <a:pt x="0" y="576402"/>
                  </a:lnTo>
                  <a:lnTo>
                    <a:pt x="0" y="576293"/>
                  </a:lnTo>
                  <a:lnTo>
                    <a:pt x="136139" y="562569"/>
                  </a:lnTo>
                  <a:lnTo>
                    <a:pt x="136164" y="562561"/>
                  </a:lnTo>
                  <a:lnTo>
                    <a:pt x="233030" y="535085"/>
                  </a:lnTo>
                  <a:lnTo>
                    <a:pt x="251364" y="526801"/>
                  </a:lnTo>
                  <a:lnTo>
                    <a:pt x="263951" y="522894"/>
                  </a:lnTo>
                  <a:lnTo>
                    <a:pt x="283523" y="512271"/>
                  </a:lnTo>
                  <a:lnTo>
                    <a:pt x="323471" y="494221"/>
                  </a:lnTo>
                  <a:lnTo>
                    <a:pt x="360500" y="470489"/>
                  </a:lnTo>
                  <a:lnTo>
                    <a:pt x="379612" y="460115"/>
                  </a:lnTo>
                  <a:lnTo>
                    <a:pt x="389794" y="451714"/>
                  </a:lnTo>
                  <a:lnTo>
                    <a:pt x="406307" y="441131"/>
                  </a:lnTo>
                  <a:lnTo>
                    <a:pt x="480357" y="376993"/>
                  </a:lnTo>
                  <a:lnTo>
                    <a:pt x="480384" y="376971"/>
                  </a:lnTo>
                  <a:lnTo>
                    <a:pt x="480408" y="376942"/>
                  </a:lnTo>
                  <a:lnTo>
                    <a:pt x="544543" y="302895"/>
                  </a:lnTo>
                  <a:lnTo>
                    <a:pt x="555126" y="286382"/>
                  </a:lnTo>
                  <a:lnTo>
                    <a:pt x="563528" y="276199"/>
                  </a:lnTo>
                  <a:lnTo>
                    <a:pt x="573903" y="257085"/>
                  </a:lnTo>
                  <a:lnTo>
                    <a:pt x="597633" y="220058"/>
                  </a:lnTo>
                  <a:lnTo>
                    <a:pt x="615682" y="180112"/>
                  </a:lnTo>
                  <a:lnTo>
                    <a:pt x="626307" y="160538"/>
                  </a:lnTo>
                  <a:lnTo>
                    <a:pt x="630214" y="147949"/>
                  </a:lnTo>
                  <a:lnTo>
                    <a:pt x="638498" y="129617"/>
                  </a:lnTo>
                  <a:lnTo>
                    <a:pt x="665974" y="32750"/>
                  </a:lnTo>
                  <a:lnTo>
                    <a:pt x="665982" y="32726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1">
                    <a:alpha val="0"/>
                  </a:schemeClr>
                </a:gs>
                <a:gs pos="64000">
                  <a:schemeClr val="tx1">
                    <a:alpha val="20000"/>
                  </a:schemeClr>
                </a:gs>
                <a:gs pos="73000">
                  <a:schemeClr val="tx1">
                    <a:alpha val="30000"/>
                  </a:schemeClr>
                </a:gs>
                <a:gs pos="100000">
                  <a:schemeClr val="tx1">
                    <a:alpha val="5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pic>
        <p:nvPicPr>
          <p:cNvPr id="23" name="Graphic 22" descr="Badge 3 with solid fill">
            <a:extLst>
              <a:ext uri="{FF2B5EF4-FFF2-40B4-BE49-F238E27FC236}">
                <a16:creationId xmlns:a16="http://schemas.microsoft.com/office/drawing/2014/main" id="{8A16785C-A6B9-F565-3758-37F457A9F37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2391796" y="4962217"/>
            <a:ext cx="280109" cy="280109"/>
          </a:xfrm>
          <a:prstGeom prst="rect">
            <a:avLst/>
          </a:prstGeom>
        </p:spPr>
      </p:pic>
      <p:pic>
        <p:nvPicPr>
          <p:cNvPr id="24" name="Graphic 23" descr="Badge with solid fill">
            <a:extLst>
              <a:ext uri="{FF2B5EF4-FFF2-40B4-BE49-F238E27FC236}">
                <a16:creationId xmlns:a16="http://schemas.microsoft.com/office/drawing/2014/main" id="{85BB44B9-445D-271A-D278-68428D9BDF1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6472096" y="4962217"/>
            <a:ext cx="280109" cy="280109"/>
          </a:xfrm>
          <a:prstGeom prst="rect">
            <a:avLst/>
          </a:prstGeom>
        </p:spPr>
      </p:pic>
      <p:pic>
        <p:nvPicPr>
          <p:cNvPr id="26" name="Graphic 25" descr="Badge 1 with solid fill">
            <a:extLst>
              <a:ext uri="{FF2B5EF4-FFF2-40B4-BE49-F238E27FC236}">
                <a16:creationId xmlns:a16="http://schemas.microsoft.com/office/drawing/2014/main" id="{E6D78588-66FE-0D80-C4FA-32D5765F34B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115966" y="1747285"/>
            <a:ext cx="280109" cy="280109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71BAF7BE-CAE4-BA4E-5093-635AAE3278AE}"/>
              </a:ext>
            </a:extLst>
          </p:cNvPr>
          <p:cNvSpPr txBox="1"/>
          <p:nvPr/>
        </p:nvSpPr>
        <p:spPr>
          <a:xfrm>
            <a:off x="7103863" y="4900560"/>
            <a:ext cx="179744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b="1" noProof="1">
                <a:solidFill>
                  <a:schemeClr val="bg2"/>
                </a:solidFill>
              </a:rPr>
              <a:t>Lorem Ipsum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A3363E9-B9B4-967B-293F-15B0EFB0375B}"/>
              </a:ext>
            </a:extLst>
          </p:cNvPr>
          <p:cNvSpPr txBox="1"/>
          <p:nvPr/>
        </p:nvSpPr>
        <p:spPr>
          <a:xfrm>
            <a:off x="6561848" y="4028953"/>
            <a:ext cx="1797447" cy="78483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9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</p:spTree>
    <p:extLst>
      <p:ext uri="{BB962C8B-B14F-4D97-AF65-F5344CB8AC3E}">
        <p14:creationId xmlns:p14="http://schemas.microsoft.com/office/powerpoint/2010/main" val="10595384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10444</TotalTime>
  <Words>304</Words>
  <Application>Microsoft Office PowerPoint</Application>
  <PresentationFormat>On-screen Show (4:3)</PresentationFormat>
  <Paragraphs>21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Triangle Loop – Slide Template</vt:lpstr>
      <vt:lpstr>Triangle Loop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Triangle Loop</dc:title>
  <dc:creator>PresentationGO.com</dc:creator>
  <dc:description>© Copyright PresentationGO.com - Do not distribute or sale without written permission.</dc:description>
  <cp:lastModifiedBy>Christophe Barroche</cp:lastModifiedBy>
  <cp:revision>25</cp:revision>
  <dcterms:created xsi:type="dcterms:W3CDTF">2014-11-26T05:14:11Z</dcterms:created>
  <dcterms:modified xsi:type="dcterms:W3CDTF">2024-09-05T16:06:37Z</dcterms:modified>
  <cp:category>Charts &amp; Diagrams</cp:category>
</cp:coreProperties>
</file>