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59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4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Loop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FD053-13CC-18B3-6A33-61D0F1B4E008}"/>
              </a:ext>
            </a:extLst>
          </p:cNvPr>
          <p:cNvSpPr txBox="1"/>
          <p:nvPr/>
        </p:nvSpPr>
        <p:spPr>
          <a:xfrm>
            <a:off x="288902" y="5421858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51E93-BB5F-B07D-AD29-BE4F2CCADBBA}"/>
              </a:ext>
            </a:extLst>
          </p:cNvPr>
          <p:cNvSpPr txBox="1"/>
          <p:nvPr/>
        </p:nvSpPr>
        <p:spPr>
          <a:xfrm>
            <a:off x="1046274" y="4244325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F46DB-F0F4-80C5-210B-165BA8C91A47}"/>
              </a:ext>
            </a:extLst>
          </p:cNvPr>
          <p:cNvSpPr txBox="1"/>
          <p:nvPr/>
        </p:nvSpPr>
        <p:spPr>
          <a:xfrm>
            <a:off x="7792537" y="1135687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EF46E-9A10-165D-824F-9037EF1083D6}"/>
              </a:ext>
            </a:extLst>
          </p:cNvPr>
          <p:cNvSpPr txBox="1"/>
          <p:nvPr/>
        </p:nvSpPr>
        <p:spPr>
          <a:xfrm>
            <a:off x="7792537" y="1765846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5DFF2646-AA26-752B-D788-A478A0702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724140"/>
            <a:ext cx="914400" cy="914400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506BF85-613B-7C0B-94EF-6BC0BC7D0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26774" y="4294958"/>
            <a:ext cx="914400" cy="914400"/>
          </a:xfrm>
          <a:prstGeom prst="rect">
            <a:avLst/>
          </a:prstGeom>
        </p:spPr>
      </p:pic>
      <p:pic>
        <p:nvPicPr>
          <p:cNvPr id="10" name="Graphic 9" descr="Handshake with solid fill">
            <a:extLst>
              <a:ext uri="{FF2B5EF4-FFF2-40B4-BE49-F238E27FC236}">
                <a16:creationId xmlns:a16="http://schemas.microsoft.com/office/drawing/2014/main" id="{67BE9EA0-BEB6-2BA7-4AFE-ADE81FF4C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50827" y="4294958"/>
            <a:ext cx="914400" cy="9144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C2BE01-219A-B624-885E-CC0C0139611D}"/>
              </a:ext>
            </a:extLst>
          </p:cNvPr>
          <p:cNvGrpSpPr/>
          <p:nvPr/>
        </p:nvGrpSpPr>
        <p:grpSpPr>
          <a:xfrm flipH="1">
            <a:off x="2914302" y="3617322"/>
            <a:ext cx="3404509" cy="2269673"/>
            <a:chOff x="5869033" y="3373484"/>
            <a:chExt cx="3404509" cy="226967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CB9419-5FFC-F437-69F7-2DFAEEAC66F1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6DBF082-5ECB-13A6-021B-5A14E430E035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F632B-62A0-A9E7-09D0-E6583B2F3F29}"/>
              </a:ext>
            </a:extLst>
          </p:cNvPr>
          <p:cNvGrpSpPr/>
          <p:nvPr/>
        </p:nvGrpSpPr>
        <p:grpSpPr>
          <a:xfrm>
            <a:off x="5873190" y="3617321"/>
            <a:ext cx="3404509" cy="2269673"/>
            <a:chOff x="5869033" y="3373484"/>
            <a:chExt cx="3404509" cy="226967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BA98FA-4998-1EA0-BB8E-3EA860D7CC46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92B1EF-A5C4-B60E-64A9-DE7DE89DAA7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462F7-4D9E-E3EA-E369-C0D468B988DC}"/>
              </a:ext>
            </a:extLst>
          </p:cNvPr>
          <p:cNvGrpSpPr/>
          <p:nvPr/>
        </p:nvGrpSpPr>
        <p:grpSpPr>
          <a:xfrm rot="16200000">
            <a:off x="4393746" y="1469955"/>
            <a:ext cx="3404509" cy="2269673"/>
            <a:chOff x="5869033" y="3373484"/>
            <a:chExt cx="3404509" cy="226967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16E8D4-B319-959B-7F81-973F4B8C6E39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8ACF9B-F42C-BAE0-A818-B11948B8BCC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8A16785C-A6B9-F565-3758-37F457A9F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89061" y="5473288"/>
            <a:ext cx="373479" cy="373479"/>
          </a:xfrm>
          <a:prstGeom prst="rect">
            <a:avLst/>
          </a:prstGeom>
        </p:spPr>
      </p:pic>
      <p:pic>
        <p:nvPicPr>
          <p:cNvPr id="24" name="Graphic 23" descr="Badge with solid fill">
            <a:extLst>
              <a:ext uri="{FF2B5EF4-FFF2-40B4-BE49-F238E27FC236}">
                <a16:creationId xmlns:a16="http://schemas.microsoft.com/office/drawing/2014/main" id="{85BB44B9-445D-271A-D278-68428D9BDF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629461" y="5473288"/>
            <a:ext cx="373479" cy="373479"/>
          </a:xfrm>
          <a:prstGeom prst="rect">
            <a:avLst/>
          </a:prstGeom>
        </p:spPr>
      </p:pic>
      <p:pic>
        <p:nvPicPr>
          <p:cNvPr id="26" name="Graphic 25" descr="Badge 1 with solid fill">
            <a:extLst>
              <a:ext uri="{FF2B5EF4-FFF2-40B4-BE49-F238E27FC236}">
                <a16:creationId xmlns:a16="http://schemas.microsoft.com/office/drawing/2014/main" id="{E6D78588-66FE-0D80-C4FA-32D5765F34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21287" y="1186713"/>
            <a:ext cx="373479" cy="37347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1BAF7BE-CAE4-BA4E-5093-635AAE3278AE}"/>
              </a:ext>
            </a:extLst>
          </p:cNvPr>
          <p:cNvSpPr txBox="1"/>
          <p:nvPr/>
        </p:nvSpPr>
        <p:spPr>
          <a:xfrm>
            <a:off x="9471817" y="5421858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363E9-B9B4-967B-293F-15B0EFB0375B}"/>
              </a:ext>
            </a:extLst>
          </p:cNvPr>
          <p:cNvSpPr txBox="1"/>
          <p:nvPr/>
        </p:nvSpPr>
        <p:spPr>
          <a:xfrm>
            <a:off x="8749130" y="4244325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Loop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FD053-13CC-18B3-6A33-61D0F1B4E008}"/>
              </a:ext>
            </a:extLst>
          </p:cNvPr>
          <p:cNvSpPr txBox="1"/>
          <p:nvPr/>
        </p:nvSpPr>
        <p:spPr>
          <a:xfrm>
            <a:off x="288902" y="5421858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51E93-BB5F-B07D-AD29-BE4F2CCADBBA}"/>
              </a:ext>
            </a:extLst>
          </p:cNvPr>
          <p:cNvSpPr txBox="1"/>
          <p:nvPr/>
        </p:nvSpPr>
        <p:spPr>
          <a:xfrm>
            <a:off x="1046274" y="4244325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F46DB-F0F4-80C5-210B-165BA8C91A47}"/>
              </a:ext>
            </a:extLst>
          </p:cNvPr>
          <p:cNvSpPr txBox="1"/>
          <p:nvPr/>
        </p:nvSpPr>
        <p:spPr>
          <a:xfrm>
            <a:off x="7792537" y="1135687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EF46E-9A10-165D-824F-9037EF1083D6}"/>
              </a:ext>
            </a:extLst>
          </p:cNvPr>
          <p:cNvSpPr txBox="1"/>
          <p:nvPr/>
        </p:nvSpPr>
        <p:spPr>
          <a:xfrm>
            <a:off x="7792537" y="1765846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5DFF2646-AA26-752B-D788-A478A0702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724140"/>
            <a:ext cx="914400" cy="914400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506BF85-613B-7C0B-94EF-6BC0BC7D0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26774" y="4294958"/>
            <a:ext cx="914400" cy="914400"/>
          </a:xfrm>
          <a:prstGeom prst="rect">
            <a:avLst/>
          </a:prstGeom>
        </p:spPr>
      </p:pic>
      <p:pic>
        <p:nvPicPr>
          <p:cNvPr id="10" name="Graphic 9" descr="Handshake with solid fill">
            <a:extLst>
              <a:ext uri="{FF2B5EF4-FFF2-40B4-BE49-F238E27FC236}">
                <a16:creationId xmlns:a16="http://schemas.microsoft.com/office/drawing/2014/main" id="{67BE9EA0-BEB6-2BA7-4AFE-ADE81FF4C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50827" y="4294958"/>
            <a:ext cx="914400" cy="9144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C2BE01-219A-B624-885E-CC0C0139611D}"/>
              </a:ext>
            </a:extLst>
          </p:cNvPr>
          <p:cNvGrpSpPr/>
          <p:nvPr/>
        </p:nvGrpSpPr>
        <p:grpSpPr>
          <a:xfrm flipH="1">
            <a:off x="2914302" y="3617322"/>
            <a:ext cx="3404509" cy="2269673"/>
            <a:chOff x="5869033" y="3373484"/>
            <a:chExt cx="3404509" cy="226967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CB9419-5FFC-F437-69F7-2DFAEEAC66F1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6DBF082-5ECB-13A6-021B-5A14E430E035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F632B-62A0-A9E7-09D0-E6583B2F3F29}"/>
              </a:ext>
            </a:extLst>
          </p:cNvPr>
          <p:cNvGrpSpPr/>
          <p:nvPr/>
        </p:nvGrpSpPr>
        <p:grpSpPr>
          <a:xfrm>
            <a:off x="5873190" y="3617321"/>
            <a:ext cx="3404509" cy="2269673"/>
            <a:chOff x="5869033" y="3373484"/>
            <a:chExt cx="3404509" cy="226967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BA98FA-4998-1EA0-BB8E-3EA860D7CC46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92B1EF-A5C4-B60E-64A9-DE7DE89DAA7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462F7-4D9E-E3EA-E369-C0D468B988DC}"/>
              </a:ext>
            </a:extLst>
          </p:cNvPr>
          <p:cNvGrpSpPr/>
          <p:nvPr/>
        </p:nvGrpSpPr>
        <p:grpSpPr>
          <a:xfrm rot="16200000">
            <a:off x="4393746" y="1469955"/>
            <a:ext cx="3404509" cy="2269673"/>
            <a:chOff x="5869033" y="3373484"/>
            <a:chExt cx="3404509" cy="226967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16E8D4-B319-959B-7F81-973F4B8C6E39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98ACF9B-F42C-BAE0-A818-B11948B8BCC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8A16785C-A6B9-F565-3758-37F457A9F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89061" y="5473288"/>
            <a:ext cx="373479" cy="373479"/>
          </a:xfrm>
          <a:prstGeom prst="rect">
            <a:avLst/>
          </a:prstGeom>
        </p:spPr>
      </p:pic>
      <p:pic>
        <p:nvPicPr>
          <p:cNvPr id="24" name="Graphic 23" descr="Badge with solid fill">
            <a:extLst>
              <a:ext uri="{FF2B5EF4-FFF2-40B4-BE49-F238E27FC236}">
                <a16:creationId xmlns:a16="http://schemas.microsoft.com/office/drawing/2014/main" id="{85BB44B9-445D-271A-D278-68428D9BDF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629461" y="5473288"/>
            <a:ext cx="373479" cy="373479"/>
          </a:xfrm>
          <a:prstGeom prst="rect">
            <a:avLst/>
          </a:prstGeom>
        </p:spPr>
      </p:pic>
      <p:pic>
        <p:nvPicPr>
          <p:cNvPr id="26" name="Graphic 25" descr="Badge 1 with solid fill">
            <a:extLst>
              <a:ext uri="{FF2B5EF4-FFF2-40B4-BE49-F238E27FC236}">
                <a16:creationId xmlns:a16="http://schemas.microsoft.com/office/drawing/2014/main" id="{E6D78588-66FE-0D80-C4FA-32D5765F34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21287" y="1186713"/>
            <a:ext cx="373479" cy="37347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1BAF7BE-CAE4-BA4E-5093-635AAE3278AE}"/>
              </a:ext>
            </a:extLst>
          </p:cNvPr>
          <p:cNvSpPr txBox="1"/>
          <p:nvPr/>
        </p:nvSpPr>
        <p:spPr>
          <a:xfrm>
            <a:off x="9471817" y="5421858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3363E9-B9B4-967B-293F-15B0EFB0375B}"/>
              </a:ext>
            </a:extLst>
          </p:cNvPr>
          <p:cNvSpPr txBox="1"/>
          <p:nvPr/>
        </p:nvSpPr>
        <p:spPr>
          <a:xfrm>
            <a:off x="8749130" y="4244325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05953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304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Triangle Loop – Slide Template</vt:lpstr>
      <vt:lpstr>Triangle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Loop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2024-09-05T16:06:00Z</dcterms:modified>
  <cp:category>Charts &amp; Diagrams</cp:category>
</cp:coreProperties>
</file>