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14" r:id="rId4"/>
    <p:sldId id="311" r:id="rId5"/>
    <p:sldId id="312" r:id="rId6"/>
    <p:sldId id="313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94" d="100"/>
          <a:sy n="94" d="100"/>
        </p:scale>
        <p:origin x="1949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622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14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64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18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7.png"/><Relationship Id="rId1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.png"/><Relationship Id="rId12" Type="http://schemas.openxmlformats.org/officeDocument/2006/relationships/image" Target="../media/image6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5.png"/><Relationship Id="rId5" Type="http://schemas.openxmlformats.org/officeDocument/2006/relationships/image" Target="../media/image13.png"/><Relationship Id="rId15" Type="http://schemas.openxmlformats.org/officeDocument/2006/relationships/image" Target="../media/image9.png"/><Relationship Id="rId10" Type="http://schemas.openxmlformats.org/officeDocument/2006/relationships/image" Target="../media/image4.svg"/><Relationship Id="rId4" Type="http://schemas.openxmlformats.org/officeDocument/2006/relationships/image" Target="../media/image12.svg"/><Relationship Id="rId9" Type="http://schemas.openxmlformats.org/officeDocument/2006/relationships/image" Target="../media/image3.png"/><Relationship Id="rId1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18" Type="http://schemas.openxmlformats.org/officeDocument/2006/relationships/image" Target="../media/image26.sv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13.png"/><Relationship Id="rId5" Type="http://schemas.openxmlformats.org/officeDocument/2006/relationships/image" Target="../media/image19.png"/><Relationship Id="rId15" Type="http://schemas.openxmlformats.org/officeDocument/2006/relationships/image" Target="../media/image23.png"/><Relationship Id="rId10" Type="http://schemas.openxmlformats.org/officeDocument/2006/relationships/image" Target="../media/image22.svg"/><Relationship Id="rId4" Type="http://schemas.openxmlformats.org/officeDocument/2006/relationships/image" Target="../media/image18.svg"/><Relationship Id="rId9" Type="http://schemas.openxmlformats.org/officeDocument/2006/relationships/image" Target="../media/image21.png"/><Relationship Id="rId1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19.png"/><Relationship Id="rId18" Type="http://schemas.openxmlformats.org/officeDocument/2006/relationships/image" Target="../media/image16.svg"/><Relationship Id="rId3" Type="http://schemas.openxmlformats.org/officeDocument/2006/relationships/image" Target="../media/image21.png"/><Relationship Id="rId21" Type="http://schemas.openxmlformats.org/officeDocument/2006/relationships/image" Target="../media/image25.png"/><Relationship Id="rId7" Type="http://schemas.openxmlformats.org/officeDocument/2006/relationships/image" Target="../media/image1.png"/><Relationship Id="rId12" Type="http://schemas.openxmlformats.org/officeDocument/2006/relationships/image" Target="../media/image18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0.svg"/><Relationship Id="rId20" Type="http://schemas.openxmlformats.org/officeDocument/2006/relationships/image" Target="../media/image2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9.png"/><Relationship Id="rId10" Type="http://schemas.openxmlformats.org/officeDocument/2006/relationships/image" Target="../media/image4.svg"/><Relationship Id="rId19" Type="http://schemas.openxmlformats.org/officeDocument/2006/relationships/image" Target="../media/image23.png"/><Relationship Id="rId4" Type="http://schemas.openxmlformats.org/officeDocument/2006/relationships/image" Target="../media/image22.svg"/><Relationship Id="rId9" Type="http://schemas.openxmlformats.org/officeDocument/2006/relationships/image" Target="../media/image3.png"/><Relationship Id="rId14" Type="http://schemas.openxmlformats.org/officeDocument/2006/relationships/image" Target="../media/image20.svg"/><Relationship Id="rId22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Loop – Slide Template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EEE2C6-A388-C3D0-2A3B-6496AD929191}"/>
              </a:ext>
            </a:extLst>
          </p:cNvPr>
          <p:cNvSpPr txBox="1"/>
          <p:nvPr/>
        </p:nvSpPr>
        <p:spPr>
          <a:xfrm>
            <a:off x="216677" y="4588362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62C04D-8F35-BB74-8DAA-870FD3654318}"/>
              </a:ext>
            </a:extLst>
          </p:cNvPr>
          <p:cNvSpPr txBox="1"/>
          <p:nvPr/>
        </p:nvSpPr>
        <p:spPr>
          <a:xfrm>
            <a:off x="784706" y="3716755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E6011FB-6E6B-3F3A-6BB6-FB7F72066E8C}"/>
              </a:ext>
            </a:extLst>
          </p:cNvPr>
          <p:cNvSpPr txBox="1"/>
          <p:nvPr/>
        </p:nvSpPr>
        <p:spPr>
          <a:xfrm>
            <a:off x="216677" y="1873157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9808FC6-906D-2B2F-88AF-BE2BD50B43C4}"/>
              </a:ext>
            </a:extLst>
          </p:cNvPr>
          <p:cNvSpPr txBox="1"/>
          <p:nvPr/>
        </p:nvSpPr>
        <p:spPr>
          <a:xfrm>
            <a:off x="784706" y="2357318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45" name="Graphic 44" descr="Lights On with solid fill">
            <a:extLst>
              <a:ext uri="{FF2B5EF4-FFF2-40B4-BE49-F238E27FC236}">
                <a16:creationId xmlns:a16="http://schemas.microsoft.com/office/drawing/2014/main" id="{7D5A4FE3-13F9-6514-16C2-0BB1A2F8D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5081" y="2404467"/>
            <a:ext cx="685800" cy="685800"/>
          </a:xfrm>
          <a:prstGeom prst="rect">
            <a:avLst/>
          </a:prstGeom>
        </p:spPr>
      </p:pic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5386E533-BBEB-9112-A695-468D8A70FF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13120" y="2404467"/>
            <a:ext cx="685800" cy="685800"/>
          </a:xfrm>
          <a:prstGeom prst="rect">
            <a:avLst/>
          </a:prstGeom>
        </p:spPr>
      </p:pic>
      <p:pic>
        <p:nvPicPr>
          <p:cNvPr id="47" name="Graphic 46" descr="Gears with solid fill">
            <a:extLst>
              <a:ext uri="{FF2B5EF4-FFF2-40B4-BE49-F238E27FC236}">
                <a16:creationId xmlns:a16="http://schemas.microsoft.com/office/drawing/2014/main" id="{EA118B79-C3F6-3EFF-4696-AAA34AEFAA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545081" y="3766271"/>
            <a:ext cx="685800" cy="685800"/>
          </a:xfrm>
          <a:prstGeom prst="rect">
            <a:avLst/>
          </a:prstGeom>
        </p:spPr>
      </p:pic>
      <p:pic>
        <p:nvPicPr>
          <p:cNvPr id="48" name="Graphic 47" descr="Handshake with solid fill">
            <a:extLst>
              <a:ext uri="{FF2B5EF4-FFF2-40B4-BE49-F238E27FC236}">
                <a16:creationId xmlns:a16="http://schemas.microsoft.com/office/drawing/2014/main" id="{C55710E9-A882-2E03-7162-29A9ABA0C5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913120" y="3766271"/>
            <a:ext cx="685800" cy="6858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0BBA267-200D-0704-39B3-85E5FD29D015}"/>
              </a:ext>
            </a:extLst>
          </p:cNvPr>
          <p:cNvGrpSpPr/>
          <p:nvPr/>
        </p:nvGrpSpPr>
        <p:grpSpPr>
          <a:xfrm flipH="1">
            <a:off x="2185727" y="3258044"/>
            <a:ext cx="2553382" cy="1702255"/>
            <a:chOff x="5869033" y="3373484"/>
            <a:chExt cx="3404509" cy="226967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790F59A-B5AB-2586-946E-BD0BF23EB0A4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D8916D-6700-29CB-C955-75B5EFC29EA9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BC4FFD-C0F8-EE18-F7DB-DBA67231233D}"/>
              </a:ext>
            </a:extLst>
          </p:cNvPr>
          <p:cNvGrpSpPr/>
          <p:nvPr/>
        </p:nvGrpSpPr>
        <p:grpSpPr>
          <a:xfrm>
            <a:off x="4404893" y="3258043"/>
            <a:ext cx="2553382" cy="1702255"/>
            <a:chOff x="5869033" y="3373484"/>
            <a:chExt cx="3404509" cy="226967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0637095-1BF8-F079-BEB0-250949A9410C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61A661-ED7F-4E5B-7FAE-428C22D6F572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67792EB-AF2E-8FA8-EAD9-467D7D0D9CCE}"/>
              </a:ext>
            </a:extLst>
          </p:cNvPr>
          <p:cNvGrpSpPr/>
          <p:nvPr/>
        </p:nvGrpSpPr>
        <p:grpSpPr>
          <a:xfrm rot="10800000" flipH="1">
            <a:off x="4404893" y="1896240"/>
            <a:ext cx="2553382" cy="1702255"/>
            <a:chOff x="5869033" y="3373484"/>
            <a:chExt cx="3404509" cy="2269673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E46D0E-7C5C-71BA-8826-BD6295AF564D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64C44A3-E5AB-496C-68DE-6D2B41E904AF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B954DE-E3DF-F395-A8D4-CB909A24412B}"/>
              </a:ext>
            </a:extLst>
          </p:cNvPr>
          <p:cNvGrpSpPr/>
          <p:nvPr/>
        </p:nvGrpSpPr>
        <p:grpSpPr>
          <a:xfrm rot="10800000">
            <a:off x="2185727" y="1896240"/>
            <a:ext cx="2553382" cy="1702255"/>
            <a:chOff x="5869033" y="3373484"/>
            <a:chExt cx="3404509" cy="226967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2C3C382-A625-CB42-FEE6-6C36F4746270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0F028E-E7DF-F8DC-E9E5-D03A41C81D5C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56E8202A-D157-A6C2-B5AA-7563979807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91796" y="4650019"/>
            <a:ext cx="280109" cy="280109"/>
          </a:xfrm>
          <a:prstGeom prst="rect">
            <a:avLst/>
          </a:prstGeom>
        </p:spPr>
      </p:pic>
      <p:pic>
        <p:nvPicPr>
          <p:cNvPr id="39" name="Graphic 38" descr="Badge 3 with solid fill">
            <a:extLst>
              <a:ext uri="{FF2B5EF4-FFF2-40B4-BE49-F238E27FC236}">
                <a16:creationId xmlns:a16="http://schemas.microsoft.com/office/drawing/2014/main" id="{8818AD41-9C31-2E44-58D5-99B6272F62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72096" y="4650019"/>
            <a:ext cx="280109" cy="280109"/>
          </a:xfrm>
          <a:prstGeom prst="rect">
            <a:avLst/>
          </a:prstGeom>
        </p:spPr>
      </p:pic>
      <p:pic>
        <p:nvPicPr>
          <p:cNvPr id="41" name="Graphic 40" descr="Badge with solid fill">
            <a:extLst>
              <a:ext uri="{FF2B5EF4-FFF2-40B4-BE49-F238E27FC236}">
                <a16:creationId xmlns:a16="http://schemas.microsoft.com/office/drawing/2014/main" id="{244B2D7E-C688-7B51-70C1-7961EBCB1BA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472096" y="1935961"/>
            <a:ext cx="280109" cy="280109"/>
          </a:xfrm>
          <a:prstGeom prst="rect">
            <a:avLst/>
          </a:prstGeom>
        </p:spPr>
      </p:pic>
      <p:pic>
        <p:nvPicPr>
          <p:cNvPr id="43" name="Graphic 42" descr="Badge 1 with solid fill">
            <a:extLst>
              <a:ext uri="{FF2B5EF4-FFF2-40B4-BE49-F238E27FC236}">
                <a16:creationId xmlns:a16="http://schemas.microsoft.com/office/drawing/2014/main" id="{81B389AE-E59A-6A3C-2D2C-68A9E7E1D58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391796" y="1935961"/>
            <a:ext cx="280109" cy="280109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C664B009-FB10-5CE3-8F2A-D1EDE6582B24}"/>
              </a:ext>
            </a:extLst>
          </p:cNvPr>
          <p:cNvSpPr txBox="1"/>
          <p:nvPr/>
        </p:nvSpPr>
        <p:spPr>
          <a:xfrm>
            <a:off x="7103863" y="4588362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EB5778E-83E9-9509-9EAD-F5EA3483A9A8}"/>
              </a:ext>
            </a:extLst>
          </p:cNvPr>
          <p:cNvSpPr txBox="1"/>
          <p:nvPr/>
        </p:nvSpPr>
        <p:spPr>
          <a:xfrm>
            <a:off x="6561848" y="3716755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AFBB15B-7BAF-41E3-4D84-9BF112CCB4AD}"/>
              </a:ext>
            </a:extLst>
          </p:cNvPr>
          <p:cNvSpPr txBox="1"/>
          <p:nvPr/>
        </p:nvSpPr>
        <p:spPr>
          <a:xfrm>
            <a:off x="7103863" y="1873157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85B1FE4-6D0F-1A22-23E9-2BDBDF64CFA6}"/>
              </a:ext>
            </a:extLst>
          </p:cNvPr>
          <p:cNvSpPr txBox="1"/>
          <p:nvPr/>
        </p:nvSpPr>
        <p:spPr>
          <a:xfrm>
            <a:off x="6561848" y="2357318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573316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Loop – Slide Template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226B489-43C1-EF34-7647-64A1A7478D94}"/>
              </a:ext>
            </a:extLst>
          </p:cNvPr>
          <p:cNvGrpSpPr/>
          <p:nvPr/>
        </p:nvGrpSpPr>
        <p:grpSpPr>
          <a:xfrm>
            <a:off x="2185727" y="3258043"/>
            <a:ext cx="2553382" cy="1702255"/>
            <a:chOff x="2914302" y="3373484"/>
            <a:chExt cx="3404509" cy="226967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790F59A-B5AB-2586-946E-BD0BF23EB0A4}"/>
                </a:ext>
              </a:extLst>
            </p:cNvPr>
            <p:cNvSpPr/>
            <p:nvPr/>
          </p:nvSpPr>
          <p:spPr>
            <a:xfrm flipH="1">
              <a:off x="2914302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D8916D-6700-29CB-C955-75B5EFC29EA9}"/>
                </a:ext>
              </a:extLst>
            </p:cNvPr>
            <p:cNvSpPr/>
            <p:nvPr/>
          </p:nvSpPr>
          <p:spPr>
            <a:xfrm flipH="1">
              <a:off x="4057044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DC4DAEC-A015-F99D-5072-6EFF18E9D227}"/>
              </a:ext>
            </a:extLst>
          </p:cNvPr>
          <p:cNvGrpSpPr/>
          <p:nvPr/>
        </p:nvGrpSpPr>
        <p:grpSpPr>
          <a:xfrm>
            <a:off x="4404893" y="3258042"/>
            <a:ext cx="2553382" cy="1702255"/>
            <a:chOff x="5873190" y="3373483"/>
            <a:chExt cx="3404509" cy="226967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0637095-1BF8-F079-BEB0-250949A9410C}"/>
                </a:ext>
              </a:extLst>
            </p:cNvPr>
            <p:cNvSpPr/>
            <p:nvPr/>
          </p:nvSpPr>
          <p:spPr>
            <a:xfrm>
              <a:off x="5873190" y="3373483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61A661-ED7F-4E5B-7FAE-428C22D6F572}"/>
                </a:ext>
              </a:extLst>
            </p:cNvPr>
            <p:cNvSpPr/>
            <p:nvPr/>
          </p:nvSpPr>
          <p:spPr>
            <a:xfrm>
              <a:off x="7009114" y="4612820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9" name="Graphic 38" descr="Badge 3 with solid fill">
            <a:extLst>
              <a:ext uri="{FF2B5EF4-FFF2-40B4-BE49-F238E27FC236}">
                <a16:creationId xmlns:a16="http://schemas.microsoft.com/office/drawing/2014/main" id="{8818AD41-9C31-2E44-58D5-99B6272F6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2096" y="4650018"/>
            <a:ext cx="280109" cy="280109"/>
          </a:xfrm>
          <a:prstGeom prst="rect">
            <a:avLst/>
          </a:prstGeom>
        </p:spPr>
      </p:pic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1F0F0A4-396A-A223-09CC-92129AD34D5B}"/>
              </a:ext>
            </a:extLst>
          </p:cNvPr>
          <p:cNvGrpSpPr/>
          <p:nvPr/>
        </p:nvGrpSpPr>
        <p:grpSpPr>
          <a:xfrm>
            <a:off x="4404893" y="1896240"/>
            <a:ext cx="2553382" cy="1702255"/>
            <a:chOff x="5873190" y="1557746"/>
            <a:chExt cx="3404509" cy="2269673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19664BA-AAEA-79EF-A89C-3A1FA7B3E11D}"/>
                </a:ext>
              </a:extLst>
            </p:cNvPr>
            <p:cNvSpPr/>
            <p:nvPr/>
          </p:nvSpPr>
          <p:spPr>
            <a:xfrm>
              <a:off x="5873190" y="1557746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7FFC146-101E-02D0-F6AB-BD4149ED92D3}"/>
                </a:ext>
              </a:extLst>
            </p:cNvPr>
            <p:cNvSpPr/>
            <p:nvPr/>
          </p:nvSpPr>
          <p:spPr>
            <a:xfrm>
              <a:off x="7009114" y="2797083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51" name="Graphic 50" descr="Badge with solid fill">
            <a:extLst>
              <a:ext uri="{FF2B5EF4-FFF2-40B4-BE49-F238E27FC236}">
                <a16:creationId xmlns:a16="http://schemas.microsoft.com/office/drawing/2014/main" id="{D83B242A-7EF6-F5D3-8A0F-6D78D02F91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72096" y="3288215"/>
            <a:ext cx="280109" cy="280109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82DF6FF-D7AD-B767-AC01-9D41FAC48546}"/>
              </a:ext>
            </a:extLst>
          </p:cNvPr>
          <p:cNvGrpSpPr/>
          <p:nvPr/>
        </p:nvGrpSpPr>
        <p:grpSpPr>
          <a:xfrm>
            <a:off x="2185727" y="1896240"/>
            <a:ext cx="2553382" cy="1702255"/>
            <a:chOff x="2914302" y="1557746"/>
            <a:chExt cx="3404509" cy="2269673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BE4E3F4-1B4C-67FE-D26E-1F73E3881852}"/>
                </a:ext>
              </a:extLst>
            </p:cNvPr>
            <p:cNvSpPr/>
            <p:nvPr/>
          </p:nvSpPr>
          <p:spPr>
            <a:xfrm flipH="1">
              <a:off x="2914302" y="1557746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CF576FC-C223-2B43-989E-3BA38D25A94B}"/>
                </a:ext>
              </a:extLst>
            </p:cNvPr>
            <p:cNvSpPr/>
            <p:nvPr/>
          </p:nvSpPr>
          <p:spPr>
            <a:xfrm flipH="1">
              <a:off x="4057044" y="2797083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45" name="Graphic 44" descr="Lights On with solid fill">
            <a:extLst>
              <a:ext uri="{FF2B5EF4-FFF2-40B4-BE49-F238E27FC236}">
                <a16:creationId xmlns:a16="http://schemas.microsoft.com/office/drawing/2014/main" id="{7D5A4FE3-13F9-6514-16C2-0BB1A2F8D0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45081" y="2404466"/>
            <a:ext cx="685800" cy="685800"/>
          </a:xfrm>
          <a:prstGeom prst="rect">
            <a:avLst/>
          </a:prstGeom>
        </p:spPr>
      </p:pic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5386E533-BBEB-9112-A695-468D8A70FF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913120" y="2404466"/>
            <a:ext cx="685800" cy="685800"/>
          </a:xfrm>
          <a:prstGeom prst="rect">
            <a:avLst/>
          </a:prstGeom>
        </p:spPr>
      </p:pic>
      <p:pic>
        <p:nvPicPr>
          <p:cNvPr id="47" name="Graphic 46" descr="Gears with solid fill">
            <a:extLst>
              <a:ext uri="{FF2B5EF4-FFF2-40B4-BE49-F238E27FC236}">
                <a16:creationId xmlns:a16="http://schemas.microsoft.com/office/drawing/2014/main" id="{EA118B79-C3F6-3EFF-4696-AAA34AEFAA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545081" y="3766270"/>
            <a:ext cx="685800" cy="685800"/>
          </a:xfrm>
          <a:prstGeom prst="rect">
            <a:avLst/>
          </a:prstGeom>
        </p:spPr>
      </p:pic>
      <p:pic>
        <p:nvPicPr>
          <p:cNvPr id="48" name="Graphic 47" descr="Handshake with solid fill">
            <a:extLst>
              <a:ext uri="{FF2B5EF4-FFF2-40B4-BE49-F238E27FC236}">
                <a16:creationId xmlns:a16="http://schemas.microsoft.com/office/drawing/2014/main" id="{C55710E9-A882-2E03-7162-29A9ABA0C5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913120" y="3766270"/>
            <a:ext cx="685800" cy="685800"/>
          </a:xfrm>
          <a:prstGeom prst="rect">
            <a:avLst/>
          </a:prstGeom>
        </p:spPr>
      </p:pic>
      <p:pic>
        <p:nvPicPr>
          <p:cNvPr id="38" name="Graphic 37" descr="Lights On with solid fill">
            <a:extLst>
              <a:ext uri="{FF2B5EF4-FFF2-40B4-BE49-F238E27FC236}">
                <a16:creationId xmlns:a16="http://schemas.microsoft.com/office/drawing/2014/main" id="{14749DDD-E3FC-FF81-E6AE-68FC32D8BA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545081" y="2404466"/>
            <a:ext cx="685800" cy="685800"/>
          </a:xfrm>
          <a:prstGeom prst="rect">
            <a:avLst/>
          </a:prstGeom>
        </p:spPr>
      </p:pic>
      <p:pic>
        <p:nvPicPr>
          <p:cNvPr id="52" name="Graphic 51" descr="Bullseye with solid fill">
            <a:extLst>
              <a:ext uri="{FF2B5EF4-FFF2-40B4-BE49-F238E27FC236}">
                <a16:creationId xmlns:a16="http://schemas.microsoft.com/office/drawing/2014/main" id="{D0F8B835-7690-051B-6026-7740607C80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913120" y="2404467"/>
            <a:ext cx="685800" cy="685800"/>
          </a:xfrm>
          <a:prstGeom prst="rect">
            <a:avLst/>
          </a:prstGeom>
        </p:spPr>
      </p:pic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56E8202A-D157-A6C2-B5AA-7563979807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391796" y="4650018"/>
            <a:ext cx="280109" cy="280109"/>
          </a:xfrm>
          <a:prstGeom prst="rect">
            <a:avLst/>
          </a:prstGeom>
        </p:spPr>
      </p:pic>
      <p:pic>
        <p:nvPicPr>
          <p:cNvPr id="36" name="Graphic 35" descr="Badge 1 with solid fill">
            <a:extLst>
              <a:ext uri="{FF2B5EF4-FFF2-40B4-BE49-F238E27FC236}">
                <a16:creationId xmlns:a16="http://schemas.microsoft.com/office/drawing/2014/main" id="{85221893-A88A-22AB-5B86-D070FE5EAE7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391796" y="3288214"/>
            <a:ext cx="280109" cy="280109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CB207ED1-4460-9895-6227-D2278CC3F4EC}"/>
              </a:ext>
            </a:extLst>
          </p:cNvPr>
          <p:cNvSpPr txBox="1"/>
          <p:nvPr/>
        </p:nvSpPr>
        <p:spPr>
          <a:xfrm>
            <a:off x="216677" y="3229161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FDA261A-AA9B-5954-F0FE-BA10469265D3}"/>
              </a:ext>
            </a:extLst>
          </p:cNvPr>
          <p:cNvSpPr txBox="1"/>
          <p:nvPr/>
        </p:nvSpPr>
        <p:spPr>
          <a:xfrm>
            <a:off x="784706" y="2357553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12ECDB0-B113-E0ED-CD6A-F39F3602B971}"/>
              </a:ext>
            </a:extLst>
          </p:cNvPr>
          <p:cNvSpPr txBox="1"/>
          <p:nvPr/>
        </p:nvSpPr>
        <p:spPr>
          <a:xfrm>
            <a:off x="7103863" y="3229161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4A63B83-7433-1B38-B589-1534ACD66A9D}"/>
              </a:ext>
            </a:extLst>
          </p:cNvPr>
          <p:cNvSpPr txBox="1"/>
          <p:nvPr/>
        </p:nvSpPr>
        <p:spPr>
          <a:xfrm>
            <a:off x="6561848" y="2357553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943B125-9BF1-B4B3-A82B-AB4D529D4DBA}"/>
              </a:ext>
            </a:extLst>
          </p:cNvPr>
          <p:cNvSpPr txBox="1"/>
          <p:nvPr/>
        </p:nvSpPr>
        <p:spPr>
          <a:xfrm>
            <a:off x="216677" y="4588362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16C0593-F783-2852-02B1-DC14314D81E5}"/>
              </a:ext>
            </a:extLst>
          </p:cNvPr>
          <p:cNvSpPr txBox="1"/>
          <p:nvPr/>
        </p:nvSpPr>
        <p:spPr>
          <a:xfrm>
            <a:off x="784706" y="3716755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3F2BEC1-AEA1-4128-8268-6399F8B1FA37}"/>
              </a:ext>
            </a:extLst>
          </p:cNvPr>
          <p:cNvSpPr txBox="1"/>
          <p:nvPr/>
        </p:nvSpPr>
        <p:spPr>
          <a:xfrm>
            <a:off x="7103863" y="4588362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C7B472E-AD75-E7F1-0CC4-6716283BB451}"/>
              </a:ext>
            </a:extLst>
          </p:cNvPr>
          <p:cNvSpPr txBox="1"/>
          <p:nvPr/>
        </p:nvSpPr>
        <p:spPr>
          <a:xfrm>
            <a:off x="6561848" y="3716755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2721482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Loop – Slide Template</a:t>
            </a:r>
          </a:p>
        </p:txBody>
      </p:sp>
      <p:pic>
        <p:nvPicPr>
          <p:cNvPr id="45" name="Graphic 44" descr="Lights On with solid fill">
            <a:extLst>
              <a:ext uri="{FF2B5EF4-FFF2-40B4-BE49-F238E27FC236}">
                <a16:creationId xmlns:a16="http://schemas.microsoft.com/office/drawing/2014/main" id="{7D5A4FE3-13F9-6514-16C2-0BB1A2F8D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5081" y="2404467"/>
            <a:ext cx="685800" cy="685800"/>
          </a:xfrm>
          <a:prstGeom prst="rect">
            <a:avLst/>
          </a:prstGeom>
        </p:spPr>
      </p:pic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5386E533-BBEB-9112-A695-468D8A70FF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13120" y="2404467"/>
            <a:ext cx="685800" cy="6858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0BBA267-200D-0704-39B3-85E5FD29D015}"/>
              </a:ext>
            </a:extLst>
          </p:cNvPr>
          <p:cNvGrpSpPr/>
          <p:nvPr/>
        </p:nvGrpSpPr>
        <p:grpSpPr>
          <a:xfrm flipH="1">
            <a:off x="2185727" y="3258044"/>
            <a:ext cx="2553382" cy="1702255"/>
            <a:chOff x="5869033" y="3373484"/>
            <a:chExt cx="3404509" cy="226967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790F59A-B5AB-2586-946E-BD0BF23EB0A4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D8916D-6700-29CB-C955-75B5EFC29EA9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BC4FFD-C0F8-EE18-F7DB-DBA67231233D}"/>
              </a:ext>
            </a:extLst>
          </p:cNvPr>
          <p:cNvGrpSpPr/>
          <p:nvPr/>
        </p:nvGrpSpPr>
        <p:grpSpPr>
          <a:xfrm>
            <a:off x="4404893" y="3258043"/>
            <a:ext cx="2553382" cy="1702255"/>
            <a:chOff x="5869033" y="3373484"/>
            <a:chExt cx="3404509" cy="226967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0637095-1BF8-F079-BEB0-250949A9410C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61A661-ED7F-4E5B-7FAE-428C22D6F572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67792EB-AF2E-8FA8-EAD9-467D7D0D9CCE}"/>
              </a:ext>
            </a:extLst>
          </p:cNvPr>
          <p:cNvGrpSpPr/>
          <p:nvPr/>
        </p:nvGrpSpPr>
        <p:grpSpPr>
          <a:xfrm rot="10800000" flipH="1">
            <a:off x="4404893" y="1896240"/>
            <a:ext cx="2553382" cy="1702255"/>
            <a:chOff x="5869033" y="3373484"/>
            <a:chExt cx="3404509" cy="2269673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E46D0E-7C5C-71BA-8826-BD6295AF564D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64C44A3-E5AB-496C-68DE-6D2B41E904AF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B954DE-E3DF-F395-A8D4-CB909A24412B}"/>
              </a:ext>
            </a:extLst>
          </p:cNvPr>
          <p:cNvGrpSpPr/>
          <p:nvPr/>
        </p:nvGrpSpPr>
        <p:grpSpPr>
          <a:xfrm rot="10800000">
            <a:off x="2185727" y="1896240"/>
            <a:ext cx="2553382" cy="1702255"/>
            <a:chOff x="5869033" y="3373484"/>
            <a:chExt cx="3404509" cy="226967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2C3C382-A625-CB42-FEE6-6C36F4746270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0F028E-E7DF-F8DC-E9E5-D03A41C81D5C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56E8202A-D157-A6C2-B5AA-7563979807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91796" y="4650019"/>
            <a:ext cx="280109" cy="280109"/>
          </a:xfrm>
          <a:prstGeom prst="rect">
            <a:avLst/>
          </a:prstGeom>
        </p:spPr>
      </p:pic>
      <p:pic>
        <p:nvPicPr>
          <p:cNvPr id="39" name="Graphic 38" descr="Badge 3 with solid fill">
            <a:extLst>
              <a:ext uri="{FF2B5EF4-FFF2-40B4-BE49-F238E27FC236}">
                <a16:creationId xmlns:a16="http://schemas.microsoft.com/office/drawing/2014/main" id="{8818AD41-9C31-2E44-58D5-99B6272F62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2096" y="4650019"/>
            <a:ext cx="280109" cy="280109"/>
          </a:xfrm>
          <a:prstGeom prst="rect">
            <a:avLst/>
          </a:prstGeom>
        </p:spPr>
      </p:pic>
      <p:pic>
        <p:nvPicPr>
          <p:cNvPr id="41" name="Graphic 40" descr="Badge with solid fill">
            <a:extLst>
              <a:ext uri="{FF2B5EF4-FFF2-40B4-BE49-F238E27FC236}">
                <a16:creationId xmlns:a16="http://schemas.microsoft.com/office/drawing/2014/main" id="{244B2D7E-C688-7B51-70C1-7961EBCB1B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72096" y="1935961"/>
            <a:ext cx="280109" cy="280109"/>
          </a:xfrm>
          <a:prstGeom prst="rect">
            <a:avLst/>
          </a:prstGeom>
        </p:spPr>
      </p:pic>
      <p:pic>
        <p:nvPicPr>
          <p:cNvPr id="43" name="Graphic 42" descr="Badge 1 with solid fill">
            <a:extLst>
              <a:ext uri="{FF2B5EF4-FFF2-40B4-BE49-F238E27FC236}">
                <a16:creationId xmlns:a16="http://schemas.microsoft.com/office/drawing/2014/main" id="{81B389AE-E59A-6A3C-2D2C-68A9E7E1D58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91796" y="1935961"/>
            <a:ext cx="280109" cy="2801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7016CC-4227-F9F5-0770-03D2AF162037}"/>
              </a:ext>
            </a:extLst>
          </p:cNvPr>
          <p:cNvSpPr txBox="1"/>
          <p:nvPr/>
        </p:nvSpPr>
        <p:spPr>
          <a:xfrm>
            <a:off x="216677" y="4588362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ED6DDB-3A26-0F27-FC8F-12DF3C3CB7E8}"/>
              </a:ext>
            </a:extLst>
          </p:cNvPr>
          <p:cNvSpPr txBox="1"/>
          <p:nvPr/>
        </p:nvSpPr>
        <p:spPr>
          <a:xfrm>
            <a:off x="784706" y="3716755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DCC384-F980-55EB-7169-FBEEE0F87A2D}"/>
              </a:ext>
            </a:extLst>
          </p:cNvPr>
          <p:cNvSpPr txBox="1"/>
          <p:nvPr/>
        </p:nvSpPr>
        <p:spPr>
          <a:xfrm>
            <a:off x="216677" y="1873157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FCD42BA-0A2D-C6ED-5709-B9B11C1C1B5C}"/>
              </a:ext>
            </a:extLst>
          </p:cNvPr>
          <p:cNvSpPr txBox="1"/>
          <p:nvPr/>
        </p:nvSpPr>
        <p:spPr>
          <a:xfrm>
            <a:off x="784706" y="2357318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2B5724D-06AE-757A-41A0-E73C751C99D0}"/>
              </a:ext>
            </a:extLst>
          </p:cNvPr>
          <p:cNvSpPr txBox="1"/>
          <p:nvPr/>
        </p:nvSpPr>
        <p:spPr>
          <a:xfrm>
            <a:off x="7103863" y="4588362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B719212-E247-7031-9E33-2B5E3CD5DCDC}"/>
              </a:ext>
            </a:extLst>
          </p:cNvPr>
          <p:cNvSpPr txBox="1"/>
          <p:nvPr/>
        </p:nvSpPr>
        <p:spPr>
          <a:xfrm>
            <a:off x="6561848" y="3716755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B33384E-043C-87BB-2EAC-A8E943832A63}"/>
              </a:ext>
            </a:extLst>
          </p:cNvPr>
          <p:cNvSpPr txBox="1"/>
          <p:nvPr/>
        </p:nvSpPr>
        <p:spPr>
          <a:xfrm>
            <a:off x="7103863" y="1873157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3A15CB0-38FE-4F02-74D2-43DB86AA4087}"/>
              </a:ext>
            </a:extLst>
          </p:cNvPr>
          <p:cNvSpPr txBox="1"/>
          <p:nvPr/>
        </p:nvSpPr>
        <p:spPr>
          <a:xfrm>
            <a:off x="6561848" y="2357318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49" name="Graphic 48" descr="Gears with solid fill">
            <a:extLst>
              <a:ext uri="{FF2B5EF4-FFF2-40B4-BE49-F238E27FC236}">
                <a16:creationId xmlns:a16="http://schemas.microsoft.com/office/drawing/2014/main" id="{EA118B79-C3F6-3EFF-4696-AAA34AEFAAE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545081" y="3766271"/>
            <a:ext cx="685800" cy="685800"/>
          </a:xfrm>
          <a:prstGeom prst="rect">
            <a:avLst/>
          </a:prstGeom>
        </p:spPr>
      </p:pic>
      <p:pic>
        <p:nvPicPr>
          <p:cNvPr id="50" name="Graphic 49" descr="Handshake with solid fill">
            <a:extLst>
              <a:ext uri="{FF2B5EF4-FFF2-40B4-BE49-F238E27FC236}">
                <a16:creationId xmlns:a16="http://schemas.microsoft.com/office/drawing/2014/main" id="{C55710E9-A882-2E03-7162-29A9ABA0C5A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913120" y="3766271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205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Loop – Slide Template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226B489-43C1-EF34-7647-64A1A7478D94}"/>
              </a:ext>
            </a:extLst>
          </p:cNvPr>
          <p:cNvGrpSpPr/>
          <p:nvPr/>
        </p:nvGrpSpPr>
        <p:grpSpPr>
          <a:xfrm>
            <a:off x="2185727" y="3255142"/>
            <a:ext cx="2553382" cy="1702255"/>
            <a:chOff x="2914302" y="3373484"/>
            <a:chExt cx="3404509" cy="226967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790F59A-B5AB-2586-946E-BD0BF23EB0A4}"/>
                </a:ext>
              </a:extLst>
            </p:cNvPr>
            <p:cNvSpPr/>
            <p:nvPr/>
          </p:nvSpPr>
          <p:spPr>
            <a:xfrm flipH="1">
              <a:off x="2914302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D8916D-6700-29CB-C955-75B5EFC29EA9}"/>
                </a:ext>
              </a:extLst>
            </p:cNvPr>
            <p:cNvSpPr/>
            <p:nvPr/>
          </p:nvSpPr>
          <p:spPr>
            <a:xfrm flipH="1">
              <a:off x="4057044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DC4DAEC-A015-F99D-5072-6EFF18E9D227}"/>
              </a:ext>
            </a:extLst>
          </p:cNvPr>
          <p:cNvGrpSpPr/>
          <p:nvPr/>
        </p:nvGrpSpPr>
        <p:grpSpPr>
          <a:xfrm>
            <a:off x="4404893" y="3255141"/>
            <a:ext cx="2553382" cy="1702255"/>
            <a:chOff x="5873190" y="3373483"/>
            <a:chExt cx="3404509" cy="226967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0637095-1BF8-F079-BEB0-250949A9410C}"/>
                </a:ext>
              </a:extLst>
            </p:cNvPr>
            <p:cNvSpPr/>
            <p:nvPr/>
          </p:nvSpPr>
          <p:spPr>
            <a:xfrm>
              <a:off x="5873190" y="3373483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61A661-ED7F-4E5B-7FAE-428C22D6F572}"/>
                </a:ext>
              </a:extLst>
            </p:cNvPr>
            <p:cNvSpPr/>
            <p:nvPr/>
          </p:nvSpPr>
          <p:spPr>
            <a:xfrm>
              <a:off x="7009114" y="4612820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9" name="Graphic 38" descr="Badge 3 with solid fill">
            <a:extLst>
              <a:ext uri="{FF2B5EF4-FFF2-40B4-BE49-F238E27FC236}">
                <a16:creationId xmlns:a16="http://schemas.microsoft.com/office/drawing/2014/main" id="{8818AD41-9C31-2E44-58D5-99B6272F6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2096" y="4647117"/>
            <a:ext cx="280109" cy="280109"/>
          </a:xfrm>
          <a:prstGeom prst="rect">
            <a:avLst/>
          </a:prstGeom>
        </p:spPr>
      </p:pic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1F0F0A4-396A-A223-09CC-92129AD34D5B}"/>
              </a:ext>
            </a:extLst>
          </p:cNvPr>
          <p:cNvGrpSpPr/>
          <p:nvPr/>
        </p:nvGrpSpPr>
        <p:grpSpPr>
          <a:xfrm>
            <a:off x="4404893" y="1893339"/>
            <a:ext cx="2553382" cy="1702255"/>
            <a:chOff x="5873190" y="1557746"/>
            <a:chExt cx="3404509" cy="2269673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19664BA-AAEA-79EF-A89C-3A1FA7B3E11D}"/>
                </a:ext>
              </a:extLst>
            </p:cNvPr>
            <p:cNvSpPr/>
            <p:nvPr/>
          </p:nvSpPr>
          <p:spPr>
            <a:xfrm>
              <a:off x="5873190" y="1557746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7FFC146-101E-02D0-F6AB-BD4149ED92D3}"/>
                </a:ext>
              </a:extLst>
            </p:cNvPr>
            <p:cNvSpPr/>
            <p:nvPr/>
          </p:nvSpPr>
          <p:spPr>
            <a:xfrm>
              <a:off x="7009114" y="2797083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51" name="Graphic 50" descr="Badge with solid fill">
            <a:extLst>
              <a:ext uri="{FF2B5EF4-FFF2-40B4-BE49-F238E27FC236}">
                <a16:creationId xmlns:a16="http://schemas.microsoft.com/office/drawing/2014/main" id="{D83B242A-7EF6-F5D3-8A0F-6D78D02F91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72096" y="3285314"/>
            <a:ext cx="280109" cy="280109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82DF6FF-D7AD-B767-AC01-9D41FAC48546}"/>
              </a:ext>
            </a:extLst>
          </p:cNvPr>
          <p:cNvGrpSpPr/>
          <p:nvPr/>
        </p:nvGrpSpPr>
        <p:grpSpPr>
          <a:xfrm>
            <a:off x="2185727" y="1893339"/>
            <a:ext cx="2553382" cy="1702255"/>
            <a:chOff x="2914302" y="1557746"/>
            <a:chExt cx="3404509" cy="2269673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BE4E3F4-1B4C-67FE-D26E-1F73E3881852}"/>
                </a:ext>
              </a:extLst>
            </p:cNvPr>
            <p:cNvSpPr/>
            <p:nvPr/>
          </p:nvSpPr>
          <p:spPr>
            <a:xfrm flipH="1">
              <a:off x="2914302" y="1557746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CF576FC-C223-2B43-989E-3BA38D25A94B}"/>
                </a:ext>
              </a:extLst>
            </p:cNvPr>
            <p:cNvSpPr/>
            <p:nvPr/>
          </p:nvSpPr>
          <p:spPr>
            <a:xfrm flipH="1">
              <a:off x="4057044" y="2797083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45" name="Graphic 44" descr="Lights On with solid fill">
            <a:extLst>
              <a:ext uri="{FF2B5EF4-FFF2-40B4-BE49-F238E27FC236}">
                <a16:creationId xmlns:a16="http://schemas.microsoft.com/office/drawing/2014/main" id="{7D5A4FE3-13F9-6514-16C2-0BB1A2F8D0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45081" y="2401565"/>
            <a:ext cx="685800" cy="685800"/>
          </a:xfrm>
          <a:prstGeom prst="rect">
            <a:avLst/>
          </a:prstGeom>
        </p:spPr>
      </p:pic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5386E533-BBEB-9112-A695-468D8A70FF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913120" y="2401565"/>
            <a:ext cx="685800" cy="685800"/>
          </a:xfrm>
          <a:prstGeom prst="rect">
            <a:avLst/>
          </a:prstGeom>
        </p:spPr>
      </p:pic>
      <p:pic>
        <p:nvPicPr>
          <p:cNvPr id="38" name="Graphic 37" descr="Lights On with solid fill">
            <a:extLst>
              <a:ext uri="{FF2B5EF4-FFF2-40B4-BE49-F238E27FC236}">
                <a16:creationId xmlns:a16="http://schemas.microsoft.com/office/drawing/2014/main" id="{14749DDD-E3FC-FF81-E6AE-68FC32D8BA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545081" y="2401565"/>
            <a:ext cx="685800" cy="685800"/>
          </a:xfrm>
          <a:prstGeom prst="rect">
            <a:avLst/>
          </a:prstGeom>
        </p:spPr>
      </p:pic>
      <p:pic>
        <p:nvPicPr>
          <p:cNvPr id="52" name="Graphic 51" descr="Bullseye with solid fill">
            <a:extLst>
              <a:ext uri="{FF2B5EF4-FFF2-40B4-BE49-F238E27FC236}">
                <a16:creationId xmlns:a16="http://schemas.microsoft.com/office/drawing/2014/main" id="{D0F8B835-7690-051B-6026-7740607C80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913120" y="2401566"/>
            <a:ext cx="685800" cy="685800"/>
          </a:xfrm>
          <a:prstGeom prst="rect">
            <a:avLst/>
          </a:prstGeom>
        </p:spPr>
      </p:pic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56E8202A-D157-A6C2-B5AA-7563979807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391796" y="4647117"/>
            <a:ext cx="280109" cy="280109"/>
          </a:xfrm>
          <a:prstGeom prst="rect">
            <a:avLst/>
          </a:prstGeom>
        </p:spPr>
      </p:pic>
      <p:pic>
        <p:nvPicPr>
          <p:cNvPr id="36" name="Graphic 35" descr="Badge 1 with solid fill">
            <a:extLst>
              <a:ext uri="{FF2B5EF4-FFF2-40B4-BE49-F238E27FC236}">
                <a16:creationId xmlns:a16="http://schemas.microsoft.com/office/drawing/2014/main" id="{85221893-A88A-22AB-5B86-D070FE5EAE7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391796" y="3285313"/>
            <a:ext cx="280109" cy="2801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7DCD21-BCBE-97E5-A417-12620B20D6AE}"/>
              </a:ext>
            </a:extLst>
          </p:cNvPr>
          <p:cNvSpPr txBox="1"/>
          <p:nvPr/>
        </p:nvSpPr>
        <p:spPr>
          <a:xfrm>
            <a:off x="216677" y="3229161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757590-DD56-8206-9A8C-23B398F4FB6B}"/>
              </a:ext>
            </a:extLst>
          </p:cNvPr>
          <p:cNvSpPr txBox="1"/>
          <p:nvPr/>
        </p:nvSpPr>
        <p:spPr>
          <a:xfrm>
            <a:off x="784706" y="2357553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85E24A-DC21-4A0E-CF95-F69749FDCAAD}"/>
              </a:ext>
            </a:extLst>
          </p:cNvPr>
          <p:cNvSpPr txBox="1"/>
          <p:nvPr/>
        </p:nvSpPr>
        <p:spPr>
          <a:xfrm>
            <a:off x="7103863" y="3229161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826697-9EC8-DEFF-883E-A4D9227B3F3E}"/>
              </a:ext>
            </a:extLst>
          </p:cNvPr>
          <p:cNvSpPr txBox="1"/>
          <p:nvPr/>
        </p:nvSpPr>
        <p:spPr>
          <a:xfrm>
            <a:off x="6561848" y="2357553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A52582-6326-920F-C732-E34A1EA3AE3D}"/>
              </a:ext>
            </a:extLst>
          </p:cNvPr>
          <p:cNvSpPr txBox="1"/>
          <p:nvPr/>
        </p:nvSpPr>
        <p:spPr>
          <a:xfrm>
            <a:off x="216677" y="4588362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A5C530-CB89-2D96-54D9-3F26C3C25D22}"/>
              </a:ext>
            </a:extLst>
          </p:cNvPr>
          <p:cNvSpPr txBox="1"/>
          <p:nvPr/>
        </p:nvSpPr>
        <p:spPr>
          <a:xfrm>
            <a:off x="784706" y="3716755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41F3DDB-6E3E-C7EA-79FA-E479E5EA8942}"/>
              </a:ext>
            </a:extLst>
          </p:cNvPr>
          <p:cNvSpPr txBox="1"/>
          <p:nvPr/>
        </p:nvSpPr>
        <p:spPr>
          <a:xfrm>
            <a:off x="7103863" y="4588362"/>
            <a:ext cx="17974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1E9FC40-98B8-95EF-64AC-08CE5080BFC5}"/>
              </a:ext>
            </a:extLst>
          </p:cNvPr>
          <p:cNvSpPr txBox="1"/>
          <p:nvPr/>
        </p:nvSpPr>
        <p:spPr>
          <a:xfrm>
            <a:off x="6561848" y="3716755"/>
            <a:ext cx="1797447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44" name="Graphic 43" descr="Gears with solid fill">
            <a:extLst>
              <a:ext uri="{FF2B5EF4-FFF2-40B4-BE49-F238E27FC236}">
                <a16:creationId xmlns:a16="http://schemas.microsoft.com/office/drawing/2014/main" id="{63C8C3D9-2DD6-7AE0-48B7-818F99DDFD7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3545081" y="3766271"/>
            <a:ext cx="685800" cy="685800"/>
          </a:xfrm>
          <a:prstGeom prst="rect">
            <a:avLst/>
          </a:prstGeom>
        </p:spPr>
      </p:pic>
      <p:pic>
        <p:nvPicPr>
          <p:cNvPr id="49" name="Graphic 48" descr="Handshake with solid fill">
            <a:extLst>
              <a:ext uri="{FF2B5EF4-FFF2-40B4-BE49-F238E27FC236}">
                <a16:creationId xmlns:a16="http://schemas.microsoft.com/office/drawing/2014/main" id="{A7CE1FD4-1DA0-EADC-D475-EA7DEBF925C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4913120" y="3766271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40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736</Words>
  <Application>Microsoft Office PowerPoint</Application>
  <PresentationFormat>On-screen Show (4:3)</PresentationFormat>
  <Paragraphs>47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Loop – Slide Template</vt:lpstr>
      <vt:lpstr>Matrix Loop – Slide Template</vt:lpstr>
      <vt:lpstr>Matrix Loop – Slide Template</vt:lpstr>
      <vt:lpstr>Matrix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Loop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2024-09-04T22:32:05Z</dcterms:modified>
  <cp:category>Charts &amp; Diagrams</cp:category>
</cp:coreProperties>
</file>