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9"/>
  </p:notesMasterIdLst>
  <p:sldIdLst>
    <p:sldId id="308" r:id="rId4"/>
    <p:sldId id="311" r:id="rId5"/>
    <p:sldId id="312" r:id="rId6"/>
    <p:sldId id="313" r:id="rId7"/>
    <p:sldId id="3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1915" y="4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14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364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18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13" Type="http://schemas.openxmlformats.org/officeDocument/2006/relationships/image" Target="../media/image7.png"/><Relationship Id="rId1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.png"/><Relationship Id="rId12" Type="http://schemas.openxmlformats.org/officeDocument/2006/relationships/image" Target="../media/image6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11" Type="http://schemas.openxmlformats.org/officeDocument/2006/relationships/image" Target="../media/image5.png"/><Relationship Id="rId5" Type="http://schemas.openxmlformats.org/officeDocument/2006/relationships/image" Target="../media/image13.png"/><Relationship Id="rId15" Type="http://schemas.openxmlformats.org/officeDocument/2006/relationships/image" Target="../media/image9.png"/><Relationship Id="rId10" Type="http://schemas.openxmlformats.org/officeDocument/2006/relationships/image" Target="../media/image4.svg"/><Relationship Id="rId4" Type="http://schemas.openxmlformats.org/officeDocument/2006/relationships/image" Target="../media/image12.svg"/><Relationship Id="rId9" Type="http://schemas.openxmlformats.org/officeDocument/2006/relationships/image" Target="../media/image3.png"/><Relationship Id="rId1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18" Type="http://schemas.openxmlformats.org/officeDocument/2006/relationships/image" Target="../media/image26.svg"/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13.png"/><Relationship Id="rId5" Type="http://schemas.openxmlformats.org/officeDocument/2006/relationships/image" Target="../media/image19.png"/><Relationship Id="rId15" Type="http://schemas.openxmlformats.org/officeDocument/2006/relationships/image" Target="../media/image23.png"/><Relationship Id="rId10" Type="http://schemas.openxmlformats.org/officeDocument/2006/relationships/image" Target="../media/image22.svg"/><Relationship Id="rId4" Type="http://schemas.openxmlformats.org/officeDocument/2006/relationships/image" Target="../media/image18.svg"/><Relationship Id="rId9" Type="http://schemas.openxmlformats.org/officeDocument/2006/relationships/image" Target="../media/image21.png"/><Relationship Id="rId14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13" Type="http://schemas.openxmlformats.org/officeDocument/2006/relationships/image" Target="../media/image19.png"/><Relationship Id="rId18" Type="http://schemas.openxmlformats.org/officeDocument/2006/relationships/image" Target="../media/image16.svg"/><Relationship Id="rId3" Type="http://schemas.openxmlformats.org/officeDocument/2006/relationships/image" Target="../media/image21.png"/><Relationship Id="rId21" Type="http://schemas.openxmlformats.org/officeDocument/2006/relationships/image" Target="../media/image25.png"/><Relationship Id="rId7" Type="http://schemas.openxmlformats.org/officeDocument/2006/relationships/image" Target="../media/image1.png"/><Relationship Id="rId12" Type="http://schemas.openxmlformats.org/officeDocument/2006/relationships/image" Target="../media/image18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0.svg"/><Relationship Id="rId20" Type="http://schemas.openxmlformats.org/officeDocument/2006/relationships/image" Target="../media/image2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5" Type="http://schemas.openxmlformats.org/officeDocument/2006/relationships/image" Target="../media/image9.png"/><Relationship Id="rId10" Type="http://schemas.openxmlformats.org/officeDocument/2006/relationships/image" Target="../media/image4.svg"/><Relationship Id="rId19" Type="http://schemas.openxmlformats.org/officeDocument/2006/relationships/image" Target="../media/image23.png"/><Relationship Id="rId4" Type="http://schemas.openxmlformats.org/officeDocument/2006/relationships/image" Target="../media/image22.svg"/><Relationship Id="rId9" Type="http://schemas.openxmlformats.org/officeDocument/2006/relationships/image" Target="../media/image3.png"/><Relationship Id="rId14" Type="http://schemas.openxmlformats.org/officeDocument/2006/relationships/image" Target="../media/image20.svg"/><Relationship Id="rId22" Type="http://schemas.openxmlformats.org/officeDocument/2006/relationships/image" Target="../media/image2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Loop – Slide Template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EEE2C6-A388-C3D0-2A3B-6496AD929191}"/>
              </a:ext>
            </a:extLst>
          </p:cNvPr>
          <p:cNvSpPr txBox="1"/>
          <p:nvPr/>
        </p:nvSpPr>
        <p:spPr>
          <a:xfrm>
            <a:off x="288902" y="5005594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62C04D-8F35-BB74-8DAA-870FD3654318}"/>
              </a:ext>
            </a:extLst>
          </p:cNvPr>
          <p:cNvSpPr txBox="1"/>
          <p:nvPr/>
        </p:nvSpPr>
        <p:spPr>
          <a:xfrm>
            <a:off x="1046274" y="3828061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E6011FB-6E6B-3F3A-6BB6-FB7F72066E8C}"/>
              </a:ext>
            </a:extLst>
          </p:cNvPr>
          <p:cNvSpPr txBox="1"/>
          <p:nvPr/>
        </p:nvSpPr>
        <p:spPr>
          <a:xfrm>
            <a:off x="288902" y="1385320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9808FC6-906D-2B2F-88AF-BE2BD50B43C4}"/>
              </a:ext>
            </a:extLst>
          </p:cNvPr>
          <p:cNvSpPr txBox="1"/>
          <p:nvPr/>
        </p:nvSpPr>
        <p:spPr>
          <a:xfrm>
            <a:off x="1046274" y="2015479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45" name="Graphic 44" descr="Lights On with solid fill">
            <a:extLst>
              <a:ext uri="{FF2B5EF4-FFF2-40B4-BE49-F238E27FC236}">
                <a16:creationId xmlns:a16="http://schemas.microsoft.com/office/drawing/2014/main" id="{7D5A4FE3-13F9-6514-16C2-0BB1A2F8D0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26774" y="2062956"/>
            <a:ext cx="914400" cy="914400"/>
          </a:xfrm>
          <a:prstGeom prst="rect">
            <a:avLst/>
          </a:prstGeom>
        </p:spPr>
      </p:pic>
      <p:pic>
        <p:nvPicPr>
          <p:cNvPr id="46" name="Graphic 45" descr="Bullseye with solid fill">
            <a:extLst>
              <a:ext uri="{FF2B5EF4-FFF2-40B4-BE49-F238E27FC236}">
                <a16:creationId xmlns:a16="http://schemas.microsoft.com/office/drawing/2014/main" id="{5386E533-BBEB-9112-A695-468D8A70FF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50827" y="2062956"/>
            <a:ext cx="914400" cy="914400"/>
          </a:xfrm>
          <a:prstGeom prst="rect">
            <a:avLst/>
          </a:prstGeom>
        </p:spPr>
      </p:pic>
      <p:pic>
        <p:nvPicPr>
          <p:cNvPr id="47" name="Graphic 46" descr="Gears with solid fill">
            <a:extLst>
              <a:ext uri="{FF2B5EF4-FFF2-40B4-BE49-F238E27FC236}">
                <a16:creationId xmlns:a16="http://schemas.microsoft.com/office/drawing/2014/main" id="{EA118B79-C3F6-3EFF-4696-AAA34AEFAA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726774" y="3878694"/>
            <a:ext cx="914400" cy="914400"/>
          </a:xfrm>
          <a:prstGeom prst="rect">
            <a:avLst/>
          </a:prstGeom>
        </p:spPr>
      </p:pic>
      <p:pic>
        <p:nvPicPr>
          <p:cNvPr id="48" name="Graphic 47" descr="Handshake with solid fill">
            <a:extLst>
              <a:ext uri="{FF2B5EF4-FFF2-40B4-BE49-F238E27FC236}">
                <a16:creationId xmlns:a16="http://schemas.microsoft.com/office/drawing/2014/main" id="{C55710E9-A882-2E03-7162-29A9ABA0C5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550827" y="3878694"/>
            <a:ext cx="914400" cy="9144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0BBA267-200D-0704-39B3-85E5FD29D015}"/>
              </a:ext>
            </a:extLst>
          </p:cNvPr>
          <p:cNvGrpSpPr/>
          <p:nvPr/>
        </p:nvGrpSpPr>
        <p:grpSpPr>
          <a:xfrm flipH="1">
            <a:off x="2914302" y="3201058"/>
            <a:ext cx="3404509" cy="2269673"/>
            <a:chOff x="5869033" y="3373484"/>
            <a:chExt cx="3404509" cy="226967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790F59A-B5AB-2586-946E-BD0BF23EB0A4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CD8916D-6700-29CB-C955-75B5EFC29EA9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BBC4FFD-C0F8-EE18-F7DB-DBA67231233D}"/>
              </a:ext>
            </a:extLst>
          </p:cNvPr>
          <p:cNvGrpSpPr/>
          <p:nvPr/>
        </p:nvGrpSpPr>
        <p:grpSpPr>
          <a:xfrm>
            <a:off x="5873190" y="3201057"/>
            <a:ext cx="3404509" cy="2269673"/>
            <a:chOff x="5869033" y="3373484"/>
            <a:chExt cx="3404509" cy="226967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0637095-1BF8-F079-BEB0-250949A9410C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61A661-ED7F-4E5B-7FAE-428C22D6F572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67792EB-AF2E-8FA8-EAD9-467D7D0D9CCE}"/>
              </a:ext>
            </a:extLst>
          </p:cNvPr>
          <p:cNvGrpSpPr/>
          <p:nvPr/>
        </p:nvGrpSpPr>
        <p:grpSpPr>
          <a:xfrm rot="10800000" flipH="1">
            <a:off x="5873190" y="1385320"/>
            <a:ext cx="3404509" cy="2269673"/>
            <a:chOff x="5869033" y="3373484"/>
            <a:chExt cx="3404509" cy="2269673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E46D0E-7C5C-71BA-8826-BD6295AF564D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64C44A3-E5AB-496C-68DE-6D2B41E904AF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B954DE-E3DF-F395-A8D4-CB909A24412B}"/>
              </a:ext>
            </a:extLst>
          </p:cNvPr>
          <p:cNvGrpSpPr/>
          <p:nvPr/>
        </p:nvGrpSpPr>
        <p:grpSpPr>
          <a:xfrm rot="10800000">
            <a:off x="2914302" y="1385320"/>
            <a:ext cx="3404509" cy="2269673"/>
            <a:chOff x="5869033" y="3373484"/>
            <a:chExt cx="3404509" cy="226967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2C3C382-A625-CB42-FEE6-6C36F4746270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E0F028E-E7DF-F8DC-E9E5-D03A41C81D5C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37" name="Graphic 36" descr="Badge 4 with solid fill">
            <a:extLst>
              <a:ext uri="{FF2B5EF4-FFF2-40B4-BE49-F238E27FC236}">
                <a16:creationId xmlns:a16="http://schemas.microsoft.com/office/drawing/2014/main" id="{56E8202A-D157-A6C2-B5AA-7563979807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89061" y="5057024"/>
            <a:ext cx="373479" cy="373479"/>
          </a:xfrm>
          <a:prstGeom prst="rect">
            <a:avLst/>
          </a:prstGeom>
        </p:spPr>
      </p:pic>
      <p:pic>
        <p:nvPicPr>
          <p:cNvPr id="39" name="Graphic 38" descr="Badge 3 with solid fill">
            <a:extLst>
              <a:ext uri="{FF2B5EF4-FFF2-40B4-BE49-F238E27FC236}">
                <a16:creationId xmlns:a16="http://schemas.microsoft.com/office/drawing/2014/main" id="{8818AD41-9C31-2E44-58D5-99B6272F62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629461" y="5057024"/>
            <a:ext cx="373479" cy="373479"/>
          </a:xfrm>
          <a:prstGeom prst="rect">
            <a:avLst/>
          </a:prstGeom>
        </p:spPr>
      </p:pic>
      <p:pic>
        <p:nvPicPr>
          <p:cNvPr id="41" name="Graphic 40" descr="Badge with solid fill">
            <a:extLst>
              <a:ext uri="{FF2B5EF4-FFF2-40B4-BE49-F238E27FC236}">
                <a16:creationId xmlns:a16="http://schemas.microsoft.com/office/drawing/2014/main" id="{244B2D7E-C688-7B51-70C1-7961EBCB1BA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29461" y="1438280"/>
            <a:ext cx="373479" cy="373479"/>
          </a:xfrm>
          <a:prstGeom prst="rect">
            <a:avLst/>
          </a:prstGeom>
        </p:spPr>
      </p:pic>
      <p:pic>
        <p:nvPicPr>
          <p:cNvPr id="43" name="Graphic 42" descr="Badge 1 with solid fill">
            <a:extLst>
              <a:ext uri="{FF2B5EF4-FFF2-40B4-BE49-F238E27FC236}">
                <a16:creationId xmlns:a16="http://schemas.microsoft.com/office/drawing/2014/main" id="{81B389AE-E59A-6A3C-2D2C-68A9E7E1D58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89061" y="1438280"/>
            <a:ext cx="373479" cy="373479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C664B009-FB10-5CE3-8F2A-D1EDE6582B24}"/>
              </a:ext>
            </a:extLst>
          </p:cNvPr>
          <p:cNvSpPr txBox="1"/>
          <p:nvPr/>
        </p:nvSpPr>
        <p:spPr>
          <a:xfrm>
            <a:off x="9471817" y="5005594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EB5778E-83E9-9509-9EAD-F5EA3483A9A8}"/>
              </a:ext>
            </a:extLst>
          </p:cNvPr>
          <p:cNvSpPr txBox="1"/>
          <p:nvPr/>
        </p:nvSpPr>
        <p:spPr>
          <a:xfrm>
            <a:off x="8749130" y="3828061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AFBB15B-7BAF-41E3-4D84-9BF112CCB4AD}"/>
              </a:ext>
            </a:extLst>
          </p:cNvPr>
          <p:cNvSpPr txBox="1"/>
          <p:nvPr/>
        </p:nvSpPr>
        <p:spPr>
          <a:xfrm>
            <a:off x="9471817" y="1385320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85B1FE4-6D0F-1A22-23E9-2BDBDF64CFA6}"/>
              </a:ext>
            </a:extLst>
          </p:cNvPr>
          <p:cNvSpPr txBox="1"/>
          <p:nvPr/>
        </p:nvSpPr>
        <p:spPr>
          <a:xfrm>
            <a:off x="8749130" y="2015479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Loop – Slide Template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226B489-43C1-EF34-7647-64A1A7478D94}"/>
              </a:ext>
            </a:extLst>
          </p:cNvPr>
          <p:cNvGrpSpPr/>
          <p:nvPr/>
        </p:nvGrpSpPr>
        <p:grpSpPr>
          <a:xfrm>
            <a:off x="2914302" y="3201057"/>
            <a:ext cx="3404509" cy="2269673"/>
            <a:chOff x="2914302" y="3373484"/>
            <a:chExt cx="3404509" cy="226967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790F59A-B5AB-2586-946E-BD0BF23EB0A4}"/>
                </a:ext>
              </a:extLst>
            </p:cNvPr>
            <p:cNvSpPr/>
            <p:nvPr/>
          </p:nvSpPr>
          <p:spPr>
            <a:xfrm flipH="1">
              <a:off x="2914302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CD8916D-6700-29CB-C955-75B5EFC29EA9}"/>
                </a:ext>
              </a:extLst>
            </p:cNvPr>
            <p:cNvSpPr/>
            <p:nvPr/>
          </p:nvSpPr>
          <p:spPr>
            <a:xfrm flipH="1">
              <a:off x="4057044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DC4DAEC-A015-F99D-5072-6EFF18E9D227}"/>
              </a:ext>
            </a:extLst>
          </p:cNvPr>
          <p:cNvGrpSpPr/>
          <p:nvPr/>
        </p:nvGrpSpPr>
        <p:grpSpPr>
          <a:xfrm>
            <a:off x="5873190" y="3201056"/>
            <a:ext cx="3404509" cy="2269673"/>
            <a:chOff x="5873190" y="3373483"/>
            <a:chExt cx="3404509" cy="226967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0637095-1BF8-F079-BEB0-250949A9410C}"/>
                </a:ext>
              </a:extLst>
            </p:cNvPr>
            <p:cNvSpPr/>
            <p:nvPr/>
          </p:nvSpPr>
          <p:spPr>
            <a:xfrm>
              <a:off x="5873190" y="3373483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61A661-ED7F-4E5B-7FAE-428C22D6F572}"/>
                </a:ext>
              </a:extLst>
            </p:cNvPr>
            <p:cNvSpPr/>
            <p:nvPr/>
          </p:nvSpPr>
          <p:spPr>
            <a:xfrm>
              <a:off x="7009114" y="4612820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39" name="Graphic 38" descr="Badge 3 with solid fill">
            <a:extLst>
              <a:ext uri="{FF2B5EF4-FFF2-40B4-BE49-F238E27FC236}">
                <a16:creationId xmlns:a16="http://schemas.microsoft.com/office/drawing/2014/main" id="{8818AD41-9C31-2E44-58D5-99B6272F6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29461" y="5057023"/>
            <a:ext cx="373479" cy="373479"/>
          </a:xfrm>
          <a:prstGeom prst="rect">
            <a:avLst/>
          </a:prstGeom>
        </p:spPr>
      </p:pic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1F0F0A4-396A-A223-09CC-92129AD34D5B}"/>
              </a:ext>
            </a:extLst>
          </p:cNvPr>
          <p:cNvGrpSpPr/>
          <p:nvPr/>
        </p:nvGrpSpPr>
        <p:grpSpPr>
          <a:xfrm>
            <a:off x="5873190" y="1385319"/>
            <a:ext cx="3404509" cy="2269673"/>
            <a:chOff x="5873190" y="1557746"/>
            <a:chExt cx="3404509" cy="2269673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19664BA-AAEA-79EF-A89C-3A1FA7B3E11D}"/>
                </a:ext>
              </a:extLst>
            </p:cNvPr>
            <p:cNvSpPr/>
            <p:nvPr/>
          </p:nvSpPr>
          <p:spPr>
            <a:xfrm>
              <a:off x="5873190" y="1557746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7FFC146-101E-02D0-F6AB-BD4149ED92D3}"/>
                </a:ext>
              </a:extLst>
            </p:cNvPr>
            <p:cNvSpPr/>
            <p:nvPr/>
          </p:nvSpPr>
          <p:spPr>
            <a:xfrm>
              <a:off x="7009114" y="2797083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1" name="Graphic 50" descr="Badge with solid fill">
            <a:extLst>
              <a:ext uri="{FF2B5EF4-FFF2-40B4-BE49-F238E27FC236}">
                <a16:creationId xmlns:a16="http://schemas.microsoft.com/office/drawing/2014/main" id="{D83B242A-7EF6-F5D3-8A0F-6D78D02F91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629461" y="3241286"/>
            <a:ext cx="373479" cy="373479"/>
          </a:xfrm>
          <a:prstGeom prst="rect">
            <a:avLst/>
          </a:prstGeom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D82DF6FF-D7AD-B767-AC01-9D41FAC48546}"/>
              </a:ext>
            </a:extLst>
          </p:cNvPr>
          <p:cNvGrpSpPr/>
          <p:nvPr/>
        </p:nvGrpSpPr>
        <p:grpSpPr>
          <a:xfrm>
            <a:off x="2914302" y="1385319"/>
            <a:ext cx="3404509" cy="2269673"/>
            <a:chOff x="2914302" y="1557746"/>
            <a:chExt cx="3404509" cy="2269673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BE4E3F4-1B4C-67FE-D26E-1F73E3881852}"/>
                </a:ext>
              </a:extLst>
            </p:cNvPr>
            <p:cNvSpPr/>
            <p:nvPr/>
          </p:nvSpPr>
          <p:spPr>
            <a:xfrm flipH="1">
              <a:off x="2914302" y="1557746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CF576FC-C223-2B43-989E-3BA38D25A94B}"/>
                </a:ext>
              </a:extLst>
            </p:cNvPr>
            <p:cNvSpPr/>
            <p:nvPr/>
          </p:nvSpPr>
          <p:spPr>
            <a:xfrm flipH="1">
              <a:off x="4057044" y="2797083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45" name="Graphic 44" descr="Lights On with solid fill">
            <a:extLst>
              <a:ext uri="{FF2B5EF4-FFF2-40B4-BE49-F238E27FC236}">
                <a16:creationId xmlns:a16="http://schemas.microsoft.com/office/drawing/2014/main" id="{7D5A4FE3-13F9-6514-16C2-0BB1A2F8D0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26774" y="2062955"/>
            <a:ext cx="914400" cy="914400"/>
          </a:xfrm>
          <a:prstGeom prst="rect">
            <a:avLst/>
          </a:prstGeom>
        </p:spPr>
      </p:pic>
      <p:pic>
        <p:nvPicPr>
          <p:cNvPr id="46" name="Graphic 45" descr="Bullseye with solid fill">
            <a:extLst>
              <a:ext uri="{FF2B5EF4-FFF2-40B4-BE49-F238E27FC236}">
                <a16:creationId xmlns:a16="http://schemas.microsoft.com/office/drawing/2014/main" id="{5386E533-BBEB-9112-A695-468D8A70FF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550827" y="2062955"/>
            <a:ext cx="914400" cy="914400"/>
          </a:xfrm>
          <a:prstGeom prst="rect">
            <a:avLst/>
          </a:prstGeom>
        </p:spPr>
      </p:pic>
      <p:pic>
        <p:nvPicPr>
          <p:cNvPr id="47" name="Graphic 46" descr="Gears with solid fill">
            <a:extLst>
              <a:ext uri="{FF2B5EF4-FFF2-40B4-BE49-F238E27FC236}">
                <a16:creationId xmlns:a16="http://schemas.microsoft.com/office/drawing/2014/main" id="{EA118B79-C3F6-3EFF-4696-AAA34AEFAA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726774" y="3878693"/>
            <a:ext cx="914400" cy="914400"/>
          </a:xfrm>
          <a:prstGeom prst="rect">
            <a:avLst/>
          </a:prstGeom>
        </p:spPr>
      </p:pic>
      <p:pic>
        <p:nvPicPr>
          <p:cNvPr id="48" name="Graphic 47" descr="Handshake with solid fill">
            <a:extLst>
              <a:ext uri="{FF2B5EF4-FFF2-40B4-BE49-F238E27FC236}">
                <a16:creationId xmlns:a16="http://schemas.microsoft.com/office/drawing/2014/main" id="{C55710E9-A882-2E03-7162-29A9ABA0C5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550827" y="3878693"/>
            <a:ext cx="914400" cy="914400"/>
          </a:xfrm>
          <a:prstGeom prst="rect">
            <a:avLst/>
          </a:prstGeom>
        </p:spPr>
      </p:pic>
      <p:pic>
        <p:nvPicPr>
          <p:cNvPr id="38" name="Graphic 37" descr="Lights On with solid fill">
            <a:extLst>
              <a:ext uri="{FF2B5EF4-FFF2-40B4-BE49-F238E27FC236}">
                <a16:creationId xmlns:a16="http://schemas.microsoft.com/office/drawing/2014/main" id="{14749DDD-E3FC-FF81-E6AE-68FC32D8BA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726774" y="2062955"/>
            <a:ext cx="914400" cy="914400"/>
          </a:xfrm>
          <a:prstGeom prst="rect">
            <a:avLst/>
          </a:prstGeom>
        </p:spPr>
      </p:pic>
      <p:pic>
        <p:nvPicPr>
          <p:cNvPr id="52" name="Graphic 51" descr="Bullseye with solid fill">
            <a:extLst>
              <a:ext uri="{FF2B5EF4-FFF2-40B4-BE49-F238E27FC236}">
                <a16:creationId xmlns:a16="http://schemas.microsoft.com/office/drawing/2014/main" id="{D0F8B835-7690-051B-6026-7740607C80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550827" y="2062956"/>
            <a:ext cx="914400" cy="914400"/>
          </a:xfrm>
          <a:prstGeom prst="rect">
            <a:avLst/>
          </a:prstGeom>
        </p:spPr>
      </p:pic>
      <p:pic>
        <p:nvPicPr>
          <p:cNvPr id="37" name="Graphic 36" descr="Badge 4 with solid fill">
            <a:extLst>
              <a:ext uri="{FF2B5EF4-FFF2-40B4-BE49-F238E27FC236}">
                <a16:creationId xmlns:a16="http://schemas.microsoft.com/office/drawing/2014/main" id="{56E8202A-D157-A6C2-B5AA-75639798076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89061" y="5057023"/>
            <a:ext cx="373479" cy="373479"/>
          </a:xfrm>
          <a:prstGeom prst="rect">
            <a:avLst/>
          </a:prstGeom>
        </p:spPr>
      </p:pic>
      <p:pic>
        <p:nvPicPr>
          <p:cNvPr id="36" name="Graphic 35" descr="Badge 1 with solid fill">
            <a:extLst>
              <a:ext uri="{FF2B5EF4-FFF2-40B4-BE49-F238E27FC236}">
                <a16:creationId xmlns:a16="http://schemas.microsoft.com/office/drawing/2014/main" id="{85221893-A88A-22AB-5B86-D070FE5EAE7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3189061" y="3241285"/>
            <a:ext cx="373479" cy="373479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CB207ED1-4460-9895-6227-D2278CC3F4EC}"/>
              </a:ext>
            </a:extLst>
          </p:cNvPr>
          <p:cNvSpPr txBox="1"/>
          <p:nvPr/>
        </p:nvSpPr>
        <p:spPr>
          <a:xfrm>
            <a:off x="288902" y="3193325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2FDA261A-AA9B-5954-F0FE-BA10469265D3}"/>
              </a:ext>
            </a:extLst>
          </p:cNvPr>
          <p:cNvSpPr txBox="1"/>
          <p:nvPr/>
        </p:nvSpPr>
        <p:spPr>
          <a:xfrm>
            <a:off x="1046274" y="2015792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12ECDB0-B113-E0ED-CD6A-F39F3602B971}"/>
              </a:ext>
            </a:extLst>
          </p:cNvPr>
          <p:cNvSpPr txBox="1"/>
          <p:nvPr/>
        </p:nvSpPr>
        <p:spPr>
          <a:xfrm>
            <a:off x="9471817" y="3193325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84A63B83-7433-1B38-B589-1534ACD66A9D}"/>
              </a:ext>
            </a:extLst>
          </p:cNvPr>
          <p:cNvSpPr txBox="1"/>
          <p:nvPr/>
        </p:nvSpPr>
        <p:spPr>
          <a:xfrm>
            <a:off x="8749130" y="2015792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943B125-9BF1-B4B3-A82B-AB4D529D4DBA}"/>
              </a:ext>
            </a:extLst>
          </p:cNvPr>
          <p:cNvSpPr txBox="1"/>
          <p:nvPr/>
        </p:nvSpPr>
        <p:spPr>
          <a:xfrm>
            <a:off x="288902" y="5005594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16C0593-F783-2852-02B1-DC14314D81E5}"/>
              </a:ext>
            </a:extLst>
          </p:cNvPr>
          <p:cNvSpPr txBox="1"/>
          <p:nvPr/>
        </p:nvSpPr>
        <p:spPr>
          <a:xfrm>
            <a:off x="1046274" y="3828061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3F2BEC1-AEA1-4128-8268-6399F8B1FA37}"/>
              </a:ext>
            </a:extLst>
          </p:cNvPr>
          <p:cNvSpPr txBox="1"/>
          <p:nvPr/>
        </p:nvSpPr>
        <p:spPr>
          <a:xfrm>
            <a:off x="9471817" y="5005594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9C7B472E-AD75-E7F1-0CC4-6716283BB451}"/>
              </a:ext>
            </a:extLst>
          </p:cNvPr>
          <p:cNvSpPr txBox="1"/>
          <p:nvPr/>
        </p:nvSpPr>
        <p:spPr>
          <a:xfrm>
            <a:off x="8749130" y="3828061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2721482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Loop – Slide Template</a:t>
            </a:r>
          </a:p>
        </p:txBody>
      </p:sp>
      <p:pic>
        <p:nvPicPr>
          <p:cNvPr id="45" name="Graphic 44" descr="Lights On with solid fill">
            <a:extLst>
              <a:ext uri="{FF2B5EF4-FFF2-40B4-BE49-F238E27FC236}">
                <a16:creationId xmlns:a16="http://schemas.microsoft.com/office/drawing/2014/main" id="{7D5A4FE3-13F9-6514-16C2-0BB1A2F8D0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26774" y="2062956"/>
            <a:ext cx="914400" cy="914400"/>
          </a:xfrm>
          <a:prstGeom prst="rect">
            <a:avLst/>
          </a:prstGeom>
        </p:spPr>
      </p:pic>
      <p:pic>
        <p:nvPicPr>
          <p:cNvPr id="46" name="Graphic 45" descr="Bullseye with solid fill">
            <a:extLst>
              <a:ext uri="{FF2B5EF4-FFF2-40B4-BE49-F238E27FC236}">
                <a16:creationId xmlns:a16="http://schemas.microsoft.com/office/drawing/2014/main" id="{5386E533-BBEB-9112-A695-468D8A70FF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550827" y="2062956"/>
            <a:ext cx="914400" cy="91440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0BBA267-200D-0704-39B3-85E5FD29D015}"/>
              </a:ext>
            </a:extLst>
          </p:cNvPr>
          <p:cNvGrpSpPr/>
          <p:nvPr/>
        </p:nvGrpSpPr>
        <p:grpSpPr>
          <a:xfrm flipH="1">
            <a:off x="2914302" y="3201058"/>
            <a:ext cx="3404509" cy="2269673"/>
            <a:chOff x="5869033" y="3373484"/>
            <a:chExt cx="3404509" cy="226967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790F59A-B5AB-2586-946E-BD0BF23EB0A4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CD8916D-6700-29CB-C955-75B5EFC29EA9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BBC4FFD-C0F8-EE18-F7DB-DBA67231233D}"/>
              </a:ext>
            </a:extLst>
          </p:cNvPr>
          <p:cNvGrpSpPr/>
          <p:nvPr/>
        </p:nvGrpSpPr>
        <p:grpSpPr>
          <a:xfrm>
            <a:off x="5873190" y="3201057"/>
            <a:ext cx="3404509" cy="2269673"/>
            <a:chOff x="5869033" y="3373484"/>
            <a:chExt cx="3404509" cy="226967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0637095-1BF8-F079-BEB0-250949A9410C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61A661-ED7F-4E5B-7FAE-428C22D6F572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67792EB-AF2E-8FA8-EAD9-467D7D0D9CCE}"/>
              </a:ext>
            </a:extLst>
          </p:cNvPr>
          <p:cNvGrpSpPr/>
          <p:nvPr/>
        </p:nvGrpSpPr>
        <p:grpSpPr>
          <a:xfrm rot="10800000" flipH="1">
            <a:off x="5873190" y="1385320"/>
            <a:ext cx="3404509" cy="2269673"/>
            <a:chOff x="5869033" y="3373484"/>
            <a:chExt cx="3404509" cy="2269673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E46D0E-7C5C-71BA-8826-BD6295AF564D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64C44A3-E5AB-496C-68DE-6D2B41E904AF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B954DE-E3DF-F395-A8D4-CB909A24412B}"/>
              </a:ext>
            </a:extLst>
          </p:cNvPr>
          <p:cNvGrpSpPr/>
          <p:nvPr/>
        </p:nvGrpSpPr>
        <p:grpSpPr>
          <a:xfrm rot="10800000">
            <a:off x="2914302" y="1385320"/>
            <a:ext cx="3404509" cy="2269673"/>
            <a:chOff x="5869033" y="3373484"/>
            <a:chExt cx="3404509" cy="226967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2C3C382-A625-CB42-FEE6-6C36F4746270}"/>
                </a:ext>
              </a:extLst>
            </p:cNvPr>
            <p:cNvSpPr/>
            <p:nvPr/>
          </p:nvSpPr>
          <p:spPr>
            <a:xfrm>
              <a:off x="5869033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E0F028E-E7DF-F8DC-E9E5-D03A41C81D5C}"/>
                </a:ext>
              </a:extLst>
            </p:cNvPr>
            <p:cNvSpPr/>
            <p:nvPr/>
          </p:nvSpPr>
          <p:spPr>
            <a:xfrm>
              <a:off x="7004957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37" name="Graphic 36" descr="Badge 4 with solid fill">
            <a:extLst>
              <a:ext uri="{FF2B5EF4-FFF2-40B4-BE49-F238E27FC236}">
                <a16:creationId xmlns:a16="http://schemas.microsoft.com/office/drawing/2014/main" id="{56E8202A-D157-A6C2-B5AA-7563979807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89061" y="5057024"/>
            <a:ext cx="373479" cy="373479"/>
          </a:xfrm>
          <a:prstGeom prst="rect">
            <a:avLst/>
          </a:prstGeom>
        </p:spPr>
      </p:pic>
      <p:pic>
        <p:nvPicPr>
          <p:cNvPr id="39" name="Graphic 38" descr="Badge 3 with solid fill">
            <a:extLst>
              <a:ext uri="{FF2B5EF4-FFF2-40B4-BE49-F238E27FC236}">
                <a16:creationId xmlns:a16="http://schemas.microsoft.com/office/drawing/2014/main" id="{8818AD41-9C31-2E44-58D5-99B6272F62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29461" y="5057024"/>
            <a:ext cx="373479" cy="373479"/>
          </a:xfrm>
          <a:prstGeom prst="rect">
            <a:avLst/>
          </a:prstGeom>
        </p:spPr>
      </p:pic>
      <p:pic>
        <p:nvPicPr>
          <p:cNvPr id="41" name="Graphic 40" descr="Badge with solid fill">
            <a:extLst>
              <a:ext uri="{FF2B5EF4-FFF2-40B4-BE49-F238E27FC236}">
                <a16:creationId xmlns:a16="http://schemas.microsoft.com/office/drawing/2014/main" id="{244B2D7E-C688-7B51-70C1-7961EBCB1B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29461" y="1438280"/>
            <a:ext cx="373479" cy="373479"/>
          </a:xfrm>
          <a:prstGeom prst="rect">
            <a:avLst/>
          </a:prstGeom>
        </p:spPr>
      </p:pic>
      <p:pic>
        <p:nvPicPr>
          <p:cNvPr id="43" name="Graphic 42" descr="Badge 1 with solid fill">
            <a:extLst>
              <a:ext uri="{FF2B5EF4-FFF2-40B4-BE49-F238E27FC236}">
                <a16:creationId xmlns:a16="http://schemas.microsoft.com/office/drawing/2014/main" id="{81B389AE-E59A-6A3C-2D2C-68A9E7E1D58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89061" y="1438280"/>
            <a:ext cx="373479" cy="3734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7016CC-4227-F9F5-0770-03D2AF162037}"/>
              </a:ext>
            </a:extLst>
          </p:cNvPr>
          <p:cNvSpPr txBox="1"/>
          <p:nvPr/>
        </p:nvSpPr>
        <p:spPr>
          <a:xfrm>
            <a:off x="288902" y="5005594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ED6DDB-3A26-0F27-FC8F-12DF3C3CB7E8}"/>
              </a:ext>
            </a:extLst>
          </p:cNvPr>
          <p:cNvSpPr txBox="1"/>
          <p:nvPr/>
        </p:nvSpPr>
        <p:spPr>
          <a:xfrm>
            <a:off x="1046274" y="3828061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DCC384-F980-55EB-7169-FBEEE0F87A2D}"/>
              </a:ext>
            </a:extLst>
          </p:cNvPr>
          <p:cNvSpPr txBox="1"/>
          <p:nvPr/>
        </p:nvSpPr>
        <p:spPr>
          <a:xfrm>
            <a:off x="288902" y="1385320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FCD42BA-0A2D-C6ED-5709-B9B11C1C1B5C}"/>
              </a:ext>
            </a:extLst>
          </p:cNvPr>
          <p:cNvSpPr txBox="1"/>
          <p:nvPr/>
        </p:nvSpPr>
        <p:spPr>
          <a:xfrm>
            <a:off x="1046274" y="2015479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2B5724D-06AE-757A-41A0-E73C751C99D0}"/>
              </a:ext>
            </a:extLst>
          </p:cNvPr>
          <p:cNvSpPr txBox="1"/>
          <p:nvPr/>
        </p:nvSpPr>
        <p:spPr>
          <a:xfrm>
            <a:off x="9471817" y="5005594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B719212-E247-7031-9E33-2B5E3CD5DCDC}"/>
              </a:ext>
            </a:extLst>
          </p:cNvPr>
          <p:cNvSpPr txBox="1"/>
          <p:nvPr/>
        </p:nvSpPr>
        <p:spPr>
          <a:xfrm>
            <a:off x="8749130" y="3828061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B33384E-043C-87BB-2EAC-A8E943832A63}"/>
              </a:ext>
            </a:extLst>
          </p:cNvPr>
          <p:cNvSpPr txBox="1"/>
          <p:nvPr/>
        </p:nvSpPr>
        <p:spPr>
          <a:xfrm>
            <a:off x="9471817" y="1385320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3A15CB0-38FE-4F02-74D2-43DB86AA4087}"/>
              </a:ext>
            </a:extLst>
          </p:cNvPr>
          <p:cNvSpPr txBox="1"/>
          <p:nvPr/>
        </p:nvSpPr>
        <p:spPr>
          <a:xfrm>
            <a:off x="8749130" y="2015479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49" name="Graphic 48" descr="Gears with solid fill">
            <a:extLst>
              <a:ext uri="{FF2B5EF4-FFF2-40B4-BE49-F238E27FC236}">
                <a16:creationId xmlns:a16="http://schemas.microsoft.com/office/drawing/2014/main" id="{EA118B79-C3F6-3EFF-4696-AAA34AEFAAE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726774" y="3878694"/>
            <a:ext cx="914400" cy="914400"/>
          </a:xfrm>
          <a:prstGeom prst="rect">
            <a:avLst/>
          </a:prstGeom>
        </p:spPr>
      </p:pic>
      <p:pic>
        <p:nvPicPr>
          <p:cNvPr id="50" name="Graphic 49" descr="Handshake with solid fill">
            <a:extLst>
              <a:ext uri="{FF2B5EF4-FFF2-40B4-BE49-F238E27FC236}">
                <a16:creationId xmlns:a16="http://schemas.microsoft.com/office/drawing/2014/main" id="{C55710E9-A882-2E03-7162-29A9ABA0C5A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6550827" y="387869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205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Loop – Slide Template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2226B489-43C1-EF34-7647-64A1A7478D94}"/>
              </a:ext>
            </a:extLst>
          </p:cNvPr>
          <p:cNvGrpSpPr/>
          <p:nvPr/>
        </p:nvGrpSpPr>
        <p:grpSpPr>
          <a:xfrm>
            <a:off x="2914302" y="3197189"/>
            <a:ext cx="3404509" cy="2269673"/>
            <a:chOff x="2914302" y="3373484"/>
            <a:chExt cx="3404509" cy="226967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790F59A-B5AB-2586-946E-BD0BF23EB0A4}"/>
                </a:ext>
              </a:extLst>
            </p:cNvPr>
            <p:cNvSpPr/>
            <p:nvPr/>
          </p:nvSpPr>
          <p:spPr>
            <a:xfrm flipH="1">
              <a:off x="2914302" y="3373484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CD8916D-6700-29CB-C955-75B5EFC29EA9}"/>
                </a:ext>
              </a:extLst>
            </p:cNvPr>
            <p:cNvSpPr/>
            <p:nvPr/>
          </p:nvSpPr>
          <p:spPr>
            <a:xfrm flipH="1">
              <a:off x="4057044" y="4612821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DC4DAEC-A015-F99D-5072-6EFF18E9D227}"/>
              </a:ext>
            </a:extLst>
          </p:cNvPr>
          <p:cNvGrpSpPr/>
          <p:nvPr/>
        </p:nvGrpSpPr>
        <p:grpSpPr>
          <a:xfrm>
            <a:off x="5873190" y="3197188"/>
            <a:ext cx="3404509" cy="2269673"/>
            <a:chOff x="5873190" y="3373483"/>
            <a:chExt cx="3404509" cy="226967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0637095-1BF8-F079-BEB0-250949A9410C}"/>
                </a:ext>
              </a:extLst>
            </p:cNvPr>
            <p:cNvSpPr/>
            <p:nvPr/>
          </p:nvSpPr>
          <p:spPr>
            <a:xfrm>
              <a:off x="5873190" y="3373483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A61A661-ED7F-4E5B-7FAE-428C22D6F572}"/>
                </a:ext>
              </a:extLst>
            </p:cNvPr>
            <p:cNvSpPr/>
            <p:nvPr/>
          </p:nvSpPr>
          <p:spPr>
            <a:xfrm>
              <a:off x="7009114" y="4612820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39" name="Graphic 38" descr="Badge 3 with solid fill">
            <a:extLst>
              <a:ext uri="{FF2B5EF4-FFF2-40B4-BE49-F238E27FC236}">
                <a16:creationId xmlns:a16="http://schemas.microsoft.com/office/drawing/2014/main" id="{8818AD41-9C31-2E44-58D5-99B6272F6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29461" y="5053155"/>
            <a:ext cx="373479" cy="373479"/>
          </a:xfrm>
          <a:prstGeom prst="rect">
            <a:avLst/>
          </a:prstGeom>
        </p:spPr>
      </p:pic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1F0F0A4-396A-A223-09CC-92129AD34D5B}"/>
              </a:ext>
            </a:extLst>
          </p:cNvPr>
          <p:cNvGrpSpPr/>
          <p:nvPr/>
        </p:nvGrpSpPr>
        <p:grpSpPr>
          <a:xfrm>
            <a:off x="5873190" y="1381451"/>
            <a:ext cx="3404509" cy="2269673"/>
            <a:chOff x="5873190" y="1557746"/>
            <a:chExt cx="3404509" cy="2269673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19664BA-AAEA-79EF-A89C-3A1FA7B3E11D}"/>
                </a:ext>
              </a:extLst>
            </p:cNvPr>
            <p:cNvSpPr/>
            <p:nvPr/>
          </p:nvSpPr>
          <p:spPr>
            <a:xfrm>
              <a:off x="5873190" y="1557746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7FFC146-101E-02D0-F6AB-BD4149ED92D3}"/>
                </a:ext>
              </a:extLst>
            </p:cNvPr>
            <p:cNvSpPr/>
            <p:nvPr/>
          </p:nvSpPr>
          <p:spPr>
            <a:xfrm>
              <a:off x="7009114" y="2797083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1" name="Graphic 50" descr="Badge with solid fill">
            <a:extLst>
              <a:ext uri="{FF2B5EF4-FFF2-40B4-BE49-F238E27FC236}">
                <a16:creationId xmlns:a16="http://schemas.microsoft.com/office/drawing/2014/main" id="{D83B242A-7EF6-F5D3-8A0F-6D78D02F91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629461" y="3237418"/>
            <a:ext cx="373479" cy="373479"/>
          </a:xfrm>
          <a:prstGeom prst="rect">
            <a:avLst/>
          </a:prstGeom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D82DF6FF-D7AD-B767-AC01-9D41FAC48546}"/>
              </a:ext>
            </a:extLst>
          </p:cNvPr>
          <p:cNvGrpSpPr/>
          <p:nvPr/>
        </p:nvGrpSpPr>
        <p:grpSpPr>
          <a:xfrm>
            <a:off x="2914302" y="1381451"/>
            <a:ext cx="3404509" cy="2269673"/>
            <a:chOff x="2914302" y="1557746"/>
            <a:chExt cx="3404509" cy="2269673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BE4E3F4-1B4C-67FE-D26E-1F73E3881852}"/>
                </a:ext>
              </a:extLst>
            </p:cNvPr>
            <p:cNvSpPr/>
            <p:nvPr/>
          </p:nvSpPr>
          <p:spPr>
            <a:xfrm flipH="1">
              <a:off x="2914302" y="1557746"/>
              <a:ext cx="3404509" cy="2269673"/>
            </a:xfrm>
            <a:custGeom>
              <a:avLst/>
              <a:gdLst>
                <a:gd name="connsiteX0" fmla="*/ 1371600 w 4114800"/>
                <a:gd name="connsiteY0" fmla="*/ 548640 h 2743200"/>
                <a:gd name="connsiteX1" fmla="*/ 548640 w 4114800"/>
                <a:gd name="connsiteY1" fmla="*/ 1371600 h 2743200"/>
                <a:gd name="connsiteX2" fmla="*/ 1371600 w 4114800"/>
                <a:gd name="connsiteY2" fmla="*/ 2194560 h 2743200"/>
                <a:gd name="connsiteX3" fmla="*/ 2194560 w 4114800"/>
                <a:gd name="connsiteY3" fmla="*/ 1371600 h 2743200"/>
                <a:gd name="connsiteX4" fmla="*/ 1371600 w 4114800"/>
                <a:gd name="connsiteY4" fmla="*/ 548640 h 2743200"/>
                <a:gd name="connsiteX5" fmla="*/ 1371600 w 4114800"/>
                <a:gd name="connsiteY5" fmla="*/ 0 h 2743200"/>
                <a:gd name="connsiteX6" fmla="*/ 2743200 w 4114800"/>
                <a:gd name="connsiteY6" fmla="*/ 1371600 h 2743200"/>
                <a:gd name="connsiteX7" fmla="*/ 2508953 w 4114800"/>
                <a:gd name="connsiteY7" fmla="*/ 2138475 h 2743200"/>
                <a:gd name="connsiteX8" fmla="*/ 2467013 w 4114800"/>
                <a:gd name="connsiteY8" fmla="*/ 2194560 h 2743200"/>
                <a:gd name="connsiteX9" fmla="*/ 3889468 w 4114800"/>
                <a:gd name="connsiteY9" fmla="*/ 2194560 h 2743200"/>
                <a:gd name="connsiteX10" fmla="*/ 4114800 w 4114800"/>
                <a:gd name="connsiteY10" fmla="*/ 2468880 h 2743200"/>
                <a:gd name="connsiteX11" fmla="*/ 3889468 w 4114800"/>
                <a:gd name="connsiteY11" fmla="*/ 2743200 h 2743200"/>
                <a:gd name="connsiteX12" fmla="*/ 1371600 w 4114800"/>
                <a:gd name="connsiteY12" fmla="*/ 2743200 h 2743200"/>
                <a:gd name="connsiteX13" fmla="*/ 0 w 4114800"/>
                <a:gd name="connsiteY13" fmla="*/ 1371600 h 2743200"/>
                <a:gd name="connsiteX14" fmla="*/ 1371600 w 4114800"/>
                <a:gd name="connsiteY14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114800" h="2743200">
                  <a:moveTo>
                    <a:pt x="1371600" y="548640"/>
                  </a:moveTo>
                  <a:cubicBezTo>
                    <a:pt x="917092" y="548640"/>
                    <a:pt x="548640" y="917092"/>
                    <a:pt x="548640" y="1371600"/>
                  </a:cubicBezTo>
                  <a:cubicBezTo>
                    <a:pt x="548640" y="1826108"/>
                    <a:pt x="917092" y="2194560"/>
                    <a:pt x="1371600" y="2194560"/>
                  </a:cubicBezTo>
                  <a:cubicBezTo>
                    <a:pt x="1826108" y="2194560"/>
                    <a:pt x="2194560" y="1826108"/>
                    <a:pt x="2194560" y="1371600"/>
                  </a:cubicBezTo>
                  <a:cubicBezTo>
                    <a:pt x="2194560" y="917092"/>
                    <a:pt x="1826108" y="548640"/>
                    <a:pt x="1371600" y="548640"/>
                  </a:cubicBezTo>
                  <a:close/>
                  <a:moveTo>
                    <a:pt x="1371600" y="0"/>
                  </a:moveTo>
                  <a:cubicBezTo>
                    <a:pt x="2129114" y="0"/>
                    <a:pt x="2743200" y="614086"/>
                    <a:pt x="2743200" y="1371600"/>
                  </a:cubicBezTo>
                  <a:cubicBezTo>
                    <a:pt x="2743200" y="1655668"/>
                    <a:pt x="2656844" y="1919566"/>
                    <a:pt x="2508953" y="2138475"/>
                  </a:cubicBezTo>
                  <a:lnTo>
                    <a:pt x="2467013" y="2194560"/>
                  </a:lnTo>
                  <a:lnTo>
                    <a:pt x="3889468" y="2194560"/>
                  </a:lnTo>
                  <a:lnTo>
                    <a:pt x="4114800" y="2468880"/>
                  </a:lnTo>
                  <a:lnTo>
                    <a:pt x="3889468" y="2743200"/>
                  </a:lnTo>
                  <a:lnTo>
                    <a:pt x="1371600" y="2743200"/>
                  </a:lnTo>
                  <a:cubicBezTo>
                    <a:pt x="614086" y="2743200"/>
                    <a:pt x="0" y="2129114"/>
                    <a:pt x="0" y="1371600"/>
                  </a:cubicBezTo>
                  <a:cubicBezTo>
                    <a:pt x="0" y="614086"/>
                    <a:pt x="614086" y="0"/>
                    <a:pt x="137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CF576FC-C223-2B43-989E-3BA38D25A94B}"/>
                </a:ext>
              </a:extLst>
            </p:cNvPr>
            <p:cNvSpPr/>
            <p:nvPr/>
          </p:nvSpPr>
          <p:spPr>
            <a:xfrm flipH="1">
              <a:off x="4057044" y="2797083"/>
              <a:ext cx="1125843" cy="576402"/>
            </a:xfrm>
            <a:custGeom>
              <a:avLst/>
              <a:gdLst>
                <a:gd name="connsiteX0" fmla="*/ 669281 w 1125843"/>
                <a:gd name="connsiteY0" fmla="*/ 0 h 576402"/>
                <a:gd name="connsiteX1" fmla="*/ 1125843 w 1125843"/>
                <a:gd name="connsiteY1" fmla="*/ 0 h 576402"/>
                <a:gd name="connsiteX2" fmla="*/ 1120673 w 1125843"/>
                <a:gd name="connsiteY2" fmla="*/ 68324 h 576402"/>
                <a:gd name="connsiteX3" fmla="*/ 939937 w 1125843"/>
                <a:gd name="connsiteY3" fmla="*/ 529998 h 576402"/>
                <a:gd name="connsiteX4" fmla="*/ 905237 w 1125843"/>
                <a:gd name="connsiteY4" fmla="*/ 576402 h 576402"/>
                <a:gd name="connsiteX5" fmla="*/ 0 w 1125843"/>
                <a:gd name="connsiteY5" fmla="*/ 576402 h 576402"/>
                <a:gd name="connsiteX6" fmla="*/ 0 w 1125843"/>
                <a:gd name="connsiteY6" fmla="*/ 576293 h 576402"/>
                <a:gd name="connsiteX7" fmla="*/ 136139 w 1125843"/>
                <a:gd name="connsiteY7" fmla="*/ 562569 h 576402"/>
                <a:gd name="connsiteX8" fmla="*/ 136164 w 1125843"/>
                <a:gd name="connsiteY8" fmla="*/ 562561 h 576402"/>
                <a:gd name="connsiteX9" fmla="*/ 233030 w 1125843"/>
                <a:gd name="connsiteY9" fmla="*/ 535085 h 576402"/>
                <a:gd name="connsiteX10" fmla="*/ 251364 w 1125843"/>
                <a:gd name="connsiteY10" fmla="*/ 526801 h 576402"/>
                <a:gd name="connsiteX11" fmla="*/ 263951 w 1125843"/>
                <a:gd name="connsiteY11" fmla="*/ 522894 h 576402"/>
                <a:gd name="connsiteX12" fmla="*/ 283523 w 1125843"/>
                <a:gd name="connsiteY12" fmla="*/ 512271 h 576402"/>
                <a:gd name="connsiteX13" fmla="*/ 323471 w 1125843"/>
                <a:gd name="connsiteY13" fmla="*/ 494221 h 576402"/>
                <a:gd name="connsiteX14" fmla="*/ 360500 w 1125843"/>
                <a:gd name="connsiteY14" fmla="*/ 470489 h 576402"/>
                <a:gd name="connsiteX15" fmla="*/ 379612 w 1125843"/>
                <a:gd name="connsiteY15" fmla="*/ 460115 h 576402"/>
                <a:gd name="connsiteX16" fmla="*/ 389794 w 1125843"/>
                <a:gd name="connsiteY16" fmla="*/ 451714 h 576402"/>
                <a:gd name="connsiteX17" fmla="*/ 406307 w 1125843"/>
                <a:gd name="connsiteY17" fmla="*/ 441131 h 576402"/>
                <a:gd name="connsiteX18" fmla="*/ 480357 w 1125843"/>
                <a:gd name="connsiteY18" fmla="*/ 376993 h 576402"/>
                <a:gd name="connsiteX19" fmla="*/ 480384 w 1125843"/>
                <a:gd name="connsiteY19" fmla="*/ 376971 h 576402"/>
                <a:gd name="connsiteX20" fmla="*/ 480408 w 1125843"/>
                <a:gd name="connsiteY20" fmla="*/ 376942 h 576402"/>
                <a:gd name="connsiteX21" fmla="*/ 544543 w 1125843"/>
                <a:gd name="connsiteY21" fmla="*/ 302895 h 576402"/>
                <a:gd name="connsiteX22" fmla="*/ 555126 w 1125843"/>
                <a:gd name="connsiteY22" fmla="*/ 286382 h 576402"/>
                <a:gd name="connsiteX23" fmla="*/ 563528 w 1125843"/>
                <a:gd name="connsiteY23" fmla="*/ 276199 h 576402"/>
                <a:gd name="connsiteX24" fmla="*/ 573903 w 1125843"/>
                <a:gd name="connsiteY24" fmla="*/ 257085 h 576402"/>
                <a:gd name="connsiteX25" fmla="*/ 597633 w 1125843"/>
                <a:gd name="connsiteY25" fmla="*/ 220058 h 576402"/>
                <a:gd name="connsiteX26" fmla="*/ 615682 w 1125843"/>
                <a:gd name="connsiteY26" fmla="*/ 180112 h 576402"/>
                <a:gd name="connsiteX27" fmla="*/ 626307 w 1125843"/>
                <a:gd name="connsiteY27" fmla="*/ 160538 h 576402"/>
                <a:gd name="connsiteX28" fmla="*/ 630214 w 1125843"/>
                <a:gd name="connsiteY28" fmla="*/ 147949 h 576402"/>
                <a:gd name="connsiteX29" fmla="*/ 638498 w 1125843"/>
                <a:gd name="connsiteY29" fmla="*/ 129617 h 576402"/>
                <a:gd name="connsiteX30" fmla="*/ 665974 w 1125843"/>
                <a:gd name="connsiteY30" fmla="*/ 32750 h 576402"/>
                <a:gd name="connsiteX31" fmla="*/ 665982 w 1125843"/>
                <a:gd name="connsiteY31" fmla="*/ 32726 h 57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125843" h="576402">
                  <a:moveTo>
                    <a:pt x="669281" y="0"/>
                  </a:moveTo>
                  <a:lnTo>
                    <a:pt x="1125843" y="0"/>
                  </a:lnTo>
                  <a:lnTo>
                    <a:pt x="1120673" y="68324"/>
                  </a:lnTo>
                  <a:cubicBezTo>
                    <a:pt x="1094842" y="237378"/>
                    <a:pt x="1031709" y="394157"/>
                    <a:pt x="939937" y="529998"/>
                  </a:cubicBezTo>
                  <a:lnTo>
                    <a:pt x="905237" y="576402"/>
                  </a:lnTo>
                  <a:lnTo>
                    <a:pt x="0" y="576402"/>
                  </a:lnTo>
                  <a:lnTo>
                    <a:pt x="0" y="576293"/>
                  </a:lnTo>
                  <a:lnTo>
                    <a:pt x="136139" y="562569"/>
                  </a:lnTo>
                  <a:lnTo>
                    <a:pt x="136164" y="562561"/>
                  </a:lnTo>
                  <a:lnTo>
                    <a:pt x="233030" y="535085"/>
                  </a:lnTo>
                  <a:lnTo>
                    <a:pt x="251364" y="526801"/>
                  </a:lnTo>
                  <a:lnTo>
                    <a:pt x="263951" y="522894"/>
                  </a:lnTo>
                  <a:lnTo>
                    <a:pt x="283523" y="512271"/>
                  </a:lnTo>
                  <a:lnTo>
                    <a:pt x="323471" y="494221"/>
                  </a:lnTo>
                  <a:lnTo>
                    <a:pt x="360500" y="470489"/>
                  </a:lnTo>
                  <a:lnTo>
                    <a:pt x="379612" y="460115"/>
                  </a:lnTo>
                  <a:lnTo>
                    <a:pt x="389794" y="451714"/>
                  </a:lnTo>
                  <a:lnTo>
                    <a:pt x="406307" y="441131"/>
                  </a:lnTo>
                  <a:lnTo>
                    <a:pt x="480357" y="376993"/>
                  </a:lnTo>
                  <a:lnTo>
                    <a:pt x="480384" y="376971"/>
                  </a:lnTo>
                  <a:lnTo>
                    <a:pt x="480408" y="376942"/>
                  </a:lnTo>
                  <a:lnTo>
                    <a:pt x="544543" y="302895"/>
                  </a:lnTo>
                  <a:lnTo>
                    <a:pt x="555126" y="286382"/>
                  </a:lnTo>
                  <a:lnTo>
                    <a:pt x="563528" y="276199"/>
                  </a:lnTo>
                  <a:lnTo>
                    <a:pt x="573903" y="257085"/>
                  </a:lnTo>
                  <a:lnTo>
                    <a:pt x="597633" y="220058"/>
                  </a:lnTo>
                  <a:lnTo>
                    <a:pt x="615682" y="180112"/>
                  </a:lnTo>
                  <a:lnTo>
                    <a:pt x="626307" y="160538"/>
                  </a:lnTo>
                  <a:lnTo>
                    <a:pt x="630214" y="147949"/>
                  </a:lnTo>
                  <a:lnTo>
                    <a:pt x="638498" y="129617"/>
                  </a:lnTo>
                  <a:lnTo>
                    <a:pt x="665974" y="32750"/>
                  </a:lnTo>
                  <a:lnTo>
                    <a:pt x="665982" y="3272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73000">
                  <a:schemeClr val="tx1">
                    <a:alpha val="30000"/>
                  </a:scheme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45" name="Graphic 44" descr="Lights On with solid fill">
            <a:extLst>
              <a:ext uri="{FF2B5EF4-FFF2-40B4-BE49-F238E27FC236}">
                <a16:creationId xmlns:a16="http://schemas.microsoft.com/office/drawing/2014/main" id="{7D5A4FE3-13F9-6514-16C2-0BB1A2F8D0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26774" y="2059087"/>
            <a:ext cx="914400" cy="914400"/>
          </a:xfrm>
          <a:prstGeom prst="rect">
            <a:avLst/>
          </a:prstGeom>
        </p:spPr>
      </p:pic>
      <p:pic>
        <p:nvPicPr>
          <p:cNvPr id="46" name="Graphic 45" descr="Bullseye with solid fill">
            <a:extLst>
              <a:ext uri="{FF2B5EF4-FFF2-40B4-BE49-F238E27FC236}">
                <a16:creationId xmlns:a16="http://schemas.microsoft.com/office/drawing/2014/main" id="{5386E533-BBEB-9112-A695-468D8A70FFF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550827" y="2059087"/>
            <a:ext cx="914400" cy="914400"/>
          </a:xfrm>
          <a:prstGeom prst="rect">
            <a:avLst/>
          </a:prstGeom>
        </p:spPr>
      </p:pic>
      <p:pic>
        <p:nvPicPr>
          <p:cNvPr id="38" name="Graphic 37" descr="Lights On with solid fill">
            <a:extLst>
              <a:ext uri="{FF2B5EF4-FFF2-40B4-BE49-F238E27FC236}">
                <a16:creationId xmlns:a16="http://schemas.microsoft.com/office/drawing/2014/main" id="{14749DDD-E3FC-FF81-E6AE-68FC32D8BAE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726774" y="2059087"/>
            <a:ext cx="914400" cy="914400"/>
          </a:xfrm>
          <a:prstGeom prst="rect">
            <a:avLst/>
          </a:prstGeom>
        </p:spPr>
      </p:pic>
      <p:pic>
        <p:nvPicPr>
          <p:cNvPr id="52" name="Graphic 51" descr="Bullseye with solid fill">
            <a:extLst>
              <a:ext uri="{FF2B5EF4-FFF2-40B4-BE49-F238E27FC236}">
                <a16:creationId xmlns:a16="http://schemas.microsoft.com/office/drawing/2014/main" id="{D0F8B835-7690-051B-6026-7740607C80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550827" y="2059088"/>
            <a:ext cx="914400" cy="914400"/>
          </a:xfrm>
          <a:prstGeom prst="rect">
            <a:avLst/>
          </a:prstGeom>
        </p:spPr>
      </p:pic>
      <p:pic>
        <p:nvPicPr>
          <p:cNvPr id="37" name="Graphic 36" descr="Badge 4 with solid fill">
            <a:extLst>
              <a:ext uri="{FF2B5EF4-FFF2-40B4-BE49-F238E27FC236}">
                <a16:creationId xmlns:a16="http://schemas.microsoft.com/office/drawing/2014/main" id="{56E8202A-D157-A6C2-B5AA-75639798076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89061" y="5053155"/>
            <a:ext cx="373479" cy="373479"/>
          </a:xfrm>
          <a:prstGeom prst="rect">
            <a:avLst/>
          </a:prstGeom>
        </p:spPr>
      </p:pic>
      <p:pic>
        <p:nvPicPr>
          <p:cNvPr id="36" name="Graphic 35" descr="Badge 1 with solid fill">
            <a:extLst>
              <a:ext uri="{FF2B5EF4-FFF2-40B4-BE49-F238E27FC236}">
                <a16:creationId xmlns:a16="http://schemas.microsoft.com/office/drawing/2014/main" id="{85221893-A88A-22AB-5B86-D070FE5EAE7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3189061" y="3237417"/>
            <a:ext cx="373479" cy="3734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E7DCD21-BCBE-97E5-A417-12620B20D6AE}"/>
              </a:ext>
            </a:extLst>
          </p:cNvPr>
          <p:cNvSpPr txBox="1"/>
          <p:nvPr/>
        </p:nvSpPr>
        <p:spPr>
          <a:xfrm>
            <a:off x="288902" y="3193325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757590-DD56-8206-9A8C-23B398F4FB6B}"/>
              </a:ext>
            </a:extLst>
          </p:cNvPr>
          <p:cNvSpPr txBox="1"/>
          <p:nvPr/>
        </p:nvSpPr>
        <p:spPr>
          <a:xfrm>
            <a:off x="1046274" y="2015792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85E24A-DC21-4A0E-CF95-F69749FDCAAD}"/>
              </a:ext>
            </a:extLst>
          </p:cNvPr>
          <p:cNvSpPr txBox="1"/>
          <p:nvPr/>
        </p:nvSpPr>
        <p:spPr>
          <a:xfrm>
            <a:off x="9471817" y="3193325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826697-9EC8-DEFF-883E-A4D9227B3F3E}"/>
              </a:ext>
            </a:extLst>
          </p:cNvPr>
          <p:cNvSpPr txBox="1"/>
          <p:nvPr/>
        </p:nvSpPr>
        <p:spPr>
          <a:xfrm>
            <a:off x="8749130" y="2015792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A52582-6326-920F-C732-E34A1EA3AE3D}"/>
              </a:ext>
            </a:extLst>
          </p:cNvPr>
          <p:cNvSpPr txBox="1"/>
          <p:nvPr/>
        </p:nvSpPr>
        <p:spPr>
          <a:xfrm>
            <a:off x="288902" y="5005594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A5C530-CB89-2D96-54D9-3F26C3C25D22}"/>
              </a:ext>
            </a:extLst>
          </p:cNvPr>
          <p:cNvSpPr txBox="1"/>
          <p:nvPr/>
        </p:nvSpPr>
        <p:spPr>
          <a:xfrm>
            <a:off x="1046274" y="3828061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41F3DDB-6E3E-C7EA-79FA-E479E5EA8942}"/>
              </a:ext>
            </a:extLst>
          </p:cNvPr>
          <p:cNvSpPr txBox="1"/>
          <p:nvPr/>
        </p:nvSpPr>
        <p:spPr>
          <a:xfrm>
            <a:off x="9471817" y="5005594"/>
            <a:ext cx="23965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1E9FC40-98B8-95EF-64AC-08CE5080BFC5}"/>
              </a:ext>
            </a:extLst>
          </p:cNvPr>
          <p:cNvSpPr txBox="1"/>
          <p:nvPr/>
        </p:nvSpPr>
        <p:spPr>
          <a:xfrm>
            <a:off x="8749130" y="3828061"/>
            <a:ext cx="2396596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44" name="Graphic 43" descr="Gears with solid fill">
            <a:extLst>
              <a:ext uri="{FF2B5EF4-FFF2-40B4-BE49-F238E27FC236}">
                <a16:creationId xmlns:a16="http://schemas.microsoft.com/office/drawing/2014/main" id="{63C8C3D9-2DD6-7AE0-48B7-818F99DDFD7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726774" y="3878694"/>
            <a:ext cx="914400" cy="914400"/>
          </a:xfrm>
          <a:prstGeom prst="rect">
            <a:avLst/>
          </a:prstGeom>
        </p:spPr>
      </p:pic>
      <p:pic>
        <p:nvPicPr>
          <p:cNvPr id="49" name="Graphic 48" descr="Handshake with solid fill">
            <a:extLst>
              <a:ext uri="{FF2B5EF4-FFF2-40B4-BE49-F238E27FC236}">
                <a16:creationId xmlns:a16="http://schemas.microsoft.com/office/drawing/2014/main" id="{A7CE1FD4-1DA0-EADC-D475-EA7DEBF925C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6550827" y="387869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40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9700</TotalTime>
  <Words>736</Words>
  <Application>Microsoft Office PowerPoint</Application>
  <PresentationFormat>Widescreen</PresentationFormat>
  <Paragraphs>47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Matrix Loop – Slide Template</vt:lpstr>
      <vt:lpstr>Matrix Loop – Slide Template</vt:lpstr>
      <vt:lpstr>Matrix Loop – Slide Template</vt:lpstr>
      <vt:lpstr>Matrix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Loop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2024-09-04T22:29:58Z</dcterms:modified>
  <cp:category>Charts &amp; Diagrams</cp:category>
</cp:coreProperties>
</file>