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13" d="100"/>
          <a:sy n="113" d="100"/>
        </p:scale>
        <p:origin x="1867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11B-4FC3-9CAF-C3A62AF1D78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611B-4FC3-9CAF-C3A62AF1D787}"/>
              </c:ext>
            </c:extLst>
          </c:dPt>
          <c:dPt>
            <c:idx val="6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11B-4FC3-9CAF-C3A62AF1D787}"/>
              </c:ext>
            </c:extLst>
          </c:dPt>
          <c:cat>
            <c:strRef>
              <c:f>Sheet1!$A$2:$A$8</c:f>
              <c:strCache>
                <c:ptCount val="7"/>
                <c:pt idx="0">
                  <c:v>One</c:v>
                </c:pt>
                <c:pt idx="1">
                  <c:v>Two</c:v>
                </c:pt>
                <c:pt idx="2">
                  <c:v>Three</c:v>
                </c:pt>
                <c:pt idx="3">
                  <c:v>Four</c:v>
                </c:pt>
                <c:pt idx="4">
                  <c:v>Five</c:v>
                </c:pt>
                <c:pt idx="5">
                  <c:v>Six</c:v>
                </c:pt>
                <c:pt idx="6">
                  <c:v>Blank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</c:v>
                </c:pt>
                <c:pt idx="1">
                  <c:v>25</c:v>
                </c:pt>
                <c:pt idx="2">
                  <c:v>15</c:v>
                </c:pt>
                <c:pt idx="3">
                  <c:v>10</c:v>
                </c:pt>
                <c:pt idx="4">
                  <c:v>15</c:v>
                </c:pt>
                <c:pt idx="5">
                  <c:v>15</c:v>
                </c:pt>
                <c:pt idx="6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1B-4FC3-9CAF-C3A62AF1D7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18"/>
        <c:holeSize val="6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11B-4FC3-9CAF-C3A62AF1D78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323-4037-89D9-D3BFE3ACBF6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323-4037-89D9-D3BFE3ACBF6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9323-4037-89D9-D3BFE3ACBF65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9323-4037-89D9-D3BFE3ACBF65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611B-4FC3-9CAF-C3A62AF1D787}"/>
              </c:ext>
            </c:extLst>
          </c:dPt>
          <c:dPt>
            <c:idx val="6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11B-4FC3-9CAF-C3A62AF1D787}"/>
              </c:ext>
            </c:extLst>
          </c:dPt>
          <c:cat>
            <c:strRef>
              <c:f>Sheet1!$A$2:$A$8</c:f>
              <c:strCache>
                <c:ptCount val="7"/>
                <c:pt idx="0">
                  <c:v>One</c:v>
                </c:pt>
                <c:pt idx="1">
                  <c:v>Two</c:v>
                </c:pt>
                <c:pt idx="2">
                  <c:v>Three</c:v>
                </c:pt>
                <c:pt idx="3">
                  <c:v>Four</c:v>
                </c:pt>
                <c:pt idx="4">
                  <c:v>Five</c:v>
                </c:pt>
                <c:pt idx="5">
                  <c:v>Six</c:v>
                </c:pt>
                <c:pt idx="6">
                  <c:v>Blank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</c:v>
                </c:pt>
                <c:pt idx="1">
                  <c:v>25</c:v>
                </c:pt>
                <c:pt idx="2">
                  <c:v>15</c:v>
                </c:pt>
                <c:pt idx="3">
                  <c:v>10</c:v>
                </c:pt>
                <c:pt idx="4">
                  <c:v>15</c:v>
                </c:pt>
                <c:pt idx="5">
                  <c:v>15</c:v>
                </c:pt>
                <c:pt idx="6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1B-4FC3-9CAF-C3A62AF1D7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18"/>
        <c:holeSize val="6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svg"/><Relationship Id="rId5" Type="http://schemas.openxmlformats.org/officeDocument/2006/relationships/image" Target="../media/image3.png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D4BCF-40C0-D3F0-BB48-A99CE3281D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Insightful Zoom Chart – Slide Template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24BE64F-5D64-4E73-F47E-9C84A2A51F53}"/>
              </a:ext>
            </a:extLst>
          </p:cNvPr>
          <p:cNvGrpSpPr/>
          <p:nvPr/>
        </p:nvGrpSpPr>
        <p:grpSpPr>
          <a:xfrm>
            <a:off x="1920706" y="1755095"/>
            <a:ext cx="5302589" cy="3747446"/>
            <a:chOff x="2973372" y="1554636"/>
            <a:chExt cx="6001173" cy="4241149"/>
          </a:xfrm>
        </p:grpSpPr>
        <p:graphicFrame>
          <p:nvGraphicFramePr>
            <p:cNvPr id="7" name="Chart 6">
              <a:extLst>
                <a:ext uri="{FF2B5EF4-FFF2-40B4-BE49-F238E27FC236}">
                  <a16:creationId xmlns:a16="http://schemas.microsoft.com/office/drawing/2014/main" id="{A7997DD2-B2AA-1149-CAD3-B6FC361B77F1}"/>
                </a:ext>
              </a:extLst>
            </p:cNvPr>
            <p:cNvGraphicFramePr/>
            <p:nvPr/>
          </p:nvGraphicFramePr>
          <p:xfrm>
            <a:off x="2973372" y="1554636"/>
            <a:ext cx="6001173" cy="400078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pic>
          <p:nvPicPr>
            <p:cNvPr id="4" name="Graphic 3" descr="Magnifying glass with solid fill">
              <a:extLst>
                <a:ext uri="{FF2B5EF4-FFF2-40B4-BE49-F238E27FC236}">
                  <a16:creationId xmlns:a16="http://schemas.microsoft.com/office/drawing/2014/main" id="{6CAEAD34-0D57-C768-9CE0-A9D6B8A661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62278" y="2046095"/>
              <a:ext cx="3749690" cy="3749690"/>
            </a:xfrm>
            <a:prstGeom prst="rect">
              <a:avLst/>
            </a:prstGeom>
          </p:spPr>
        </p:pic>
      </p:grpSp>
      <p:pic>
        <p:nvPicPr>
          <p:cNvPr id="10" name="Graphic 9" descr="Atom with solid fill">
            <a:extLst>
              <a:ext uri="{FF2B5EF4-FFF2-40B4-BE49-F238E27FC236}">
                <a16:creationId xmlns:a16="http://schemas.microsoft.com/office/drawing/2014/main" id="{B8A8B711-4E8E-1329-0BA6-814CD55261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60134" y="3111882"/>
            <a:ext cx="823733" cy="823733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543649BB-367C-4EAE-1E75-472AAF595308}"/>
              </a:ext>
            </a:extLst>
          </p:cNvPr>
          <p:cNvGrpSpPr/>
          <p:nvPr/>
        </p:nvGrpSpPr>
        <p:grpSpPr>
          <a:xfrm>
            <a:off x="6695611" y="3013822"/>
            <a:ext cx="2194560" cy="1106115"/>
            <a:chOff x="8921977" y="2875429"/>
            <a:chExt cx="2926080" cy="1474819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5DDFBD7-A4F4-ABC6-7CCA-2350509C962A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600EE21-CC0E-3DC4-D35B-EFBC119EC492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D676F95-7427-00A5-64AC-6BECE264E24F}"/>
              </a:ext>
            </a:extLst>
          </p:cNvPr>
          <p:cNvGrpSpPr/>
          <p:nvPr/>
        </p:nvGrpSpPr>
        <p:grpSpPr>
          <a:xfrm>
            <a:off x="6695611" y="4292641"/>
            <a:ext cx="2194560" cy="1106115"/>
            <a:chOff x="8921977" y="4580523"/>
            <a:chExt cx="2926080" cy="1474819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F0DE719-8055-6D4E-CCAA-B0802E39E16D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523A75D-F2D7-A618-9E59-4DE4DF68B2F4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1C6B624-5473-72FF-2E88-C7E0AE1BFBDB}"/>
              </a:ext>
            </a:extLst>
          </p:cNvPr>
          <p:cNvGrpSpPr/>
          <p:nvPr/>
        </p:nvGrpSpPr>
        <p:grpSpPr>
          <a:xfrm>
            <a:off x="253830" y="3013822"/>
            <a:ext cx="2194560" cy="1106115"/>
            <a:chOff x="332936" y="2875429"/>
            <a:chExt cx="2926080" cy="1474819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22BA5DA-03F6-318E-C139-61AAD91E4045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77C9723-968C-9BF0-A21A-E050278E226D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2D30128-35DB-8CED-B5EE-7388381FCEF5}"/>
              </a:ext>
            </a:extLst>
          </p:cNvPr>
          <p:cNvGrpSpPr/>
          <p:nvPr/>
        </p:nvGrpSpPr>
        <p:grpSpPr>
          <a:xfrm>
            <a:off x="253830" y="4292641"/>
            <a:ext cx="2194560" cy="1106115"/>
            <a:chOff x="332936" y="4580523"/>
            <a:chExt cx="2926080" cy="1474819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6A54B1A-0CAE-0658-2AD4-1793810E853C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2E6FE88-D3AF-4BD7-5644-CFCA069C792E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A006D77-34C9-70A5-2FA6-23FABD6CD2F8}"/>
              </a:ext>
            </a:extLst>
          </p:cNvPr>
          <p:cNvGrpSpPr/>
          <p:nvPr/>
        </p:nvGrpSpPr>
        <p:grpSpPr>
          <a:xfrm>
            <a:off x="6695611" y="1735000"/>
            <a:ext cx="2194560" cy="1106115"/>
            <a:chOff x="8921977" y="1170335"/>
            <a:chExt cx="2926080" cy="1474819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1C6CF1D-ACA3-4DB4-8243-F65345E4F80B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7D176ED-3359-6453-AE49-BCFA3A0D7D51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0FE695E6-DBDE-A82D-D305-1A1B0BD23862}"/>
              </a:ext>
            </a:extLst>
          </p:cNvPr>
          <p:cNvGrpSpPr/>
          <p:nvPr/>
        </p:nvGrpSpPr>
        <p:grpSpPr>
          <a:xfrm>
            <a:off x="253830" y="1735002"/>
            <a:ext cx="2194560" cy="1106115"/>
            <a:chOff x="332936" y="2555951"/>
            <a:chExt cx="2926080" cy="1474819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2F0620F-4075-83FA-5D1C-3660BB6AE447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FBFC155-2AF5-A168-0098-3CFE560B9998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886582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D4BCF-40C0-D3F0-BB48-A99CE3281D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Insightful Zoom Chart – Slide Template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24BE64F-5D64-4E73-F47E-9C84A2A51F53}"/>
              </a:ext>
            </a:extLst>
          </p:cNvPr>
          <p:cNvGrpSpPr/>
          <p:nvPr/>
        </p:nvGrpSpPr>
        <p:grpSpPr>
          <a:xfrm>
            <a:off x="1920706" y="1755095"/>
            <a:ext cx="5302589" cy="3747446"/>
            <a:chOff x="2973372" y="1554636"/>
            <a:chExt cx="6001173" cy="4241149"/>
          </a:xfrm>
        </p:grpSpPr>
        <p:graphicFrame>
          <p:nvGraphicFramePr>
            <p:cNvPr id="7" name="Chart 6">
              <a:extLst>
                <a:ext uri="{FF2B5EF4-FFF2-40B4-BE49-F238E27FC236}">
                  <a16:creationId xmlns:a16="http://schemas.microsoft.com/office/drawing/2014/main" id="{A7997DD2-B2AA-1149-CAD3-B6FC361B77F1}"/>
                </a:ext>
              </a:extLst>
            </p:cNvPr>
            <p:cNvGraphicFramePr/>
            <p:nvPr/>
          </p:nvGraphicFramePr>
          <p:xfrm>
            <a:off x="2973372" y="1554636"/>
            <a:ext cx="6001173" cy="400078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pic>
          <p:nvPicPr>
            <p:cNvPr id="4" name="Graphic 3" descr="Magnifying glass with solid fill">
              <a:extLst>
                <a:ext uri="{FF2B5EF4-FFF2-40B4-BE49-F238E27FC236}">
                  <a16:creationId xmlns:a16="http://schemas.microsoft.com/office/drawing/2014/main" id="{6CAEAD34-0D57-C768-9CE0-A9D6B8A661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62278" y="2046095"/>
              <a:ext cx="3749690" cy="3749690"/>
            </a:xfrm>
            <a:prstGeom prst="rect">
              <a:avLst/>
            </a:prstGeom>
          </p:spPr>
        </p:pic>
      </p:grpSp>
      <p:pic>
        <p:nvPicPr>
          <p:cNvPr id="10" name="Graphic 9" descr="Atom with solid fill">
            <a:extLst>
              <a:ext uri="{FF2B5EF4-FFF2-40B4-BE49-F238E27FC236}">
                <a16:creationId xmlns:a16="http://schemas.microsoft.com/office/drawing/2014/main" id="{B8A8B711-4E8E-1329-0BA6-814CD55261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60134" y="3111882"/>
            <a:ext cx="823733" cy="823733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543649BB-367C-4EAE-1E75-472AAF595308}"/>
              </a:ext>
            </a:extLst>
          </p:cNvPr>
          <p:cNvGrpSpPr/>
          <p:nvPr/>
        </p:nvGrpSpPr>
        <p:grpSpPr>
          <a:xfrm>
            <a:off x="6695611" y="3013822"/>
            <a:ext cx="2194560" cy="1106115"/>
            <a:chOff x="8921977" y="2875429"/>
            <a:chExt cx="2926080" cy="1474819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5DDFBD7-A4F4-ABC6-7CCA-2350509C962A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600EE21-CC0E-3DC4-D35B-EFBC119EC492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D676F95-7427-00A5-64AC-6BECE264E24F}"/>
              </a:ext>
            </a:extLst>
          </p:cNvPr>
          <p:cNvGrpSpPr/>
          <p:nvPr/>
        </p:nvGrpSpPr>
        <p:grpSpPr>
          <a:xfrm>
            <a:off x="6695611" y="4292641"/>
            <a:ext cx="2194560" cy="1106115"/>
            <a:chOff x="8921977" y="4580523"/>
            <a:chExt cx="2926080" cy="1474819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F0DE719-8055-6D4E-CCAA-B0802E39E16D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523A75D-F2D7-A618-9E59-4DE4DF68B2F4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1C6B624-5473-72FF-2E88-C7E0AE1BFBDB}"/>
              </a:ext>
            </a:extLst>
          </p:cNvPr>
          <p:cNvGrpSpPr/>
          <p:nvPr/>
        </p:nvGrpSpPr>
        <p:grpSpPr>
          <a:xfrm>
            <a:off x="253830" y="3013822"/>
            <a:ext cx="2194560" cy="1106115"/>
            <a:chOff x="332936" y="2875429"/>
            <a:chExt cx="2926080" cy="1474819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22BA5DA-03F6-318E-C139-61AAD91E4045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77C9723-968C-9BF0-A21A-E050278E226D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2D30128-35DB-8CED-B5EE-7388381FCEF5}"/>
              </a:ext>
            </a:extLst>
          </p:cNvPr>
          <p:cNvGrpSpPr/>
          <p:nvPr/>
        </p:nvGrpSpPr>
        <p:grpSpPr>
          <a:xfrm>
            <a:off x="253830" y="4292641"/>
            <a:ext cx="2194560" cy="1106115"/>
            <a:chOff x="332936" y="4580523"/>
            <a:chExt cx="2926080" cy="1474819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6A54B1A-0CAE-0658-2AD4-1793810E853C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2E6FE88-D3AF-4BD7-5644-CFCA069C792E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A006D77-34C9-70A5-2FA6-23FABD6CD2F8}"/>
              </a:ext>
            </a:extLst>
          </p:cNvPr>
          <p:cNvGrpSpPr/>
          <p:nvPr/>
        </p:nvGrpSpPr>
        <p:grpSpPr>
          <a:xfrm>
            <a:off x="6695611" y="1735000"/>
            <a:ext cx="2194560" cy="1106115"/>
            <a:chOff x="8921977" y="1170335"/>
            <a:chExt cx="2926080" cy="1474819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1C6CF1D-ACA3-4DB4-8243-F65345E4F80B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7D176ED-3359-6453-AE49-BCFA3A0D7D51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0FE695E6-DBDE-A82D-D305-1A1B0BD23862}"/>
              </a:ext>
            </a:extLst>
          </p:cNvPr>
          <p:cNvGrpSpPr/>
          <p:nvPr/>
        </p:nvGrpSpPr>
        <p:grpSpPr>
          <a:xfrm>
            <a:off x="253830" y="1735002"/>
            <a:ext cx="2194560" cy="1106115"/>
            <a:chOff x="332936" y="2555951"/>
            <a:chExt cx="2926080" cy="1474819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2F0620F-4075-83FA-5D1C-3660BB6AE447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FBFC155-2AF5-A168-0098-3CFE560B9998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241753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10444</TotalTime>
  <Words>448</Words>
  <Application>Microsoft Office PowerPoint</Application>
  <PresentationFormat>On-screen Show (4:3)</PresentationFormat>
  <Paragraphs>29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Insightful Zoom Chart – Slide Template</vt:lpstr>
      <vt:lpstr>Insightful Zoom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Insightful Zoom Chart</dc:title>
  <dc:creator>PresentationGO.com</dc:creator>
  <dc:description>© Copyright PresentationGO.com - Do not distribute or sale without written permission.</dc:description>
  <cp:lastModifiedBy>Christophe Barroche</cp:lastModifiedBy>
  <cp:revision>25</cp:revision>
  <dcterms:created xsi:type="dcterms:W3CDTF">2014-11-26T05:14:11Z</dcterms:created>
  <dcterms:modified xsi:type="dcterms:W3CDTF">2024-08-26T16:40:59Z</dcterms:modified>
  <cp:category>Charts &amp; Diagrams</cp:category>
</cp:coreProperties>
</file>