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167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247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Stepwise Chevron Flow – Slide Template</a:t>
            </a: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1C6C2F18-2A13-15E2-0024-9860FBA76AB5}"/>
              </a:ext>
            </a:extLst>
          </p:cNvPr>
          <p:cNvSpPr/>
          <p:nvPr/>
        </p:nvSpPr>
        <p:spPr>
          <a:xfrm>
            <a:off x="678180" y="2274570"/>
            <a:ext cx="1904338" cy="1801495"/>
          </a:xfrm>
          <a:prstGeom prst="homePlate">
            <a:avLst>
              <a:gd name="adj" fmla="val 3761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766F962-4BE3-B097-4FB2-87C6A704D52F}"/>
              </a:ext>
            </a:extLst>
          </p:cNvPr>
          <p:cNvSpPr/>
          <p:nvPr/>
        </p:nvSpPr>
        <p:spPr>
          <a:xfrm>
            <a:off x="2220761" y="2274570"/>
            <a:ext cx="1904336" cy="1801495"/>
          </a:xfrm>
          <a:custGeom>
            <a:avLst/>
            <a:gdLst>
              <a:gd name="connsiteX0" fmla="*/ 0 w 2539115"/>
              <a:gd name="connsiteY0" fmla="*/ 0 h 2401993"/>
              <a:gd name="connsiteX1" fmla="*/ 1635701 w 2539115"/>
              <a:gd name="connsiteY1" fmla="*/ 0 h 2401993"/>
              <a:gd name="connsiteX2" fmla="*/ 2539115 w 2539115"/>
              <a:gd name="connsiteY2" fmla="*/ 1200997 h 2401993"/>
              <a:gd name="connsiteX3" fmla="*/ 1635701 w 2539115"/>
              <a:gd name="connsiteY3" fmla="*/ 2401993 h 2401993"/>
              <a:gd name="connsiteX4" fmla="*/ 0 w 2539115"/>
              <a:gd name="connsiteY4" fmla="*/ 2401993 h 2401993"/>
              <a:gd name="connsiteX5" fmla="*/ 0 w 2539115"/>
              <a:gd name="connsiteY5" fmla="*/ 2400486 h 2401993"/>
              <a:gd name="connsiteX6" fmla="*/ 902280 w 2539115"/>
              <a:gd name="connsiteY6" fmla="*/ 1200997 h 2401993"/>
              <a:gd name="connsiteX7" fmla="*/ 0 w 2539115"/>
              <a:gd name="connsiteY7" fmla="*/ 1508 h 2401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9115" h="2401993">
                <a:moveTo>
                  <a:pt x="0" y="0"/>
                </a:moveTo>
                <a:lnTo>
                  <a:pt x="1635701" y="0"/>
                </a:lnTo>
                <a:lnTo>
                  <a:pt x="2539115" y="1200997"/>
                </a:lnTo>
                <a:lnTo>
                  <a:pt x="1635701" y="2401993"/>
                </a:lnTo>
                <a:lnTo>
                  <a:pt x="0" y="2401993"/>
                </a:lnTo>
                <a:lnTo>
                  <a:pt x="0" y="2400486"/>
                </a:lnTo>
                <a:lnTo>
                  <a:pt x="902280" y="1200997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3A4A489-F3FB-D34E-872F-75819F7D61EA}"/>
              </a:ext>
            </a:extLst>
          </p:cNvPr>
          <p:cNvSpPr/>
          <p:nvPr/>
        </p:nvSpPr>
        <p:spPr>
          <a:xfrm>
            <a:off x="3763342" y="2274570"/>
            <a:ext cx="1904336" cy="1801495"/>
          </a:xfrm>
          <a:custGeom>
            <a:avLst/>
            <a:gdLst>
              <a:gd name="connsiteX0" fmla="*/ 0 w 2539115"/>
              <a:gd name="connsiteY0" fmla="*/ 0 h 2401993"/>
              <a:gd name="connsiteX1" fmla="*/ 1635701 w 2539115"/>
              <a:gd name="connsiteY1" fmla="*/ 0 h 2401993"/>
              <a:gd name="connsiteX2" fmla="*/ 2539115 w 2539115"/>
              <a:gd name="connsiteY2" fmla="*/ 1200997 h 2401993"/>
              <a:gd name="connsiteX3" fmla="*/ 1635701 w 2539115"/>
              <a:gd name="connsiteY3" fmla="*/ 2401993 h 2401993"/>
              <a:gd name="connsiteX4" fmla="*/ 0 w 2539115"/>
              <a:gd name="connsiteY4" fmla="*/ 2401993 h 2401993"/>
              <a:gd name="connsiteX5" fmla="*/ 0 w 2539115"/>
              <a:gd name="connsiteY5" fmla="*/ 2400486 h 2401993"/>
              <a:gd name="connsiteX6" fmla="*/ 902280 w 2539115"/>
              <a:gd name="connsiteY6" fmla="*/ 1200997 h 2401993"/>
              <a:gd name="connsiteX7" fmla="*/ 0 w 2539115"/>
              <a:gd name="connsiteY7" fmla="*/ 1508 h 2401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9115" h="2401993">
                <a:moveTo>
                  <a:pt x="0" y="0"/>
                </a:moveTo>
                <a:lnTo>
                  <a:pt x="1635701" y="0"/>
                </a:lnTo>
                <a:lnTo>
                  <a:pt x="2539115" y="1200997"/>
                </a:lnTo>
                <a:lnTo>
                  <a:pt x="1635701" y="2401993"/>
                </a:lnTo>
                <a:lnTo>
                  <a:pt x="0" y="2401993"/>
                </a:lnTo>
                <a:lnTo>
                  <a:pt x="0" y="2400486"/>
                </a:lnTo>
                <a:lnTo>
                  <a:pt x="902280" y="1200997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3CA4EDD-3B6A-4C1F-711D-4CC432FCBF41}"/>
              </a:ext>
            </a:extLst>
          </p:cNvPr>
          <p:cNvSpPr/>
          <p:nvPr/>
        </p:nvSpPr>
        <p:spPr>
          <a:xfrm>
            <a:off x="5305924" y="2274570"/>
            <a:ext cx="1904336" cy="1801495"/>
          </a:xfrm>
          <a:custGeom>
            <a:avLst/>
            <a:gdLst>
              <a:gd name="connsiteX0" fmla="*/ 0 w 2539115"/>
              <a:gd name="connsiteY0" fmla="*/ 0 h 2401993"/>
              <a:gd name="connsiteX1" fmla="*/ 1635701 w 2539115"/>
              <a:gd name="connsiteY1" fmla="*/ 0 h 2401993"/>
              <a:gd name="connsiteX2" fmla="*/ 2539115 w 2539115"/>
              <a:gd name="connsiteY2" fmla="*/ 1200997 h 2401993"/>
              <a:gd name="connsiteX3" fmla="*/ 1635701 w 2539115"/>
              <a:gd name="connsiteY3" fmla="*/ 2401993 h 2401993"/>
              <a:gd name="connsiteX4" fmla="*/ 0 w 2539115"/>
              <a:gd name="connsiteY4" fmla="*/ 2401993 h 2401993"/>
              <a:gd name="connsiteX5" fmla="*/ 0 w 2539115"/>
              <a:gd name="connsiteY5" fmla="*/ 2400486 h 2401993"/>
              <a:gd name="connsiteX6" fmla="*/ 902280 w 2539115"/>
              <a:gd name="connsiteY6" fmla="*/ 1200997 h 2401993"/>
              <a:gd name="connsiteX7" fmla="*/ 0 w 2539115"/>
              <a:gd name="connsiteY7" fmla="*/ 1508 h 2401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9115" h="2401993">
                <a:moveTo>
                  <a:pt x="0" y="0"/>
                </a:moveTo>
                <a:lnTo>
                  <a:pt x="1635701" y="0"/>
                </a:lnTo>
                <a:lnTo>
                  <a:pt x="2539115" y="1200997"/>
                </a:lnTo>
                <a:lnTo>
                  <a:pt x="1635701" y="2401993"/>
                </a:lnTo>
                <a:lnTo>
                  <a:pt x="0" y="2401993"/>
                </a:lnTo>
                <a:lnTo>
                  <a:pt x="0" y="2400486"/>
                </a:lnTo>
                <a:lnTo>
                  <a:pt x="902280" y="1200997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F74F608-5266-D43B-37D7-3D898BBA784F}"/>
              </a:ext>
            </a:extLst>
          </p:cNvPr>
          <p:cNvSpPr/>
          <p:nvPr/>
        </p:nvSpPr>
        <p:spPr>
          <a:xfrm>
            <a:off x="6848504" y="2274570"/>
            <a:ext cx="1904336" cy="1801495"/>
          </a:xfrm>
          <a:custGeom>
            <a:avLst/>
            <a:gdLst>
              <a:gd name="connsiteX0" fmla="*/ 0 w 2539115"/>
              <a:gd name="connsiteY0" fmla="*/ 0 h 2401993"/>
              <a:gd name="connsiteX1" fmla="*/ 1635701 w 2539115"/>
              <a:gd name="connsiteY1" fmla="*/ 0 h 2401993"/>
              <a:gd name="connsiteX2" fmla="*/ 2539115 w 2539115"/>
              <a:gd name="connsiteY2" fmla="*/ 1200997 h 2401993"/>
              <a:gd name="connsiteX3" fmla="*/ 1635701 w 2539115"/>
              <a:gd name="connsiteY3" fmla="*/ 2401993 h 2401993"/>
              <a:gd name="connsiteX4" fmla="*/ 0 w 2539115"/>
              <a:gd name="connsiteY4" fmla="*/ 2401993 h 2401993"/>
              <a:gd name="connsiteX5" fmla="*/ 0 w 2539115"/>
              <a:gd name="connsiteY5" fmla="*/ 2400486 h 2401993"/>
              <a:gd name="connsiteX6" fmla="*/ 902280 w 2539115"/>
              <a:gd name="connsiteY6" fmla="*/ 1200997 h 2401993"/>
              <a:gd name="connsiteX7" fmla="*/ 0 w 2539115"/>
              <a:gd name="connsiteY7" fmla="*/ 1508 h 2401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9115" h="2401993">
                <a:moveTo>
                  <a:pt x="0" y="0"/>
                </a:moveTo>
                <a:lnTo>
                  <a:pt x="1635701" y="0"/>
                </a:lnTo>
                <a:lnTo>
                  <a:pt x="2539115" y="1200997"/>
                </a:lnTo>
                <a:lnTo>
                  <a:pt x="1635701" y="2401993"/>
                </a:lnTo>
                <a:lnTo>
                  <a:pt x="0" y="2401993"/>
                </a:lnTo>
                <a:lnTo>
                  <a:pt x="0" y="2400486"/>
                </a:lnTo>
                <a:lnTo>
                  <a:pt x="902280" y="1200997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07DFB40-4703-FFF3-C993-76983AB283D0}"/>
              </a:ext>
            </a:extLst>
          </p:cNvPr>
          <p:cNvSpPr/>
          <p:nvPr/>
        </p:nvSpPr>
        <p:spPr>
          <a:xfrm>
            <a:off x="1988056" y="1962150"/>
            <a:ext cx="1461785" cy="312420"/>
          </a:xfrm>
          <a:custGeom>
            <a:avLst/>
            <a:gdLst>
              <a:gd name="connsiteX0" fmla="*/ 0 w 1949046"/>
              <a:gd name="connsiteY0" fmla="*/ 0 h 416560"/>
              <a:gd name="connsiteX1" fmla="*/ 1635702 w 1949046"/>
              <a:gd name="connsiteY1" fmla="*/ 0 h 416560"/>
              <a:gd name="connsiteX2" fmla="*/ 1949046 w 1949046"/>
              <a:gd name="connsiteY2" fmla="*/ 416560 h 416560"/>
              <a:gd name="connsiteX3" fmla="*/ 312211 w 1949046"/>
              <a:gd name="connsiteY3" fmla="*/ 416560 h 416560"/>
              <a:gd name="connsiteX4" fmla="*/ 0 w 1949046"/>
              <a:gd name="connsiteY4" fmla="*/ 1508 h 41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9046" h="416560">
                <a:moveTo>
                  <a:pt x="0" y="0"/>
                </a:moveTo>
                <a:lnTo>
                  <a:pt x="1635702" y="0"/>
                </a:lnTo>
                <a:lnTo>
                  <a:pt x="1949046" y="416560"/>
                </a:lnTo>
                <a:lnTo>
                  <a:pt x="312211" y="416560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19C0EF2-84C6-6D14-C2FC-0AD331BBDFDF}"/>
              </a:ext>
            </a:extLst>
          </p:cNvPr>
          <p:cNvSpPr/>
          <p:nvPr/>
        </p:nvSpPr>
        <p:spPr>
          <a:xfrm>
            <a:off x="3529620" y="1962150"/>
            <a:ext cx="1461785" cy="312420"/>
          </a:xfrm>
          <a:custGeom>
            <a:avLst/>
            <a:gdLst>
              <a:gd name="connsiteX0" fmla="*/ 0 w 1949046"/>
              <a:gd name="connsiteY0" fmla="*/ 0 h 416560"/>
              <a:gd name="connsiteX1" fmla="*/ 1635702 w 1949046"/>
              <a:gd name="connsiteY1" fmla="*/ 0 h 416560"/>
              <a:gd name="connsiteX2" fmla="*/ 1949046 w 1949046"/>
              <a:gd name="connsiteY2" fmla="*/ 416560 h 416560"/>
              <a:gd name="connsiteX3" fmla="*/ 312211 w 1949046"/>
              <a:gd name="connsiteY3" fmla="*/ 416560 h 416560"/>
              <a:gd name="connsiteX4" fmla="*/ 0 w 1949046"/>
              <a:gd name="connsiteY4" fmla="*/ 1508 h 41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9046" h="416560">
                <a:moveTo>
                  <a:pt x="0" y="0"/>
                </a:moveTo>
                <a:lnTo>
                  <a:pt x="1635702" y="0"/>
                </a:lnTo>
                <a:lnTo>
                  <a:pt x="1949046" y="416560"/>
                </a:lnTo>
                <a:lnTo>
                  <a:pt x="312211" y="416560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84DC26-3998-7AFD-5564-4879559F55C5}"/>
              </a:ext>
            </a:extLst>
          </p:cNvPr>
          <p:cNvSpPr/>
          <p:nvPr/>
        </p:nvSpPr>
        <p:spPr>
          <a:xfrm>
            <a:off x="5071183" y="1962150"/>
            <a:ext cx="1461785" cy="312420"/>
          </a:xfrm>
          <a:custGeom>
            <a:avLst/>
            <a:gdLst>
              <a:gd name="connsiteX0" fmla="*/ 0 w 1949046"/>
              <a:gd name="connsiteY0" fmla="*/ 0 h 416560"/>
              <a:gd name="connsiteX1" fmla="*/ 1635702 w 1949046"/>
              <a:gd name="connsiteY1" fmla="*/ 0 h 416560"/>
              <a:gd name="connsiteX2" fmla="*/ 1949046 w 1949046"/>
              <a:gd name="connsiteY2" fmla="*/ 416560 h 416560"/>
              <a:gd name="connsiteX3" fmla="*/ 312211 w 1949046"/>
              <a:gd name="connsiteY3" fmla="*/ 416560 h 416560"/>
              <a:gd name="connsiteX4" fmla="*/ 0 w 1949046"/>
              <a:gd name="connsiteY4" fmla="*/ 1508 h 41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9046" h="416560">
                <a:moveTo>
                  <a:pt x="0" y="0"/>
                </a:moveTo>
                <a:lnTo>
                  <a:pt x="1635702" y="0"/>
                </a:lnTo>
                <a:lnTo>
                  <a:pt x="1949046" y="416560"/>
                </a:lnTo>
                <a:lnTo>
                  <a:pt x="312211" y="416560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</a:rPr>
              <a:t>04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D2FE9B7-9BEA-98CA-A119-0244FA5D7707}"/>
              </a:ext>
            </a:extLst>
          </p:cNvPr>
          <p:cNvSpPr/>
          <p:nvPr/>
        </p:nvSpPr>
        <p:spPr>
          <a:xfrm>
            <a:off x="6612747" y="1962150"/>
            <a:ext cx="1461785" cy="312420"/>
          </a:xfrm>
          <a:custGeom>
            <a:avLst/>
            <a:gdLst>
              <a:gd name="connsiteX0" fmla="*/ 0 w 1949046"/>
              <a:gd name="connsiteY0" fmla="*/ 0 h 416560"/>
              <a:gd name="connsiteX1" fmla="*/ 1635702 w 1949046"/>
              <a:gd name="connsiteY1" fmla="*/ 0 h 416560"/>
              <a:gd name="connsiteX2" fmla="*/ 1949046 w 1949046"/>
              <a:gd name="connsiteY2" fmla="*/ 416560 h 416560"/>
              <a:gd name="connsiteX3" fmla="*/ 312211 w 1949046"/>
              <a:gd name="connsiteY3" fmla="*/ 416560 h 416560"/>
              <a:gd name="connsiteX4" fmla="*/ 0 w 1949046"/>
              <a:gd name="connsiteY4" fmla="*/ 1508 h 41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9046" h="416560">
                <a:moveTo>
                  <a:pt x="0" y="0"/>
                </a:moveTo>
                <a:lnTo>
                  <a:pt x="1635702" y="0"/>
                </a:lnTo>
                <a:lnTo>
                  <a:pt x="1949046" y="416560"/>
                </a:lnTo>
                <a:lnTo>
                  <a:pt x="312211" y="416560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F5E0117-9967-C013-51DE-F2385028568D}"/>
              </a:ext>
            </a:extLst>
          </p:cNvPr>
          <p:cNvSpPr/>
          <p:nvPr/>
        </p:nvSpPr>
        <p:spPr>
          <a:xfrm>
            <a:off x="678181" y="1962150"/>
            <a:ext cx="1224296" cy="312420"/>
          </a:xfrm>
          <a:custGeom>
            <a:avLst/>
            <a:gdLst>
              <a:gd name="connsiteX0" fmla="*/ 0 w 1632395"/>
              <a:gd name="connsiteY0" fmla="*/ 0 h 416560"/>
              <a:gd name="connsiteX1" fmla="*/ 1319050 w 1632395"/>
              <a:gd name="connsiteY1" fmla="*/ 0 h 416560"/>
              <a:gd name="connsiteX2" fmla="*/ 1632395 w 1632395"/>
              <a:gd name="connsiteY2" fmla="*/ 416560 h 416560"/>
              <a:gd name="connsiteX3" fmla="*/ 0 w 1632395"/>
              <a:gd name="connsiteY3" fmla="*/ 416560 h 41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2395" h="416560">
                <a:moveTo>
                  <a:pt x="0" y="0"/>
                </a:moveTo>
                <a:lnTo>
                  <a:pt x="1319050" y="0"/>
                </a:lnTo>
                <a:lnTo>
                  <a:pt x="1632395" y="416560"/>
                </a:lnTo>
                <a:lnTo>
                  <a:pt x="0" y="41656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</a:rPr>
              <a:t>01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AC351DA-C934-CFB8-201F-2629E819953C}"/>
              </a:ext>
            </a:extLst>
          </p:cNvPr>
          <p:cNvGrpSpPr/>
          <p:nvPr/>
        </p:nvGrpSpPr>
        <p:grpSpPr>
          <a:xfrm>
            <a:off x="2220760" y="4224947"/>
            <a:ext cx="1229081" cy="1141123"/>
            <a:chOff x="8921977" y="1272929"/>
            <a:chExt cx="2926080" cy="152149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66E1656-406F-9F80-B39F-3CE1AF3B9E57}"/>
                </a:ext>
              </a:extLst>
            </p:cNvPr>
            <p:cNvSpPr txBox="1"/>
            <p:nvPr/>
          </p:nvSpPr>
          <p:spPr>
            <a:xfrm>
              <a:off x="8921977" y="1272929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EF577DF-81C5-7E32-BF75-DF4DB2CBD92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931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7FFA26C-9954-3096-D2AC-02E92B5A9EF1}"/>
              </a:ext>
            </a:extLst>
          </p:cNvPr>
          <p:cNvGrpSpPr/>
          <p:nvPr/>
        </p:nvGrpSpPr>
        <p:grpSpPr>
          <a:xfrm>
            <a:off x="3763342" y="4224947"/>
            <a:ext cx="1229081" cy="1141123"/>
            <a:chOff x="8921977" y="1272929"/>
            <a:chExt cx="2926080" cy="152149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A48EDB6-BECD-7EAF-DAB8-1B8DA5F386C4}"/>
                </a:ext>
              </a:extLst>
            </p:cNvPr>
            <p:cNvSpPr txBox="1"/>
            <p:nvPr/>
          </p:nvSpPr>
          <p:spPr>
            <a:xfrm>
              <a:off x="8921977" y="1272929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2787A79-00AE-A697-AC16-4A3CA2689AB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931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011CA34-0E74-5BBA-EE3A-E08C45E533FF}"/>
              </a:ext>
            </a:extLst>
          </p:cNvPr>
          <p:cNvGrpSpPr/>
          <p:nvPr/>
        </p:nvGrpSpPr>
        <p:grpSpPr>
          <a:xfrm>
            <a:off x="5303887" y="4224947"/>
            <a:ext cx="1229081" cy="1141123"/>
            <a:chOff x="8921977" y="1272929"/>
            <a:chExt cx="2926080" cy="152149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F603B1C-0C71-2644-BC5E-C66F2D3E152D}"/>
                </a:ext>
              </a:extLst>
            </p:cNvPr>
            <p:cNvSpPr txBox="1"/>
            <p:nvPr/>
          </p:nvSpPr>
          <p:spPr>
            <a:xfrm>
              <a:off x="8921977" y="1272929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9C05E26-B6FF-456F-B79F-126A81CA9E8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931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2DC6BA9-42ED-EF3D-0D89-A5BEFF8FF9AC}"/>
              </a:ext>
            </a:extLst>
          </p:cNvPr>
          <p:cNvGrpSpPr/>
          <p:nvPr/>
        </p:nvGrpSpPr>
        <p:grpSpPr>
          <a:xfrm>
            <a:off x="6848503" y="4224947"/>
            <a:ext cx="1229081" cy="1141123"/>
            <a:chOff x="8921977" y="1272929"/>
            <a:chExt cx="2926080" cy="152149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7D10D29-E779-797D-8BF2-2A2077A756B8}"/>
                </a:ext>
              </a:extLst>
            </p:cNvPr>
            <p:cNvSpPr txBox="1"/>
            <p:nvPr/>
          </p:nvSpPr>
          <p:spPr>
            <a:xfrm>
              <a:off x="8921977" y="1272929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639C161-B5C7-6750-2369-4E3ADEE22F7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931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9273B2E-C68E-F497-4F5A-4D41AE1D27FD}"/>
              </a:ext>
            </a:extLst>
          </p:cNvPr>
          <p:cNvGrpSpPr/>
          <p:nvPr/>
        </p:nvGrpSpPr>
        <p:grpSpPr>
          <a:xfrm>
            <a:off x="678180" y="4224947"/>
            <a:ext cx="1229081" cy="1141123"/>
            <a:chOff x="8921977" y="1272929"/>
            <a:chExt cx="2926080" cy="152149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FD9D251-483E-865F-85F3-1481897403AA}"/>
                </a:ext>
              </a:extLst>
            </p:cNvPr>
            <p:cNvSpPr txBox="1"/>
            <p:nvPr/>
          </p:nvSpPr>
          <p:spPr>
            <a:xfrm>
              <a:off x="8921977" y="1272929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A4E27CF-0AB0-E573-882C-2F9773BB8F1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931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pic>
        <p:nvPicPr>
          <p:cNvPr id="34" name="Graphic 33" descr="Lights On with solid fill">
            <a:extLst>
              <a:ext uri="{FF2B5EF4-FFF2-40B4-BE49-F238E27FC236}">
                <a16:creationId xmlns:a16="http://schemas.microsoft.com/office/drawing/2014/main" id="{3C74EB90-8151-84BF-460B-0D337289A1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3392" y="2781617"/>
            <a:ext cx="787400" cy="787400"/>
          </a:xfrm>
          <a:prstGeom prst="rect">
            <a:avLst/>
          </a:prstGeom>
        </p:spPr>
      </p:pic>
      <p:pic>
        <p:nvPicPr>
          <p:cNvPr id="35" name="Graphic 34" descr="Clipboard Mixed with solid fill">
            <a:extLst>
              <a:ext uri="{FF2B5EF4-FFF2-40B4-BE49-F238E27FC236}">
                <a16:creationId xmlns:a16="http://schemas.microsoft.com/office/drawing/2014/main" id="{4CB19112-7408-EFA2-B6AF-C39D01F2A6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991315" y="2781617"/>
            <a:ext cx="787400" cy="787400"/>
          </a:xfrm>
          <a:prstGeom prst="rect">
            <a:avLst/>
          </a:prstGeom>
        </p:spPr>
      </p:pic>
      <p:pic>
        <p:nvPicPr>
          <p:cNvPr id="36" name="Graphic 35" descr="Gears with solid fill">
            <a:extLst>
              <a:ext uri="{FF2B5EF4-FFF2-40B4-BE49-F238E27FC236}">
                <a16:creationId xmlns:a16="http://schemas.microsoft.com/office/drawing/2014/main" id="{3C6045AE-E30E-A1A0-21B8-96BF3000D6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511041" y="2781617"/>
            <a:ext cx="787400" cy="787400"/>
          </a:xfrm>
          <a:prstGeom prst="rect">
            <a:avLst/>
          </a:prstGeom>
        </p:spPr>
      </p:pic>
      <p:pic>
        <p:nvPicPr>
          <p:cNvPr id="38" name="Graphic 37" descr="Bar chart with solid fill">
            <a:extLst>
              <a:ext uri="{FF2B5EF4-FFF2-40B4-BE49-F238E27FC236}">
                <a16:creationId xmlns:a16="http://schemas.microsoft.com/office/drawing/2014/main" id="{4D9BBFBA-A739-1680-AC4D-4B62755BD5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024743" y="2781617"/>
            <a:ext cx="787400" cy="787400"/>
          </a:xfrm>
          <a:prstGeom prst="rect">
            <a:avLst/>
          </a:prstGeom>
        </p:spPr>
      </p:pic>
      <p:pic>
        <p:nvPicPr>
          <p:cNvPr id="39" name="Graphic 38" descr="Trophy with solid fill">
            <a:extLst>
              <a:ext uri="{FF2B5EF4-FFF2-40B4-BE49-F238E27FC236}">
                <a16:creationId xmlns:a16="http://schemas.microsoft.com/office/drawing/2014/main" id="{E22278A4-2402-3F97-5894-EE09A8E3A6D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599268" y="2781617"/>
            <a:ext cx="7874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560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Stepwise Chevron Flow – Slide Template</a:t>
            </a: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1C6C2F18-2A13-15E2-0024-9860FBA76AB5}"/>
              </a:ext>
            </a:extLst>
          </p:cNvPr>
          <p:cNvSpPr/>
          <p:nvPr/>
        </p:nvSpPr>
        <p:spPr>
          <a:xfrm>
            <a:off x="678180" y="2274570"/>
            <a:ext cx="1904338" cy="1801495"/>
          </a:xfrm>
          <a:prstGeom prst="homePlate">
            <a:avLst>
              <a:gd name="adj" fmla="val 3761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766F962-4BE3-B097-4FB2-87C6A704D52F}"/>
              </a:ext>
            </a:extLst>
          </p:cNvPr>
          <p:cNvSpPr/>
          <p:nvPr/>
        </p:nvSpPr>
        <p:spPr>
          <a:xfrm>
            <a:off x="2220761" y="2274570"/>
            <a:ext cx="1904336" cy="1801495"/>
          </a:xfrm>
          <a:custGeom>
            <a:avLst/>
            <a:gdLst>
              <a:gd name="connsiteX0" fmla="*/ 0 w 2539115"/>
              <a:gd name="connsiteY0" fmla="*/ 0 h 2401993"/>
              <a:gd name="connsiteX1" fmla="*/ 1635701 w 2539115"/>
              <a:gd name="connsiteY1" fmla="*/ 0 h 2401993"/>
              <a:gd name="connsiteX2" fmla="*/ 2539115 w 2539115"/>
              <a:gd name="connsiteY2" fmla="*/ 1200997 h 2401993"/>
              <a:gd name="connsiteX3" fmla="*/ 1635701 w 2539115"/>
              <a:gd name="connsiteY3" fmla="*/ 2401993 h 2401993"/>
              <a:gd name="connsiteX4" fmla="*/ 0 w 2539115"/>
              <a:gd name="connsiteY4" fmla="*/ 2401993 h 2401993"/>
              <a:gd name="connsiteX5" fmla="*/ 0 w 2539115"/>
              <a:gd name="connsiteY5" fmla="*/ 2400486 h 2401993"/>
              <a:gd name="connsiteX6" fmla="*/ 902280 w 2539115"/>
              <a:gd name="connsiteY6" fmla="*/ 1200997 h 2401993"/>
              <a:gd name="connsiteX7" fmla="*/ 0 w 2539115"/>
              <a:gd name="connsiteY7" fmla="*/ 1508 h 2401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9115" h="2401993">
                <a:moveTo>
                  <a:pt x="0" y="0"/>
                </a:moveTo>
                <a:lnTo>
                  <a:pt x="1635701" y="0"/>
                </a:lnTo>
                <a:lnTo>
                  <a:pt x="2539115" y="1200997"/>
                </a:lnTo>
                <a:lnTo>
                  <a:pt x="1635701" y="2401993"/>
                </a:lnTo>
                <a:lnTo>
                  <a:pt x="0" y="2401993"/>
                </a:lnTo>
                <a:lnTo>
                  <a:pt x="0" y="2400486"/>
                </a:lnTo>
                <a:lnTo>
                  <a:pt x="902280" y="1200997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3A4A489-F3FB-D34E-872F-75819F7D61EA}"/>
              </a:ext>
            </a:extLst>
          </p:cNvPr>
          <p:cNvSpPr/>
          <p:nvPr/>
        </p:nvSpPr>
        <p:spPr>
          <a:xfrm>
            <a:off x="3763342" y="2274570"/>
            <a:ext cx="1904336" cy="1801495"/>
          </a:xfrm>
          <a:custGeom>
            <a:avLst/>
            <a:gdLst>
              <a:gd name="connsiteX0" fmla="*/ 0 w 2539115"/>
              <a:gd name="connsiteY0" fmla="*/ 0 h 2401993"/>
              <a:gd name="connsiteX1" fmla="*/ 1635701 w 2539115"/>
              <a:gd name="connsiteY1" fmla="*/ 0 h 2401993"/>
              <a:gd name="connsiteX2" fmla="*/ 2539115 w 2539115"/>
              <a:gd name="connsiteY2" fmla="*/ 1200997 h 2401993"/>
              <a:gd name="connsiteX3" fmla="*/ 1635701 w 2539115"/>
              <a:gd name="connsiteY3" fmla="*/ 2401993 h 2401993"/>
              <a:gd name="connsiteX4" fmla="*/ 0 w 2539115"/>
              <a:gd name="connsiteY4" fmla="*/ 2401993 h 2401993"/>
              <a:gd name="connsiteX5" fmla="*/ 0 w 2539115"/>
              <a:gd name="connsiteY5" fmla="*/ 2400486 h 2401993"/>
              <a:gd name="connsiteX6" fmla="*/ 902280 w 2539115"/>
              <a:gd name="connsiteY6" fmla="*/ 1200997 h 2401993"/>
              <a:gd name="connsiteX7" fmla="*/ 0 w 2539115"/>
              <a:gd name="connsiteY7" fmla="*/ 1508 h 2401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9115" h="2401993">
                <a:moveTo>
                  <a:pt x="0" y="0"/>
                </a:moveTo>
                <a:lnTo>
                  <a:pt x="1635701" y="0"/>
                </a:lnTo>
                <a:lnTo>
                  <a:pt x="2539115" y="1200997"/>
                </a:lnTo>
                <a:lnTo>
                  <a:pt x="1635701" y="2401993"/>
                </a:lnTo>
                <a:lnTo>
                  <a:pt x="0" y="2401993"/>
                </a:lnTo>
                <a:lnTo>
                  <a:pt x="0" y="2400486"/>
                </a:lnTo>
                <a:lnTo>
                  <a:pt x="902280" y="1200997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3CA4EDD-3B6A-4C1F-711D-4CC432FCBF41}"/>
              </a:ext>
            </a:extLst>
          </p:cNvPr>
          <p:cNvSpPr/>
          <p:nvPr/>
        </p:nvSpPr>
        <p:spPr>
          <a:xfrm>
            <a:off x="5305924" y="2274570"/>
            <a:ext cx="1904336" cy="1801495"/>
          </a:xfrm>
          <a:custGeom>
            <a:avLst/>
            <a:gdLst>
              <a:gd name="connsiteX0" fmla="*/ 0 w 2539115"/>
              <a:gd name="connsiteY0" fmla="*/ 0 h 2401993"/>
              <a:gd name="connsiteX1" fmla="*/ 1635701 w 2539115"/>
              <a:gd name="connsiteY1" fmla="*/ 0 h 2401993"/>
              <a:gd name="connsiteX2" fmla="*/ 2539115 w 2539115"/>
              <a:gd name="connsiteY2" fmla="*/ 1200997 h 2401993"/>
              <a:gd name="connsiteX3" fmla="*/ 1635701 w 2539115"/>
              <a:gd name="connsiteY3" fmla="*/ 2401993 h 2401993"/>
              <a:gd name="connsiteX4" fmla="*/ 0 w 2539115"/>
              <a:gd name="connsiteY4" fmla="*/ 2401993 h 2401993"/>
              <a:gd name="connsiteX5" fmla="*/ 0 w 2539115"/>
              <a:gd name="connsiteY5" fmla="*/ 2400486 h 2401993"/>
              <a:gd name="connsiteX6" fmla="*/ 902280 w 2539115"/>
              <a:gd name="connsiteY6" fmla="*/ 1200997 h 2401993"/>
              <a:gd name="connsiteX7" fmla="*/ 0 w 2539115"/>
              <a:gd name="connsiteY7" fmla="*/ 1508 h 2401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9115" h="2401993">
                <a:moveTo>
                  <a:pt x="0" y="0"/>
                </a:moveTo>
                <a:lnTo>
                  <a:pt x="1635701" y="0"/>
                </a:lnTo>
                <a:lnTo>
                  <a:pt x="2539115" y="1200997"/>
                </a:lnTo>
                <a:lnTo>
                  <a:pt x="1635701" y="2401993"/>
                </a:lnTo>
                <a:lnTo>
                  <a:pt x="0" y="2401993"/>
                </a:lnTo>
                <a:lnTo>
                  <a:pt x="0" y="2400486"/>
                </a:lnTo>
                <a:lnTo>
                  <a:pt x="902280" y="1200997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F74F608-5266-D43B-37D7-3D898BBA784F}"/>
              </a:ext>
            </a:extLst>
          </p:cNvPr>
          <p:cNvSpPr/>
          <p:nvPr/>
        </p:nvSpPr>
        <p:spPr>
          <a:xfrm>
            <a:off x="6848504" y="2274570"/>
            <a:ext cx="1904336" cy="1801495"/>
          </a:xfrm>
          <a:custGeom>
            <a:avLst/>
            <a:gdLst>
              <a:gd name="connsiteX0" fmla="*/ 0 w 2539115"/>
              <a:gd name="connsiteY0" fmla="*/ 0 h 2401993"/>
              <a:gd name="connsiteX1" fmla="*/ 1635701 w 2539115"/>
              <a:gd name="connsiteY1" fmla="*/ 0 h 2401993"/>
              <a:gd name="connsiteX2" fmla="*/ 2539115 w 2539115"/>
              <a:gd name="connsiteY2" fmla="*/ 1200997 h 2401993"/>
              <a:gd name="connsiteX3" fmla="*/ 1635701 w 2539115"/>
              <a:gd name="connsiteY3" fmla="*/ 2401993 h 2401993"/>
              <a:gd name="connsiteX4" fmla="*/ 0 w 2539115"/>
              <a:gd name="connsiteY4" fmla="*/ 2401993 h 2401993"/>
              <a:gd name="connsiteX5" fmla="*/ 0 w 2539115"/>
              <a:gd name="connsiteY5" fmla="*/ 2400486 h 2401993"/>
              <a:gd name="connsiteX6" fmla="*/ 902280 w 2539115"/>
              <a:gd name="connsiteY6" fmla="*/ 1200997 h 2401993"/>
              <a:gd name="connsiteX7" fmla="*/ 0 w 2539115"/>
              <a:gd name="connsiteY7" fmla="*/ 1508 h 2401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9115" h="2401993">
                <a:moveTo>
                  <a:pt x="0" y="0"/>
                </a:moveTo>
                <a:lnTo>
                  <a:pt x="1635701" y="0"/>
                </a:lnTo>
                <a:lnTo>
                  <a:pt x="2539115" y="1200997"/>
                </a:lnTo>
                <a:lnTo>
                  <a:pt x="1635701" y="2401993"/>
                </a:lnTo>
                <a:lnTo>
                  <a:pt x="0" y="2401993"/>
                </a:lnTo>
                <a:lnTo>
                  <a:pt x="0" y="2400486"/>
                </a:lnTo>
                <a:lnTo>
                  <a:pt x="902280" y="1200997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07DFB40-4703-FFF3-C993-76983AB283D0}"/>
              </a:ext>
            </a:extLst>
          </p:cNvPr>
          <p:cNvSpPr/>
          <p:nvPr/>
        </p:nvSpPr>
        <p:spPr>
          <a:xfrm>
            <a:off x="1988056" y="1962150"/>
            <a:ext cx="1461785" cy="312420"/>
          </a:xfrm>
          <a:custGeom>
            <a:avLst/>
            <a:gdLst>
              <a:gd name="connsiteX0" fmla="*/ 0 w 1949046"/>
              <a:gd name="connsiteY0" fmla="*/ 0 h 416560"/>
              <a:gd name="connsiteX1" fmla="*/ 1635702 w 1949046"/>
              <a:gd name="connsiteY1" fmla="*/ 0 h 416560"/>
              <a:gd name="connsiteX2" fmla="*/ 1949046 w 1949046"/>
              <a:gd name="connsiteY2" fmla="*/ 416560 h 416560"/>
              <a:gd name="connsiteX3" fmla="*/ 312211 w 1949046"/>
              <a:gd name="connsiteY3" fmla="*/ 416560 h 416560"/>
              <a:gd name="connsiteX4" fmla="*/ 0 w 1949046"/>
              <a:gd name="connsiteY4" fmla="*/ 1508 h 41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9046" h="416560">
                <a:moveTo>
                  <a:pt x="0" y="0"/>
                </a:moveTo>
                <a:lnTo>
                  <a:pt x="1635702" y="0"/>
                </a:lnTo>
                <a:lnTo>
                  <a:pt x="1949046" y="416560"/>
                </a:lnTo>
                <a:lnTo>
                  <a:pt x="312211" y="416560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19C0EF2-84C6-6D14-C2FC-0AD331BBDFDF}"/>
              </a:ext>
            </a:extLst>
          </p:cNvPr>
          <p:cNvSpPr/>
          <p:nvPr/>
        </p:nvSpPr>
        <p:spPr>
          <a:xfrm>
            <a:off x="3529620" y="1962150"/>
            <a:ext cx="1461785" cy="312420"/>
          </a:xfrm>
          <a:custGeom>
            <a:avLst/>
            <a:gdLst>
              <a:gd name="connsiteX0" fmla="*/ 0 w 1949046"/>
              <a:gd name="connsiteY0" fmla="*/ 0 h 416560"/>
              <a:gd name="connsiteX1" fmla="*/ 1635702 w 1949046"/>
              <a:gd name="connsiteY1" fmla="*/ 0 h 416560"/>
              <a:gd name="connsiteX2" fmla="*/ 1949046 w 1949046"/>
              <a:gd name="connsiteY2" fmla="*/ 416560 h 416560"/>
              <a:gd name="connsiteX3" fmla="*/ 312211 w 1949046"/>
              <a:gd name="connsiteY3" fmla="*/ 416560 h 416560"/>
              <a:gd name="connsiteX4" fmla="*/ 0 w 1949046"/>
              <a:gd name="connsiteY4" fmla="*/ 1508 h 41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9046" h="416560">
                <a:moveTo>
                  <a:pt x="0" y="0"/>
                </a:moveTo>
                <a:lnTo>
                  <a:pt x="1635702" y="0"/>
                </a:lnTo>
                <a:lnTo>
                  <a:pt x="1949046" y="416560"/>
                </a:lnTo>
                <a:lnTo>
                  <a:pt x="312211" y="416560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84DC26-3998-7AFD-5564-4879559F55C5}"/>
              </a:ext>
            </a:extLst>
          </p:cNvPr>
          <p:cNvSpPr/>
          <p:nvPr/>
        </p:nvSpPr>
        <p:spPr>
          <a:xfrm>
            <a:off x="5071183" y="1962150"/>
            <a:ext cx="1461785" cy="312420"/>
          </a:xfrm>
          <a:custGeom>
            <a:avLst/>
            <a:gdLst>
              <a:gd name="connsiteX0" fmla="*/ 0 w 1949046"/>
              <a:gd name="connsiteY0" fmla="*/ 0 h 416560"/>
              <a:gd name="connsiteX1" fmla="*/ 1635702 w 1949046"/>
              <a:gd name="connsiteY1" fmla="*/ 0 h 416560"/>
              <a:gd name="connsiteX2" fmla="*/ 1949046 w 1949046"/>
              <a:gd name="connsiteY2" fmla="*/ 416560 h 416560"/>
              <a:gd name="connsiteX3" fmla="*/ 312211 w 1949046"/>
              <a:gd name="connsiteY3" fmla="*/ 416560 h 416560"/>
              <a:gd name="connsiteX4" fmla="*/ 0 w 1949046"/>
              <a:gd name="connsiteY4" fmla="*/ 1508 h 41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9046" h="416560">
                <a:moveTo>
                  <a:pt x="0" y="0"/>
                </a:moveTo>
                <a:lnTo>
                  <a:pt x="1635702" y="0"/>
                </a:lnTo>
                <a:lnTo>
                  <a:pt x="1949046" y="416560"/>
                </a:lnTo>
                <a:lnTo>
                  <a:pt x="312211" y="416560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D2FE9B7-9BEA-98CA-A119-0244FA5D7707}"/>
              </a:ext>
            </a:extLst>
          </p:cNvPr>
          <p:cNvSpPr/>
          <p:nvPr/>
        </p:nvSpPr>
        <p:spPr>
          <a:xfrm>
            <a:off x="6612747" y="1962150"/>
            <a:ext cx="1461785" cy="312420"/>
          </a:xfrm>
          <a:custGeom>
            <a:avLst/>
            <a:gdLst>
              <a:gd name="connsiteX0" fmla="*/ 0 w 1949046"/>
              <a:gd name="connsiteY0" fmla="*/ 0 h 416560"/>
              <a:gd name="connsiteX1" fmla="*/ 1635702 w 1949046"/>
              <a:gd name="connsiteY1" fmla="*/ 0 h 416560"/>
              <a:gd name="connsiteX2" fmla="*/ 1949046 w 1949046"/>
              <a:gd name="connsiteY2" fmla="*/ 416560 h 416560"/>
              <a:gd name="connsiteX3" fmla="*/ 312211 w 1949046"/>
              <a:gd name="connsiteY3" fmla="*/ 416560 h 416560"/>
              <a:gd name="connsiteX4" fmla="*/ 0 w 1949046"/>
              <a:gd name="connsiteY4" fmla="*/ 1508 h 41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9046" h="416560">
                <a:moveTo>
                  <a:pt x="0" y="0"/>
                </a:moveTo>
                <a:lnTo>
                  <a:pt x="1635702" y="0"/>
                </a:lnTo>
                <a:lnTo>
                  <a:pt x="1949046" y="416560"/>
                </a:lnTo>
                <a:lnTo>
                  <a:pt x="312211" y="416560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F5E0117-9967-C013-51DE-F2385028568D}"/>
              </a:ext>
            </a:extLst>
          </p:cNvPr>
          <p:cNvSpPr/>
          <p:nvPr/>
        </p:nvSpPr>
        <p:spPr>
          <a:xfrm>
            <a:off x="678181" y="1962150"/>
            <a:ext cx="1224296" cy="312420"/>
          </a:xfrm>
          <a:custGeom>
            <a:avLst/>
            <a:gdLst>
              <a:gd name="connsiteX0" fmla="*/ 0 w 1632395"/>
              <a:gd name="connsiteY0" fmla="*/ 0 h 416560"/>
              <a:gd name="connsiteX1" fmla="*/ 1319050 w 1632395"/>
              <a:gd name="connsiteY1" fmla="*/ 0 h 416560"/>
              <a:gd name="connsiteX2" fmla="*/ 1632395 w 1632395"/>
              <a:gd name="connsiteY2" fmla="*/ 416560 h 416560"/>
              <a:gd name="connsiteX3" fmla="*/ 0 w 1632395"/>
              <a:gd name="connsiteY3" fmla="*/ 416560 h 41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2395" h="416560">
                <a:moveTo>
                  <a:pt x="0" y="0"/>
                </a:moveTo>
                <a:lnTo>
                  <a:pt x="1319050" y="0"/>
                </a:lnTo>
                <a:lnTo>
                  <a:pt x="1632395" y="416560"/>
                </a:lnTo>
                <a:lnTo>
                  <a:pt x="0" y="41656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AC351DA-C934-CFB8-201F-2629E819953C}"/>
              </a:ext>
            </a:extLst>
          </p:cNvPr>
          <p:cNvGrpSpPr/>
          <p:nvPr/>
        </p:nvGrpSpPr>
        <p:grpSpPr>
          <a:xfrm>
            <a:off x="2220760" y="4224947"/>
            <a:ext cx="1229081" cy="1141123"/>
            <a:chOff x="8921977" y="1272929"/>
            <a:chExt cx="2926080" cy="152149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66E1656-406F-9F80-B39F-3CE1AF3B9E57}"/>
                </a:ext>
              </a:extLst>
            </p:cNvPr>
            <p:cNvSpPr txBox="1"/>
            <p:nvPr/>
          </p:nvSpPr>
          <p:spPr>
            <a:xfrm>
              <a:off x="8921977" y="1272929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EF577DF-81C5-7E32-BF75-DF4DB2CBD92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931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7FFA26C-9954-3096-D2AC-02E92B5A9EF1}"/>
              </a:ext>
            </a:extLst>
          </p:cNvPr>
          <p:cNvGrpSpPr/>
          <p:nvPr/>
        </p:nvGrpSpPr>
        <p:grpSpPr>
          <a:xfrm>
            <a:off x="3763342" y="4224947"/>
            <a:ext cx="1229081" cy="1141123"/>
            <a:chOff x="8921977" y="1272929"/>
            <a:chExt cx="2926080" cy="152149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A48EDB6-BECD-7EAF-DAB8-1B8DA5F386C4}"/>
                </a:ext>
              </a:extLst>
            </p:cNvPr>
            <p:cNvSpPr txBox="1"/>
            <p:nvPr/>
          </p:nvSpPr>
          <p:spPr>
            <a:xfrm>
              <a:off x="8921977" y="1272929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2787A79-00AE-A697-AC16-4A3CA2689AB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931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011CA34-0E74-5BBA-EE3A-E08C45E533FF}"/>
              </a:ext>
            </a:extLst>
          </p:cNvPr>
          <p:cNvGrpSpPr/>
          <p:nvPr/>
        </p:nvGrpSpPr>
        <p:grpSpPr>
          <a:xfrm>
            <a:off x="5303887" y="4224947"/>
            <a:ext cx="1229081" cy="1141123"/>
            <a:chOff x="8921977" y="1272929"/>
            <a:chExt cx="2926080" cy="152149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F603B1C-0C71-2644-BC5E-C66F2D3E152D}"/>
                </a:ext>
              </a:extLst>
            </p:cNvPr>
            <p:cNvSpPr txBox="1"/>
            <p:nvPr/>
          </p:nvSpPr>
          <p:spPr>
            <a:xfrm>
              <a:off x="8921977" y="1272929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9C05E26-B6FF-456F-B79F-126A81CA9E8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931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2DC6BA9-42ED-EF3D-0D89-A5BEFF8FF9AC}"/>
              </a:ext>
            </a:extLst>
          </p:cNvPr>
          <p:cNvGrpSpPr/>
          <p:nvPr/>
        </p:nvGrpSpPr>
        <p:grpSpPr>
          <a:xfrm>
            <a:off x="6848503" y="4224947"/>
            <a:ext cx="1229081" cy="1141123"/>
            <a:chOff x="8921977" y="1272929"/>
            <a:chExt cx="2926080" cy="152149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7D10D29-E779-797D-8BF2-2A2077A756B8}"/>
                </a:ext>
              </a:extLst>
            </p:cNvPr>
            <p:cNvSpPr txBox="1"/>
            <p:nvPr/>
          </p:nvSpPr>
          <p:spPr>
            <a:xfrm>
              <a:off x="8921977" y="1272929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639C161-B5C7-6750-2369-4E3ADEE22F7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931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9273B2E-C68E-F497-4F5A-4D41AE1D27FD}"/>
              </a:ext>
            </a:extLst>
          </p:cNvPr>
          <p:cNvGrpSpPr/>
          <p:nvPr/>
        </p:nvGrpSpPr>
        <p:grpSpPr>
          <a:xfrm>
            <a:off x="678180" y="4224947"/>
            <a:ext cx="1229081" cy="1141123"/>
            <a:chOff x="8921977" y="1272929"/>
            <a:chExt cx="2926080" cy="152149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FD9D251-483E-865F-85F3-1481897403AA}"/>
                </a:ext>
              </a:extLst>
            </p:cNvPr>
            <p:cNvSpPr txBox="1"/>
            <p:nvPr/>
          </p:nvSpPr>
          <p:spPr>
            <a:xfrm>
              <a:off x="8921977" y="1272929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A4E27CF-0AB0-E573-882C-2F9773BB8F1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931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pic>
        <p:nvPicPr>
          <p:cNvPr id="34" name="Graphic 33" descr="Lights On with solid fill">
            <a:extLst>
              <a:ext uri="{FF2B5EF4-FFF2-40B4-BE49-F238E27FC236}">
                <a16:creationId xmlns:a16="http://schemas.microsoft.com/office/drawing/2014/main" id="{3C74EB90-8151-84BF-460B-0D337289A1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3392" y="2781617"/>
            <a:ext cx="787400" cy="787400"/>
          </a:xfrm>
          <a:prstGeom prst="rect">
            <a:avLst/>
          </a:prstGeom>
        </p:spPr>
      </p:pic>
      <p:pic>
        <p:nvPicPr>
          <p:cNvPr id="35" name="Graphic 34" descr="Clipboard Mixed with solid fill">
            <a:extLst>
              <a:ext uri="{FF2B5EF4-FFF2-40B4-BE49-F238E27FC236}">
                <a16:creationId xmlns:a16="http://schemas.microsoft.com/office/drawing/2014/main" id="{4CB19112-7408-EFA2-B6AF-C39D01F2A6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991315" y="2781617"/>
            <a:ext cx="787400" cy="787400"/>
          </a:xfrm>
          <a:prstGeom prst="rect">
            <a:avLst/>
          </a:prstGeom>
        </p:spPr>
      </p:pic>
      <p:pic>
        <p:nvPicPr>
          <p:cNvPr id="36" name="Graphic 35" descr="Gears with solid fill">
            <a:extLst>
              <a:ext uri="{FF2B5EF4-FFF2-40B4-BE49-F238E27FC236}">
                <a16:creationId xmlns:a16="http://schemas.microsoft.com/office/drawing/2014/main" id="{3C6045AE-E30E-A1A0-21B8-96BF3000D6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511041" y="2781617"/>
            <a:ext cx="787400" cy="787400"/>
          </a:xfrm>
          <a:prstGeom prst="rect">
            <a:avLst/>
          </a:prstGeom>
        </p:spPr>
      </p:pic>
      <p:pic>
        <p:nvPicPr>
          <p:cNvPr id="38" name="Graphic 37" descr="Bar chart with solid fill">
            <a:extLst>
              <a:ext uri="{FF2B5EF4-FFF2-40B4-BE49-F238E27FC236}">
                <a16:creationId xmlns:a16="http://schemas.microsoft.com/office/drawing/2014/main" id="{4D9BBFBA-A739-1680-AC4D-4B62755BD5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024743" y="2781617"/>
            <a:ext cx="787400" cy="787400"/>
          </a:xfrm>
          <a:prstGeom prst="rect">
            <a:avLst/>
          </a:prstGeom>
        </p:spPr>
      </p:pic>
      <p:pic>
        <p:nvPicPr>
          <p:cNvPr id="39" name="Graphic 38" descr="Trophy with solid fill">
            <a:extLst>
              <a:ext uri="{FF2B5EF4-FFF2-40B4-BE49-F238E27FC236}">
                <a16:creationId xmlns:a16="http://schemas.microsoft.com/office/drawing/2014/main" id="{E22278A4-2402-3F97-5894-EE09A8E3A6D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599268" y="2781617"/>
            <a:ext cx="7874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245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10452</TotalTime>
  <Words>442</Words>
  <Application>Microsoft Office PowerPoint</Application>
  <PresentationFormat>On-screen Show (4:3)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Stepwise Chevron Flow – Slide Template</vt:lpstr>
      <vt:lpstr>Stepwise Chevron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Stepwise Chevron Flow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2024-08-23T01:27:09Z</dcterms:modified>
  <cp:category>Charts &amp; Diagrams</cp:category>
</cp:coreProperties>
</file>