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5" r:id="rId4"/>
    <p:sldId id="35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7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360" y="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67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4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Stepwise Chevron Flow – Slide Template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6C2F18-2A13-15E2-0024-9860FBA76AB5}"/>
              </a:ext>
            </a:extLst>
          </p:cNvPr>
          <p:cNvSpPr/>
          <p:nvPr/>
        </p:nvSpPr>
        <p:spPr>
          <a:xfrm>
            <a:off x="904240" y="1889760"/>
            <a:ext cx="2539117" cy="2401993"/>
          </a:xfrm>
          <a:prstGeom prst="homePlate">
            <a:avLst>
              <a:gd name="adj" fmla="val 376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66F962-4BE3-B097-4FB2-87C6A704D52F}"/>
              </a:ext>
            </a:extLst>
          </p:cNvPr>
          <p:cNvSpPr/>
          <p:nvPr/>
        </p:nvSpPr>
        <p:spPr>
          <a:xfrm>
            <a:off x="2961014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A4A489-F3FB-D34E-872F-75819F7D61EA}"/>
              </a:ext>
            </a:extLst>
          </p:cNvPr>
          <p:cNvSpPr/>
          <p:nvPr/>
        </p:nvSpPr>
        <p:spPr>
          <a:xfrm>
            <a:off x="5017789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CA4EDD-3B6A-4C1F-711D-4CC432FCBF41}"/>
              </a:ext>
            </a:extLst>
          </p:cNvPr>
          <p:cNvSpPr/>
          <p:nvPr/>
        </p:nvSpPr>
        <p:spPr>
          <a:xfrm>
            <a:off x="7074564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74F608-5266-D43B-37D7-3D898BBA784F}"/>
              </a:ext>
            </a:extLst>
          </p:cNvPr>
          <p:cNvSpPr/>
          <p:nvPr/>
        </p:nvSpPr>
        <p:spPr>
          <a:xfrm>
            <a:off x="9131338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07DFB40-4703-FFF3-C993-76983AB283D0}"/>
              </a:ext>
            </a:extLst>
          </p:cNvPr>
          <p:cNvSpPr/>
          <p:nvPr/>
        </p:nvSpPr>
        <p:spPr>
          <a:xfrm>
            <a:off x="2650742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9C0EF2-84C6-6D14-C2FC-0AD331BBDFDF}"/>
              </a:ext>
            </a:extLst>
          </p:cNvPr>
          <p:cNvSpPr/>
          <p:nvPr/>
        </p:nvSpPr>
        <p:spPr>
          <a:xfrm>
            <a:off x="4706160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84DC26-3998-7AFD-5564-4879559F55C5}"/>
              </a:ext>
            </a:extLst>
          </p:cNvPr>
          <p:cNvSpPr/>
          <p:nvPr/>
        </p:nvSpPr>
        <p:spPr>
          <a:xfrm>
            <a:off x="6761578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D2FE9B7-9BEA-98CA-A119-0244FA5D7707}"/>
              </a:ext>
            </a:extLst>
          </p:cNvPr>
          <p:cNvSpPr/>
          <p:nvPr/>
        </p:nvSpPr>
        <p:spPr>
          <a:xfrm>
            <a:off x="8816996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5E0117-9967-C013-51DE-F2385028568D}"/>
              </a:ext>
            </a:extLst>
          </p:cNvPr>
          <p:cNvSpPr/>
          <p:nvPr/>
        </p:nvSpPr>
        <p:spPr>
          <a:xfrm>
            <a:off x="904241" y="1473200"/>
            <a:ext cx="1632395" cy="416560"/>
          </a:xfrm>
          <a:custGeom>
            <a:avLst/>
            <a:gdLst>
              <a:gd name="connsiteX0" fmla="*/ 0 w 1632395"/>
              <a:gd name="connsiteY0" fmla="*/ 0 h 416560"/>
              <a:gd name="connsiteX1" fmla="*/ 1319050 w 1632395"/>
              <a:gd name="connsiteY1" fmla="*/ 0 h 416560"/>
              <a:gd name="connsiteX2" fmla="*/ 1632395 w 1632395"/>
              <a:gd name="connsiteY2" fmla="*/ 416560 h 416560"/>
              <a:gd name="connsiteX3" fmla="*/ 0 w 1632395"/>
              <a:gd name="connsiteY3" fmla="*/ 41656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395" h="416560">
                <a:moveTo>
                  <a:pt x="0" y="0"/>
                </a:moveTo>
                <a:lnTo>
                  <a:pt x="1319050" y="0"/>
                </a:lnTo>
                <a:lnTo>
                  <a:pt x="1632395" y="416560"/>
                </a:lnTo>
                <a:lnTo>
                  <a:pt x="0" y="41656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01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C351DA-C934-CFB8-201F-2629E819953C}"/>
              </a:ext>
            </a:extLst>
          </p:cNvPr>
          <p:cNvGrpSpPr/>
          <p:nvPr/>
        </p:nvGrpSpPr>
        <p:grpSpPr>
          <a:xfrm>
            <a:off x="2961014" y="4521038"/>
            <a:ext cx="1638774" cy="1459430"/>
            <a:chOff x="8921977" y="1303705"/>
            <a:chExt cx="2926080" cy="14594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6E1656-406F-9F80-B39F-3CE1AF3B9E57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F577DF-81C5-7E32-BF75-DF4DB2CBD9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FFA26C-9954-3096-D2AC-02E92B5A9EF1}"/>
              </a:ext>
            </a:extLst>
          </p:cNvPr>
          <p:cNvGrpSpPr/>
          <p:nvPr/>
        </p:nvGrpSpPr>
        <p:grpSpPr>
          <a:xfrm>
            <a:off x="5017789" y="4521038"/>
            <a:ext cx="1638774" cy="1459430"/>
            <a:chOff x="8921977" y="1303705"/>
            <a:chExt cx="2926080" cy="14594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48EDB6-BECD-7EAF-DAB8-1B8DA5F386C4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787A79-00AE-A697-AC16-4A3CA2689A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11CA34-0E74-5BBA-EE3A-E08C45E533FF}"/>
              </a:ext>
            </a:extLst>
          </p:cNvPr>
          <p:cNvGrpSpPr/>
          <p:nvPr/>
        </p:nvGrpSpPr>
        <p:grpSpPr>
          <a:xfrm>
            <a:off x="7071850" y="4521038"/>
            <a:ext cx="1638774" cy="1459430"/>
            <a:chOff x="8921977" y="1303705"/>
            <a:chExt cx="2926080" cy="14594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603B1C-0C71-2644-BC5E-C66F2D3E152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C05E26-B6FF-456F-B79F-126A81CA9E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DC6BA9-42ED-EF3D-0D89-A5BEFF8FF9AC}"/>
              </a:ext>
            </a:extLst>
          </p:cNvPr>
          <p:cNvGrpSpPr/>
          <p:nvPr/>
        </p:nvGrpSpPr>
        <p:grpSpPr>
          <a:xfrm>
            <a:off x="9131338" y="4521038"/>
            <a:ext cx="1638774" cy="1459430"/>
            <a:chOff x="8921977" y="1303705"/>
            <a:chExt cx="2926080" cy="14594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D10D29-E779-797D-8BF2-2A2077A756B8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39C161-B5C7-6750-2369-4E3ADEE22F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273B2E-C68E-F497-4F5A-4D41AE1D27FD}"/>
              </a:ext>
            </a:extLst>
          </p:cNvPr>
          <p:cNvGrpSpPr/>
          <p:nvPr/>
        </p:nvGrpSpPr>
        <p:grpSpPr>
          <a:xfrm>
            <a:off x="904240" y="4521038"/>
            <a:ext cx="1638774" cy="1459430"/>
            <a:chOff x="8921977" y="1303705"/>
            <a:chExt cx="2926080" cy="14594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D9D251-483E-865F-85F3-1481897403AA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4E27CF-0AB0-E573-882C-2F9773BB8F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pic>
        <p:nvPicPr>
          <p:cNvPr id="34" name="Graphic 33" descr="Lights On with solid fill">
            <a:extLst>
              <a:ext uri="{FF2B5EF4-FFF2-40B4-BE49-F238E27FC236}">
                <a16:creationId xmlns:a16="http://schemas.microsoft.com/office/drawing/2014/main" id="{3C74EB90-8151-84BF-460B-0D337289A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190" y="2565823"/>
            <a:ext cx="1049866" cy="1049866"/>
          </a:xfrm>
          <a:prstGeom prst="rect">
            <a:avLst/>
          </a:prstGeom>
        </p:spPr>
      </p:pic>
      <p:pic>
        <p:nvPicPr>
          <p:cNvPr id="35" name="Graphic 34" descr="Clipboard Mixed with solid fill">
            <a:extLst>
              <a:ext uri="{FF2B5EF4-FFF2-40B4-BE49-F238E27FC236}">
                <a16:creationId xmlns:a16="http://schemas.microsoft.com/office/drawing/2014/main" id="{4CB19112-7408-EFA2-B6AF-C39D01F2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88420" y="2565823"/>
            <a:ext cx="1049866" cy="1049866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3C6045AE-E30E-A1A0-21B8-96BF3000D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14721" y="2565823"/>
            <a:ext cx="1049866" cy="1049866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4D9BBFBA-A739-1680-AC4D-4B62755BD5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32991" y="2565823"/>
            <a:ext cx="1049866" cy="1049866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E22278A4-2402-3F97-5894-EE09A8E3A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132358" y="2565823"/>
            <a:ext cx="1049866" cy="10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6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Stepwise Chevron Flow – Slide Template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1C6C2F18-2A13-15E2-0024-9860FBA76AB5}"/>
              </a:ext>
            </a:extLst>
          </p:cNvPr>
          <p:cNvSpPr/>
          <p:nvPr/>
        </p:nvSpPr>
        <p:spPr>
          <a:xfrm>
            <a:off x="904240" y="1889760"/>
            <a:ext cx="2539117" cy="2401993"/>
          </a:xfrm>
          <a:prstGeom prst="homePlate">
            <a:avLst>
              <a:gd name="adj" fmla="val 376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766F962-4BE3-B097-4FB2-87C6A704D52F}"/>
              </a:ext>
            </a:extLst>
          </p:cNvPr>
          <p:cNvSpPr/>
          <p:nvPr/>
        </p:nvSpPr>
        <p:spPr>
          <a:xfrm>
            <a:off x="2961014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A4A489-F3FB-D34E-872F-75819F7D61EA}"/>
              </a:ext>
            </a:extLst>
          </p:cNvPr>
          <p:cNvSpPr/>
          <p:nvPr/>
        </p:nvSpPr>
        <p:spPr>
          <a:xfrm>
            <a:off x="5017789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CA4EDD-3B6A-4C1F-711D-4CC432FCBF41}"/>
              </a:ext>
            </a:extLst>
          </p:cNvPr>
          <p:cNvSpPr/>
          <p:nvPr/>
        </p:nvSpPr>
        <p:spPr>
          <a:xfrm>
            <a:off x="7074564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74F608-5266-D43B-37D7-3D898BBA784F}"/>
              </a:ext>
            </a:extLst>
          </p:cNvPr>
          <p:cNvSpPr/>
          <p:nvPr/>
        </p:nvSpPr>
        <p:spPr>
          <a:xfrm>
            <a:off x="9131338" y="1889760"/>
            <a:ext cx="2539115" cy="2401993"/>
          </a:xfrm>
          <a:custGeom>
            <a:avLst/>
            <a:gdLst>
              <a:gd name="connsiteX0" fmla="*/ 0 w 2539115"/>
              <a:gd name="connsiteY0" fmla="*/ 0 h 2401993"/>
              <a:gd name="connsiteX1" fmla="*/ 1635701 w 2539115"/>
              <a:gd name="connsiteY1" fmla="*/ 0 h 2401993"/>
              <a:gd name="connsiteX2" fmla="*/ 2539115 w 2539115"/>
              <a:gd name="connsiteY2" fmla="*/ 1200997 h 2401993"/>
              <a:gd name="connsiteX3" fmla="*/ 1635701 w 2539115"/>
              <a:gd name="connsiteY3" fmla="*/ 2401993 h 2401993"/>
              <a:gd name="connsiteX4" fmla="*/ 0 w 2539115"/>
              <a:gd name="connsiteY4" fmla="*/ 2401993 h 2401993"/>
              <a:gd name="connsiteX5" fmla="*/ 0 w 2539115"/>
              <a:gd name="connsiteY5" fmla="*/ 2400486 h 2401993"/>
              <a:gd name="connsiteX6" fmla="*/ 902280 w 2539115"/>
              <a:gd name="connsiteY6" fmla="*/ 1200997 h 2401993"/>
              <a:gd name="connsiteX7" fmla="*/ 0 w 2539115"/>
              <a:gd name="connsiteY7" fmla="*/ 1508 h 240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9115" h="2401993">
                <a:moveTo>
                  <a:pt x="0" y="0"/>
                </a:moveTo>
                <a:lnTo>
                  <a:pt x="1635701" y="0"/>
                </a:lnTo>
                <a:lnTo>
                  <a:pt x="2539115" y="1200997"/>
                </a:lnTo>
                <a:lnTo>
                  <a:pt x="1635701" y="2401993"/>
                </a:lnTo>
                <a:lnTo>
                  <a:pt x="0" y="2401993"/>
                </a:lnTo>
                <a:lnTo>
                  <a:pt x="0" y="2400486"/>
                </a:lnTo>
                <a:lnTo>
                  <a:pt x="902280" y="1200997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07DFB40-4703-FFF3-C993-76983AB283D0}"/>
              </a:ext>
            </a:extLst>
          </p:cNvPr>
          <p:cNvSpPr/>
          <p:nvPr/>
        </p:nvSpPr>
        <p:spPr>
          <a:xfrm>
            <a:off x="2650742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9C0EF2-84C6-6D14-C2FC-0AD331BBDFDF}"/>
              </a:ext>
            </a:extLst>
          </p:cNvPr>
          <p:cNvSpPr/>
          <p:nvPr/>
        </p:nvSpPr>
        <p:spPr>
          <a:xfrm>
            <a:off x="4706160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84DC26-3998-7AFD-5564-4879559F55C5}"/>
              </a:ext>
            </a:extLst>
          </p:cNvPr>
          <p:cNvSpPr/>
          <p:nvPr/>
        </p:nvSpPr>
        <p:spPr>
          <a:xfrm>
            <a:off x="6761578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D2FE9B7-9BEA-98CA-A119-0244FA5D7707}"/>
              </a:ext>
            </a:extLst>
          </p:cNvPr>
          <p:cNvSpPr/>
          <p:nvPr/>
        </p:nvSpPr>
        <p:spPr>
          <a:xfrm>
            <a:off x="8816996" y="1473200"/>
            <a:ext cx="1949046" cy="416560"/>
          </a:xfrm>
          <a:custGeom>
            <a:avLst/>
            <a:gdLst>
              <a:gd name="connsiteX0" fmla="*/ 0 w 1949046"/>
              <a:gd name="connsiteY0" fmla="*/ 0 h 416560"/>
              <a:gd name="connsiteX1" fmla="*/ 1635702 w 1949046"/>
              <a:gd name="connsiteY1" fmla="*/ 0 h 416560"/>
              <a:gd name="connsiteX2" fmla="*/ 1949046 w 1949046"/>
              <a:gd name="connsiteY2" fmla="*/ 416560 h 416560"/>
              <a:gd name="connsiteX3" fmla="*/ 312211 w 1949046"/>
              <a:gd name="connsiteY3" fmla="*/ 416560 h 416560"/>
              <a:gd name="connsiteX4" fmla="*/ 0 w 1949046"/>
              <a:gd name="connsiteY4" fmla="*/ 1508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46" h="416560">
                <a:moveTo>
                  <a:pt x="0" y="0"/>
                </a:moveTo>
                <a:lnTo>
                  <a:pt x="1635702" y="0"/>
                </a:lnTo>
                <a:lnTo>
                  <a:pt x="1949046" y="416560"/>
                </a:lnTo>
                <a:lnTo>
                  <a:pt x="312211" y="416560"/>
                </a:lnTo>
                <a:lnTo>
                  <a:pt x="0" y="150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5E0117-9967-C013-51DE-F2385028568D}"/>
              </a:ext>
            </a:extLst>
          </p:cNvPr>
          <p:cNvSpPr/>
          <p:nvPr/>
        </p:nvSpPr>
        <p:spPr>
          <a:xfrm>
            <a:off x="904241" y="1473200"/>
            <a:ext cx="1632395" cy="416560"/>
          </a:xfrm>
          <a:custGeom>
            <a:avLst/>
            <a:gdLst>
              <a:gd name="connsiteX0" fmla="*/ 0 w 1632395"/>
              <a:gd name="connsiteY0" fmla="*/ 0 h 416560"/>
              <a:gd name="connsiteX1" fmla="*/ 1319050 w 1632395"/>
              <a:gd name="connsiteY1" fmla="*/ 0 h 416560"/>
              <a:gd name="connsiteX2" fmla="*/ 1632395 w 1632395"/>
              <a:gd name="connsiteY2" fmla="*/ 416560 h 416560"/>
              <a:gd name="connsiteX3" fmla="*/ 0 w 1632395"/>
              <a:gd name="connsiteY3" fmla="*/ 41656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395" h="416560">
                <a:moveTo>
                  <a:pt x="0" y="0"/>
                </a:moveTo>
                <a:lnTo>
                  <a:pt x="1319050" y="0"/>
                </a:lnTo>
                <a:lnTo>
                  <a:pt x="1632395" y="416560"/>
                </a:lnTo>
                <a:lnTo>
                  <a:pt x="0" y="4165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C351DA-C934-CFB8-201F-2629E819953C}"/>
              </a:ext>
            </a:extLst>
          </p:cNvPr>
          <p:cNvGrpSpPr/>
          <p:nvPr/>
        </p:nvGrpSpPr>
        <p:grpSpPr>
          <a:xfrm>
            <a:off x="2961014" y="4521038"/>
            <a:ext cx="1638774" cy="1459430"/>
            <a:chOff x="8921977" y="1303705"/>
            <a:chExt cx="2926080" cy="14594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6E1656-406F-9F80-B39F-3CE1AF3B9E57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F577DF-81C5-7E32-BF75-DF4DB2CBD9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FFA26C-9954-3096-D2AC-02E92B5A9EF1}"/>
              </a:ext>
            </a:extLst>
          </p:cNvPr>
          <p:cNvGrpSpPr/>
          <p:nvPr/>
        </p:nvGrpSpPr>
        <p:grpSpPr>
          <a:xfrm>
            <a:off x="5017789" y="4521038"/>
            <a:ext cx="1638774" cy="1459430"/>
            <a:chOff x="8921977" y="1303705"/>
            <a:chExt cx="2926080" cy="14594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48EDB6-BECD-7EAF-DAB8-1B8DA5F386C4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787A79-00AE-A697-AC16-4A3CA2689A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11CA34-0E74-5BBA-EE3A-E08C45E533FF}"/>
              </a:ext>
            </a:extLst>
          </p:cNvPr>
          <p:cNvGrpSpPr/>
          <p:nvPr/>
        </p:nvGrpSpPr>
        <p:grpSpPr>
          <a:xfrm>
            <a:off x="7071850" y="4521038"/>
            <a:ext cx="1638774" cy="1459430"/>
            <a:chOff x="8921977" y="1303705"/>
            <a:chExt cx="2926080" cy="14594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603B1C-0C71-2644-BC5E-C66F2D3E152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C05E26-B6FF-456F-B79F-126A81CA9E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DC6BA9-42ED-EF3D-0D89-A5BEFF8FF9AC}"/>
              </a:ext>
            </a:extLst>
          </p:cNvPr>
          <p:cNvGrpSpPr/>
          <p:nvPr/>
        </p:nvGrpSpPr>
        <p:grpSpPr>
          <a:xfrm>
            <a:off x="9131338" y="4521038"/>
            <a:ext cx="1638774" cy="1459430"/>
            <a:chOff x="8921977" y="1303705"/>
            <a:chExt cx="2926080" cy="14594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D10D29-E779-797D-8BF2-2A2077A756B8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39C161-B5C7-6750-2369-4E3ADEE22F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9273B2E-C68E-F497-4F5A-4D41AE1D27FD}"/>
              </a:ext>
            </a:extLst>
          </p:cNvPr>
          <p:cNvGrpSpPr/>
          <p:nvPr/>
        </p:nvGrpSpPr>
        <p:grpSpPr>
          <a:xfrm>
            <a:off x="904240" y="4521038"/>
            <a:ext cx="1638774" cy="1459430"/>
            <a:chOff x="8921977" y="1303705"/>
            <a:chExt cx="2926080" cy="14594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D9D251-483E-865F-85F3-1481897403AA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4E27CF-0AB0-E573-882C-2F9773BB8F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pic>
        <p:nvPicPr>
          <p:cNvPr id="34" name="Graphic 33" descr="Lights On with solid fill">
            <a:extLst>
              <a:ext uri="{FF2B5EF4-FFF2-40B4-BE49-F238E27FC236}">
                <a16:creationId xmlns:a16="http://schemas.microsoft.com/office/drawing/2014/main" id="{3C74EB90-8151-84BF-460B-0D337289A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190" y="2565823"/>
            <a:ext cx="1049866" cy="1049866"/>
          </a:xfrm>
          <a:prstGeom prst="rect">
            <a:avLst/>
          </a:prstGeom>
        </p:spPr>
      </p:pic>
      <p:pic>
        <p:nvPicPr>
          <p:cNvPr id="35" name="Graphic 34" descr="Clipboard Mixed with solid fill">
            <a:extLst>
              <a:ext uri="{FF2B5EF4-FFF2-40B4-BE49-F238E27FC236}">
                <a16:creationId xmlns:a16="http://schemas.microsoft.com/office/drawing/2014/main" id="{4CB19112-7408-EFA2-B6AF-C39D01F2A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88420" y="2565823"/>
            <a:ext cx="1049866" cy="1049866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3C6045AE-E30E-A1A0-21B8-96BF3000D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014721" y="2565823"/>
            <a:ext cx="1049866" cy="1049866"/>
          </a:xfrm>
          <a:prstGeom prst="rect">
            <a:avLst/>
          </a:prstGeom>
        </p:spPr>
      </p:pic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4D9BBFBA-A739-1680-AC4D-4B62755BD5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32991" y="2565823"/>
            <a:ext cx="1049866" cy="1049866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E22278A4-2402-3F97-5894-EE09A8E3A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132358" y="2565823"/>
            <a:ext cx="1049866" cy="10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4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442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Stepwise Chevron Flow – Slide Template</vt:lpstr>
      <vt:lpstr>Stepwise Chevron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Stepwise Chevron Flow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2024-08-23T01:26:46Z</dcterms:modified>
  <cp:category>Charts &amp; Diagrams</cp:category>
</cp:coreProperties>
</file>