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33" r:id="rId6"/>
    <p:sldId id="334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1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Lightbulb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Awareness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Heart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ooks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Ability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Wrench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Shield Tick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355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A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bg1"/>
                  </a:solidFill>
                </a:rPr>
                <a:t>Awareness</a:t>
              </a:r>
            </a:p>
          </p:txBody>
        </p:sp>
        <p:pic>
          <p:nvPicPr>
            <p:cNvPr id="3" name="Graphic 2" descr="Lightbulb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Heart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rgbClr val="BF9F01"/>
                  </a:solidFill>
                </a:rPr>
                <a:t>K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Books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A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bg1"/>
                  </a:solidFill>
                </a:rPr>
                <a:t>Ability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R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Shield Tick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6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Lightbulb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bg1"/>
                  </a:solidFill>
                </a:rPr>
                <a:t>Awareness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Heart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Books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Wrench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bg1"/>
                  </a:solidFill>
                </a:rPr>
                <a:t>Ability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Shield Tick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75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87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1">
                      <a:lumMod val="75000"/>
                    </a:schemeClr>
                  </a:solidFill>
                </a:rPr>
                <a:t>Awareness</a:t>
              </a:r>
            </a:p>
          </p:txBody>
        </p:sp>
        <p:pic>
          <p:nvPicPr>
            <p:cNvPr id="11" name="Gráfico 122" descr="Lightbulb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2">
                      <a:lumMod val="75000"/>
                    </a:schemeClr>
                  </a:solidFill>
                </a:rPr>
                <a:t>Desire</a:t>
              </a:r>
            </a:p>
          </p:txBody>
        </p:sp>
        <p:pic>
          <p:nvPicPr>
            <p:cNvPr id="14" name="Graphic 13" descr="Heart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accent2">
                      <a:lumMod val="50000"/>
                    </a:schemeClr>
                  </a:solidFill>
                </a:rPr>
                <a:t>K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rgbClr val="BF9F01"/>
                  </a:solidFill>
                </a:rPr>
                <a:t>Knowledge</a:t>
              </a:r>
            </a:p>
          </p:txBody>
        </p:sp>
        <p:pic>
          <p:nvPicPr>
            <p:cNvPr id="16" name="Graphic 15" descr="Books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4">
                      <a:lumMod val="75000"/>
                    </a:schemeClr>
                  </a:solidFill>
                </a:rPr>
                <a:t>Ability</a:t>
              </a:r>
            </a:p>
          </p:txBody>
        </p:sp>
        <p:pic>
          <p:nvPicPr>
            <p:cNvPr id="17" name="Graphic 16" descr="Wrench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75" b="1" cap="all" spc="38" dirty="0">
                  <a:solidFill>
                    <a:schemeClr val="accent5">
                      <a:lumMod val="75000"/>
                    </a:schemeClr>
                  </a:solidFill>
                </a:rPr>
                <a:t>Reinforcement</a:t>
              </a:r>
            </a:p>
          </p:txBody>
        </p:sp>
        <p:pic>
          <p:nvPicPr>
            <p:cNvPr id="18" name="Graphic 17" descr="Shield Tick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56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10463</TotalTime>
  <Words>844</Words>
  <Application>Microsoft Office PowerPoint</Application>
  <PresentationFormat>On-screen Show (4:3)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ADKAR Change Model – Slide Template</vt:lpstr>
      <vt:lpstr>ADKAR Change Model – Slide Template</vt:lpstr>
      <vt:lpstr>ADKAR Change Model – Slide Template</vt:lpstr>
      <vt:lpstr>ADKAR Change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ADKAR Change Model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2024-08-22T18:05:01Z</dcterms:modified>
  <cp:category>Charts &amp; Diagrams</cp:category>
</cp:coreProperties>
</file>