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29" r:id="rId4"/>
    <p:sldId id="330" r:id="rId5"/>
    <p:sldId id="328" r:id="rId6"/>
    <p:sldId id="323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33" d="100"/>
          <a:sy n="33" d="100"/>
        </p:scale>
        <p:origin x="4037" y="18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1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91CC4C-9AA4-9DFB-210D-02A0BB57C1F9}"/>
              </a:ext>
            </a:extLst>
          </p:cNvPr>
          <p:cNvGrpSpPr/>
          <p:nvPr/>
        </p:nvGrpSpPr>
        <p:grpSpPr>
          <a:xfrm>
            <a:off x="509588" y="1227372"/>
            <a:ext cx="1943101" cy="4525727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701246"/>
              <a:ext cx="1640115" cy="1782596"/>
              <a:chOff x="332936" y="2689321"/>
              <a:chExt cx="2926080" cy="1782596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72" name="Graphic 71" descr="Lightbulb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Awareness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C9E992-1D5E-20CD-841B-3CC83E59C543}"/>
              </a:ext>
            </a:extLst>
          </p:cNvPr>
          <p:cNvGrpSpPr/>
          <p:nvPr/>
        </p:nvGrpSpPr>
        <p:grpSpPr>
          <a:xfrm>
            <a:off x="2817019" y="1227372"/>
            <a:ext cx="1943102" cy="4525727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Desire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701246"/>
              <a:ext cx="1640115" cy="1782596"/>
              <a:chOff x="332936" y="2689321"/>
              <a:chExt cx="2926080" cy="1782596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48" name="Graphic 47" descr="Heart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30B22F-03D8-24FB-7C8F-96F17F832EB4}"/>
              </a:ext>
            </a:extLst>
          </p:cNvPr>
          <p:cNvGrpSpPr/>
          <p:nvPr/>
        </p:nvGrpSpPr>
        <p:grpSpPr>
          <a:xfrm>
            <a:off x="5124450" y="1227372"/>
            <a:ext cx="1943101" cy="4525727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Knowledge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701246"/>
              <a:ext cx="1640115" cy="1782596"/>
              <a:chOff x="332936" y="2689321"/>
              <a:chExt cx="2926080" cy="1782596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ooks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A0F97-F33E-8B65-DF1E-38FA1B595D40}"/>
              </a:ext>
            </a:extLst>
          </p:cNvPr>
          <p:cNvGrpSpPr/>
          <p:nvPr/>
        </p:nvGrpSpPr>
        <p:grpSpPr>
          <a:xfrm>
            <a:off x="7431881" y="1227372"/>
            <a:ext cx="1943101" cy="4525727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Ability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701246"/>
              <a:ext cx="1640115" cy="1782596"/>
              <a:chOff x="332936" y="2689321"/>
              <a:chExt cx="2926080" cy="1782596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Wrench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66756B-B806-5A38-37EF-D884D821261A}"/>
              </a:ext>
            </a:extLst>
          </p:cNvPr>
          <p:cNvGrpSpPr/>
          <p:nvPr/>
        </p:nvGrpSpPr>
        <p:grpSpPr>
          <a:xfrm>
            <a:off x="9739313" y="1227372"/>
            <a:ext cx="1943100" cy="4525727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Reinforcement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701246"/>
              <a:ext cx="1640115" cy="1782596"/>
              <a:chOff x="332936" y="2689321"/>
              <a:chExt cx="2926080" cy="1782596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0" name="Graphic 59" descr="Shield Tick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C7E07-DC81-FACC-2D7E-8D57015DC286}"/>
              </a:ext>
            </a:extLst>
          </p:cNvPr>
          <p:cNvGrpSpPr/>
          <p:nvPr/>
        </p:nvGrpSpPr>
        <p:grpSpPr>
          <a:xfrm>
            <a:off x="509588" y="1227372"/>
            <a:ext cx="1943101" cy="4525727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1">
                      <a:lumMod val="75000"/>
                    </a:schemeClr>
                  </a:solidFill>
                </a:rPr>
                <a:t>A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701246"/>
              <a:ext cx="1640115" cy="1782596"/>
              <a:chOff x="332936" y="2689321"/>
              <a:chExt cx="2926080" cy="1782596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bg1"/>
                  </a:solidFill>
                </a:rPr>
                <a:t>Awareness</a:t>
              </a:r>
            </a:p>
          </p:txBody>
        </p:sp>
        <p:pic>
          <p:nvPicPr>
            <p:cNvPr id="3" name="Graphic 2" descr="Lightbulb">
              <a:extLst>
                <a:ext uri="{FF2B5EF4-FFF2-40B4-BE49-F238E27FC236}">
                  <a16:creationId xmlns:a16="http://schemas.microsoft.com/office/drawing/2014/main" id="{180ADC4A-F628-9AD4-4143-0F7FBCA4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FA620C-E39C-F0C1-EA27-0447470C9C91}"/>
              </a:ext>
            </a:extLst>
          </p:cNvPr>
          <p:cNvGrpSpPr/>
          <p:nvPr/>
        </p:nvGrpSpPr>
        <p:grpSpPr>
          <a:xfrm>
            <a:off x="2817019" y="1227372"/>
            <a:ext cx="1943102" cy="4525727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Desire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701246"/>
              <a:ext cx="1640115" cy="1782596"/>
              <a:chOff x="332936" y="2689321"/>
              <a:chExt cx="2926080" cy="1782596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" name="Graphic 5" descr="Heart with solid fill">
              <a:extLst>
                <a:ext uri="{FF2B5EF4-FFF2-40B4-BE49-F238E27FC236}">
                  <a16:creationId xmlns:a16="http://schemas.microsoft.com/office/drawing/2014/main" id="{967E49E2-ECEE-FAA0-B826-5C2C9FE3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740D6A-A2ED-69D3-C01A-2820C018023D}"/>
              </a:ext>
            </a:extLst>
          </p:cNvPr>
          <p:cNvGrpSpPr/>
          <p:nvPr/>
        </p:nvGrpSpPr>
        <p:grpSpPr>
          <a:xfrm>
            <a:off x="5124450" y="1227372"/>
            <a:ext cx="1943101" cy="4525727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rgbClr val="BF9F01"/>
                  </a:solidFill>
                </a:rPr>
                <a:t>K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Knowledge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701246"/>
              <a:ext cx="1640115" cy="1782596"/>
              <a:chOff x="332936" y="2689321"/>
              <a:chExt cx="2926080" cy="1782596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Books with solid fill">
              <a:extLst>
                <a:ext uri="{FF2B5EF4-FFF2-40B4-BE49-F238E27FC236}">
                  <a16:creationId xmlns:a16="http://schemas.microsoft.com/office/drawing/2014/main" id="{505E7FEA-9CF7-4ED5-4841-9BCF936D4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23A7C3-6550-F0B0-4859-0E5D62C24BA0}"/>
              </a:ext>
            </a:extLst>
          </p:cNvPr>
          <p:cNvGrpSpPr/>
          <p:nvPr/>
        </p:nvGrpSpPr>
        <p:grpSpPr>
          <a:xfrm>
            <a:off x="7431881" y="1227372"/>
            <a:ext cx="1943101" cy="4525727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A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bg1"/>
                  </a:solidFill>
                </a:rPr>
                <a:t>Ability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701246"/>
              <a:ext cx="1640115" cy="1782596"/>
              <a:chOff x="332936" y="2689321"/>
              <a:chExt cx="2926080" cy="1782596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533A41F9-B4EE-AE75-923D-54BF8F9B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21AF2-56AC-36E3-3B02-87F1CA169FB6}"/>
              </a:ext>
            </a:extLst>
          </p:cNvPr>
          <p:cNvGrpSpPr/>
          <p:nvPr/>
        </p:nvGrpSpPr>
        <p:grpSpPr>
          <a:xfrm>
            <a:off x="9739313" y="1227372"/>
            <a:ext cx="1943100" cy="4525727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R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Reinforcement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701246"/>
              <a:ext cx="1640115" cy="1782596"/>
              <a:chOff x="332936" y="2689321"/>
              <a:chExt cx="2926080" cy="1782596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3" name="Graphic 22" descr="Shield Tick with solid fill">
              <a:extLst>
                <a:ext uri="{FF2B5EF4-FFF2-40B4-BE49-F238E27FC236}">
                  <a16:creationId xmlns:a16="http://schemas.microsoft.com/office/drawing/2014/main" id="{AE0842FC-6417-DB47-9971-681896D1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826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7E13B-1D5E-907C-0A6B-6B0E9B14C35F}"/>
              </a:ext>
            </a:extLst>
          </p:cNvPr>
          <p:cNvGrpSpPr/>
          <p:nvPr/>
        </p:nvGrpSpPr>
        <p:grpSpPr>
          <a:xfrm>
            <a:off x="979715" y="1159063"/>
            <a:ext cx="10232571" cy="879287"/>
            <a:chOff x="979715" y="1159063"/>
            <a:chExt cx="10232571" cy="879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1963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5" name="Graphic 24" descr="Lightbulb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bg1"/>
                  </a:solidFill>
                </a:rPr>
                <a:t>Awareness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8EBDAE-148C-4933-91C2-01CB9E479465}"/>
              </a:ext>
            </a:extLst>
          </p:cNvPr>
          <p:cNvGrpSpPr/>
          <p:nvPr/>
        </p:nvGrpSpPr>
        <p:grpSpPr>
          <a:xfrm>
            <a:off x="979715" y="2171720"/>
            <a:ext cx="10232571" cy="879287"/>
            <a:chOff x="979715" y="2171720"/>
            <a:chExt cx="10232571" cy="87928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3228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2" name="Graphic 11" descr="Heart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Desire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B3C65-4FE9-4DBC-B73F-A9F9F8D1C71F}"/>
              </a:ext>
            </a:extLst>
          </p:cNvPr>
          <p:cNvGrpSpPr/>
          <p:nvPr/>
        </p:nvGrpSpPr>
        <p:grpSpPr>
          <a:xfrm>
            <a:off x="979715" y="3184377"/>
            <a:ext cx="10232571" cy="879287"/>
            <a:chOff x="979715" y="3184377"/>
            <a:chExt cx="10232571" cy="87928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K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44944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3" name="Graphic 22" descr="Books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Knowledge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946B7-62F7-A725-93DF-BAD0713DF8FB}"/>
              </a:ext>
            </a:extLst>
          </p:cNvPr>
          <p:cNvGrpSpPr/>
          <p:nvPr/>
        </p:nvGrpSpPr>
        <p:grpSpPr>
          <a:xfrm>
            <a:off x="979715" y="4197034"/>
            <a:ext cx="10232571" cy="879287"/>
            <a:chOff x="979715" y="4197034"/>
            <a:chExt cx="10232571" cy="87928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57601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2" name="Graphic 31" descr="Wrench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bg1"/>
                  </a:solidFill>
                </a:rPr>
                <a:t>Ability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4D27C0-5188-4355-129B-248E6E4E9473}"/>
              </a:ext>
            </a:extLst>
          </p:cNvPr>
          <p:cNvGrpSpPr/>
          <p:nvPr/>
        </p:nvGrpSpPr>
        <p:grpSpPr>
          <a:xfrm>
            <a:off x="979715" y="5209692"/>
            <a:ext cx="10232571" cy="879287"/>
            <a:chOff x="979715" y="5209692"/>
            <a:chExt cx="10232571" cy="87928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7025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8" name="Graphic 47" descr="Shield Tick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1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Reinforcement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ADKAR Change Model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22F0AD-11FF-079F-AEC5-59E3362331B4}"/>
              </a:ext>
            </a:extLst>
          </p:cNvPr>
          <p:cNvGrpSpPr/>
          <p:nvPr/>
        </p:nvGrpSpPr>
        <p:grpSpPr>
          <a:xfrm>
            <a:off x="979715" y="1159063"/>
            <a:ext cx="10232571" cy="879287"/>
            <a:chOff x="979715" y="1159063"/>
            <a:chExt cx="10232571" cy="87928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872562C-E442-CE56-4E84-A4FFCACE4FB8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1963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8429CC7-3DB0-8ACA-EE9D-DF2D263C44F1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1">
                      <a:lumMod val="75000"/>
                    </a:schemeClr>
                  </a:solidFill>
                </a:rPr>
                <a:t>Awareness</a:t>
              </a:r>
            </a:p>
          </p:txBody>
        </p:sp>
        <p:pic>
          <p:nvPicPr>
            <p:cNvPr id="11" name="Gráfico 122" descr="Lightbulb">
              <a:extLst>
                <a:ext uri="{FF2B5EF4-FFF2-40B4-BE49-F238E27FC236}">
                  <a16:creationId xmlns:a16="http://schemas.microsoft.com/office/drawing/2014/main" id="{77B82469-C28C-50DF-60C4-2AFC49DCA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2142A4-6B69-C819-0E19-F7F90A876792}"/>
              </a:ext>
            </a:extLst>
          </p:cNvPr>
          <p:cNvGrpSpPr/>
          <p:nvPr/>
        </p:nvGrpSpPr>
        <p:grpSpPr>
          <a:xfrm>
            <a:off x="979715" y="2171720"/>
            <a:ext cx="10232571" cy="879287"/>
            <a:chOff x="979715" y="2171720"/>
            <a:chExt cx="10232571" cy="8792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59FA673-87DB-B49D-AA10-D27D0CAEE845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3228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FAE932-2789-F988-020E-9A87BFCE901D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Desire</a:t>
              </a:r>
            </a:p>
          </p:txBody>
        </p:sp>
        <p:pic>
          <p:nvPicPr>
            <p:cNvPr id="14" name="Graphic 13" descr="Heart with solid fill">
              <a:extLst>
                <a:ext uri="{FF2B5EF4-FFF2-40B4-BE49-F238E27FC236}">
                  <a16:creationId xmlns:a16="http://schemas.microsoft.com/office/drawing/2014/main" id="{7B6624CF-E4F4-B802-EE16-23F9B6792F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4D66D-E8EE-A39A-9787-C56312A50DF6}"/>
              </a:ext>
            </a:extLst>
          </p:cNvPr>
          <p:cNvGrpSpPr/>
          <p:nvPr/>
        </p:nvGrpSpPr>
        <p:grpSpPr>
          <a:xfrm>
            <a:off x="979715" y="3184377"/>
            <a:ext cx="10232571" cy="879287"/>
            <a:chOff x="979715" y="3184377"/>
            <a:chExt cx="10232571" cy="8792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AB7FDE2-58E3-BB66-9B94-C70786A6E292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50000"/>
                    </a:schemeClr>
                  </a:solidFill>
                </a:rPr>
                <a:t>K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44944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D5F0CF-69C9-504E-6F47-0CC4827D4E8A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rgbClr val="BF9F01"/>
                  </a:solidFill>
                </a:rPr>
                <a:t>Knowledge</a:t>
              </a:r>
            </a:p>
          </p:txBody>
        </p:sp>
        <p:pic>
          <p:nvPicPr>
            <p:cNvPr id="16" name="Graphic 15" descr="Books with solid fill">
              <a:extLst>
                <a:ext uri="{FF2B5EF4-FFF2-40B4-BE49-F238E27FC236}">
                  <a16:creationId xmlns:a16="http://schemas.microsoft.com/office/drawing/2014/main" id="{609FD82D-FDD4-27BA-1ED7-5B408D75ED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B5608B-70F7-55E1-B9BC-B4A61A22E8E4}"/>
              </a:ext>
            </a:extLst>
          </p:cNvPr>
          <p:cNvGrpSpPr/>
          <p:nvPr/>
        </p:nvGrpSpPr>
        <p:grpSpPr>
          <a:xfrm>
            <a:off x="979715" y="4197034"/>
            <a:ext cx="10232571" cy="879287"/>
            <a:chOff x="979715" y="4197034"/>
            <a:chExt cx="10232571" cy="87928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AF31EC-9C5B-4376-51EA-41F155E7C973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57601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FF4161-014A-CA49-E14E-E86D27D2B818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4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Ability</a:t>
              </a:r>
            </a:p>
          </p:txBody>
        </p:sp>
        <p:pic>
          <p:nvPicPr>
            <p:cNvPr id="17" name="Graphic 16" descr="Wrench with solid fill">
              <a:extLst>
                <a:ext uri="{FF2B5EF4-FFF2-40B4-BE49-F238E27FC236}">
                  <a16:creationId xmlns:a16="http://schemas.microsoft.com/office/drawing/2014/main" id="{2222F2A4-08E6-1A78-3494-42A129976F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5292BA-56A8-51C2-BCC6-3FFFE48A343A}"/>
              </a:ext>
            </a:extLst>
          </p:cNvPr>
          <p:cNvGrpSpPr/>
          <p:nvPr/>
        </p:nvGrpSpPr>
        <p:grpSpPr>
          <a:xfrm>
            <a:off x="979715" y="5209692"/>
            <a:ext cx="10232571" cy="879287"/>
            <a:chOff x="979715" y="5209692"/>
            <a:chExt cx="10232571" cy="87928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D17372B-96F8-3F27-66F9-F1E22FBAE27F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7025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EBC865-8FCC-CC71-7C51-C0DAD24C4869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1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Reinforcement</a:t>
              </a:r>
            </a:p>
          </p:txBody>
        </p:sp>
        <p:pic>
          <p:nvPicPr>
            <p:cNvPr id="18" name="Graphic 17" descr="Shield Tick with solid fill">
              <a:extLst>
                <a:ext uri="{FF2B5EF4-FFF2-40B4-BE49-F238E27FC236}">
                  <a16:creationId xmlns:a16="http://schemas.microsoft.com/office/drawing/2014/main" id="{8AB38CB2-7058-717B-B145-E30CD0F2A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40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9444</TotalTime>
  <Words>856</Words>
  <Application>Microsoft Office PowerPoint</Application>
  <PresentationFormat>Widescreen</PresentationFormat>
  <Paragraphs>85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ADKAR Change Model – Slide Template</vt:lpstr>
      <vt:lpstr>ADKAR Change Model – Slide Template</vt:lpstr>
      <vt:lpstr>ADKAR Change Model – Slide Template</vt:lpstr>
      <vt:lpstr>ADKAR Change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ADKAR Change Model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2024-08-22T18:06:23Z</dcterms:modified>
  <cp:category>Charts &amp; Diagrams</cp:category>
</cp:coreProperties>
</file>