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38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Directional Steps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1F2687E-9BE6-DABE-477E-C9E673AF3AE8}"/>
              </a:ext>
            </a:extLst>
          </p:cNvPr>
          <p:cNvSpPr/>
          <p:nvPr/>
        </p:nvSpPr>
        <p:spPr>
          <a:xfrm>
            <a:off x="4371876" y="1898698"/>
            <a:ext cx="1197818" cy="1288048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4 h 252754"/>
              <a:gd name="connsiteX3" fmla="*/ 0 w 235048"/>
              <a:gd name="connsiteY3" fmla="*/ 252754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4"/>
                </a:lnTo>
                <a:lnTo>
                  <a:pt x="0" y="252754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6C20880-E39F-20D7-53F1-8BF64DAFC658}"/>
              </a:ext>
            </a:extLst>
          </p:cNvPr>
          <p:cNvSpPr/>
          <p:nvPr/>
        </p:nvSpPr>
        <p:spPr>
          <a:xfrm>
            <a:off x="3175531" y="1898698"/>
            <a:ext cx="1197818" cy="1288048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4 h 252754"/>
              <a:gd name="connsiteX3" fmla="*/ 0 w 235048"/>
              <a:gd name="connsiteY3" fmla="*/ 252754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4"/>
                </a:lnTo>
                <a:lnTo>
                  <a:pt x="0" y="252754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FF46155-BB95-897D-4101-E9C9FEA4CAAE}"/>
              </a:ext>
            </a:extLst>
          </p:cNvPr>
          <p:cNvSpPr/>
          <p:nvPr/>
        </p:nvSpPr>
        <p:spPr>
          <a:xfrm>
            <a:off x="793145" y="1898698"/>
            <a:ext cx="1197818" cy="1288048"/>
          </a:xfrm>
          <a:custGeom>
            <a:avLst/>
            <a:gdLst>
              <a:gd name="connsiteX0" fmla="*/ 126364 w 235048"/>
              <a:gd name="connsiteY0" fmla="*/ 0 h 252754"/>
              <a:gd name="connsiteX1" fmla="*/ 0 w 235048"/>
              <a:gd name="connsiteY1" fmla="*/ 126377 h 252754"/>
              <a:gd name="connsiteX2" fmla="*/ 0 w 235048"/>
              <a:gd name="connsiteY2" fmla="*/ 126377 h 252754"/>
              <a:gd name="connsiteX3" fmla="*/ 126364 w 235048"/>
              <a:gd name="connsiteY3" fmla="*/ 252755 h 252754"/>
              <a:gd name="connsiteX4" fmla="*/ 235049 w 235048"/>
              <a:gd name="connsiteY4" fmla="*/ 252755 h 252754"/>
              <a:gd name="connsiteX5" fmla="*/ 235049 w 235048"/>
              <a:gd name="connsiteY5" fmla="*/ 0 h 252754"/>
              <a:gd name="connsiteX6" fmla="*/ 126364 w 235048"/>
              <a:gd name="connsiteY6" fmla="*/ 0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048" h="252754">
                <a:moveTo>
                  <a:pt x="126364" y="0"/>
                </a:moveTo>
                <a:cubicBezTo>
                  <a:pt x="56516" y="0"/>
                  <a:pt x="0" y="56522"/>
                  <a:pt x="0" y="126377"/>
                </a:cubicBezTo>
                <a:lnTo>
                  <a:pt x="0" y="126377"/>
                </a:lnTo>
                <a:cubicBezTo>
                  <a:pt x="0" y="196233"/>
                  <a:pt x="56516" y="252755"/>
                  <a:pt x="126364" y="252755"/>
                </a:cubicBezTo>
                <a:lnTo>
                  <a:pt x="235049" y="252755"/>
                </a:lnTo>
                <a:lnTo>
                  <a:pt x="235049" y="0"/>
                </a:lnTo>
                <a:lnTo>
                  <a:pt x="126364" y="0"/>
                </a:ln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DB30918-B02B-5C31-0B45-EB3C15AF6DB1}"/>
              </a:ext>
            </a:extLst>
          </p:cNvPr>
          <p:cNvSpPr/>
          <p:nvPr/>
        </p:nvSpPr>
        <p:spPr>
          <a:xfrm>
            <a:off x="1977709" y="1898698"/>
            <a:ext cx="1197818" cy="1288048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4 h 252754"/>
              <a:gd name="connsiteX3" fmla="*/ 0 w 235048"/>
              <a:gd name="connsiteY3" fmla="*/ 252754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4"/>
                </a:lnTo>
                <a:lnTo>
                  <a:pt x="0" y="252754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236D905-32FF-F06A-847B-6CF7ACCD182E}"/>
              </a:ext>
            </a:extLst>
          </p:cNvPr>
          <p:cNvSpPr/>
          <p:nvPr/>
        </p:nvSpPr>
        <p:spPr>
          <a:xfrm>
            <a:off x="779887" y="3674205"/>
            <a:ext cx="1197818" cy="1288048"/>
          </a:xfrm>
          <a:custGeom>
            <a:avLst/>
            <a:gdLst>
              <a:gd name="connsiteX0" fmla="*/ 126364 w 235048"/>
              <a:gd name="connsiteY0" fmla="*/ 0 h 252754"/>
              <a:gd name="connsiteX1" fmla="*/ 0 w 235048"/>
              <a:gd name="connsiteY1" fmla="*/ 126377 h 252754"/>
              <a:gd name="connsiteX2" fmla="*/ 0 w 235048"/>
              <a:gd name="connsiteY2" fmla="*/ 126377 h 252754"/>
              <a:gd name="connsiteX3" fmla="*/ 126364 w 235048"/>
              <a:gd name="connsiteY3" fmla="*/ 252755 h 252754"/>
              <a:gd name="connsiteX4" fmla="*/ 235049 w 235048"/>
              <a:gd name="connsiteY4" fmla="*/ 252755 h 252754"/>
              <a:gd name="connsiteX5" fmla="*/ 235049 w 235048"/>
              <a:gd name="connsiteY5" fmla="*/ 0 h 252754"/>
              <a:gd name="connsiteX6" fmla="*/ 126364 w 235048"/>
              <a:gd name="connsiteY6" fmla="*/ 0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048" h="252754">
                <a:moveTo>
                  <a:pt x="126364" y="0"/>
                </a:moveTo>
                <a:cubicBezTo>
                  <a:pt x="56516" y="0"/>
                  <a:pt x="0" y="56522"/>
                  <a:pt x="0" y="126377"/>
                </a:cubicBezTo>
                <a:lnTo>
                  <a:pt x="0" y="126377"/>
                </a:lnTo>
                <a:cubicBezTo>
                  <a:pt x="0" y="196233"/>
                  <a:pt x="56516" y="252755"/>
                  <a:pt x="126364" y="252755"/>
                </a:cubicBezTo>
                <a:lnTo>
                  <a:pt x="235049" y="252755"/>
                </a:lnTo>
                <a:lnTo>
                  <a:pt x="235049" y="0"/>
                </a:lnTo>
                <a:lnTo>
                  <a:pt x="126364" y="0"/>
                </a:lnTo>
                <a:close/>
              </a:path>
            </a:pathLst>
          </a:custGeom>
          <a:solidFill>
            <a:schemeClr val="accent6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4602B4E-A959-6BBC-50AC-9AD6489F7A49}"/>
              </a:ext>
            </a:extLst>
          </p:cNvPr>
          <p:cNvSpPr/>
          <p:nvPr/>
        </p:nvSpPr>
        <p:spPr>
          <a:xfrm>
            <a:off x="1977709" y="3674205"/>
            <a:ext cx="1197818" cy="1288048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5 h 252754"/>
              <a:gd name="connsiteX3" fmla="*/ 0 w 235048"/>
              <a:gd name="connsiteY3" fmla="*/ 252755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5"/>
                </a:lnTo>
                <a:lnTo>
                  <a:pt x="0" y="252755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9969DC0-7EB0-ACDA-6750-7E9DAEE21E6F}"/>
              </a:ext>
            </a:extLst>
          </p:cNvPr>
          <p:cNvSpPr/>
          <p:nvPr/>
        </p:nvSpPr>
        <p:spPr>
          <a:xfrm>
            <a:off x="4371876" y="3674205"/>
            <a:ext cx="1197818" cy="1288048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5 h 252754"/>
              <a:gd name="connsiteX3" fmla="*/ 0 w 235048"/>
              <a:gd name="connsiteY3" fmla="*/ 252755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5"/>
                </a:lnTo>
                <a:lnTo>
                  <a:pt x="0" y="252755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4BC4E8E6-AE17-A0C7-F3BE-AD61FE929733}"/>
              </a:ext>
            </a:extLst>
          </p:cNvPr>
          <p:cNvSpPr/>
          <p:nvPr/>
        </p:nvSpPr>
        <p:spPr>
          <a:xfrm>
            <a:off x="3175531" y="3674205"/>
            <a:ext cx="1197818" cy="1288048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5 h 252754"/>
              <a:gd name="connsiteX3" fmla="*/ 0 w 235048"/>
              <a:gd name="connsiteY3" fmla="*/ 252755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5"/>
                </a:lnTo>
                <a:lnTo>
                  <a:pt x="0" y="252755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3E9E2BC2-F337-159A-54D4-C5EBD47E5F3A}"/>
              </a:ext>
            </a:extLst>
          </p:cNvPr>
          <p:cNvSpPr/>
          <p:nvPr/>
        </p:nvSpPr>
        <p:spPr>
          <a:xfrm>
            <a:off x="5565372" y="1898698"/>
            <a:ext cx="1191911" cy="3063554"/>
          </a:xfrm>
          <a:custGeom>
            <a:avLst/>
            <a:gdLst>
              <a:gd name="connsiteX0" fmla="*/ 0 w 233889"/>
              <a:gd name="connsiteY0" fmla="*/ 580 h 601162"/>
              <a:gd name="connsiteX1" fmla="*/ 0 w 233889"/>
              <a:gd name="connsiteY1" fmla="*/ 580 h 601162"/>
              <a:gd name="connsiteX2" fmla="*/ 0 w 233889"/>
              <a:gd name="connsiteY2" fmla="*/ 179421 h 601162"/>
              <a:gd name="connsiteX3" fmla="*/ 126944 w 233889"/>
              <a:gd name="connsiteY3" fmla="*/ 306378 h 601162"/>
              <a:gd name="connsiteX4" fmla="*/ 0 w 233889"/>
              <a:gd name="connsiteY4" fmla="*/ 433335 h 601162"/>
              <a:gd name="connsiteX5" fmla="*/ 0 w 233889"/>
              <a:gd name="connsiteY5" fmla="*/ 601162 h 601162"/>
              <a:gd name="connsiteX6" fmla="*/ 0 w 233889"/>
              <a:gd name="connsiteY6" fmla="*/ 601162 h 601162"/>
              <a:gd name="connsiteX7" fmla="*/ 233889 w 233889"/>
              <a:gd name="connsiteY7" fmla="*/ 367248 h 601162"/>
              <a:gd name="connsiteX8" fmla="*/ 233889 w 233889"/>
              <a:gd name="connsiteY8" fmla="*/ 233914 h 601162"/>
              <a:gd name="connsiteX9" fmla="*/ 0 w 233889"/>
              <a:gd name="connsiteY9" fmla="*/ 0 h 601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3889" h="601162">
                <a:moveTo>
                  <a:pt x="0" y="580"/>
                </a:moveTo>
                <a:lnTo>
                  <a:pt x="0" y="580"/>
                </a:lnTo>
                <a:lnTo>
                  <a:pt x="0" y="179421"/>
                </a:lnTo>
                <a:lnTo>
                  <a:pt x="126944" y="306378"/>
                </a:lnTo>
                <a:lnTo>
                  <a:pt x="0" y="433335"/>
                </a:lnTo>
                <a:lnTo>
                  <a:pt x="0" y="601162"/>
                </a:lnTo>
                <a:lnTo>
                  <a:pt x="0" y="601162"/>
                </a:lnTo>
                <a:cubicBezTo>
                  <a:pt x="129262" y="601162"/>
                  <a:pt x="233889" y="496524"/>
                  <a:pt x="233889" y="367248"/>
                </a:cubicBezTo>
                <a:lnTo>
                  <a:pt x="233889" y="233914"/>
                </a:lnTo>
                <a:cubicBezTo>
                  <a:pt x="233889" y="104638"/>
                  <a:pt x="129262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4" name="Graphic 13" descr="Brainstorm with solid fill">
            <a:extLst>
              <a:ext uri="{FF2B5EF4-FFF2-40B4-BE49-F238E27FC236}">
                <a16:creationId xmlns:a16="http://schemas.microsoft.com/office/drawing/2014/main" id="{947CDF59-12AD-181D-B7C4-02209AB2A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4188" y="4487425"/>
            <a:ext cx="402114" cy="4021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3296D2CB-A2F1-8885-0068-DC0391CCE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3718" y="3229418"/>
            <a:ext cx="402114" cy="402114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81D61912-EA09-AB9D-FFBA-46936F73F7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56819" y="1968461"/>
            <a:ext cx="402114" cy="4021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Lightbulb with solid fill">
            <a:extLst>
              <a:ext uri="{FF2B5EF4-FFF2-40B4-BE49-F238E27FC236}">
                <a16:creationId xmlns:a16="http://schemas.microsoft.com/office/drawing/2014/main" id="{733461C6-4B1A-B330-55DF-D2F0EE259C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81497" y="1968461"/>
            <a:ext cx="402114" cy="4021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Research with solid fill">
            <a:extLst>
              <a:ext uri="{FF2B5EF4-FFF2-40B4-BE49-F238E27FC236}">
                <a16:creationId xmlns:a16="http://schemas.microsoft.com/office/drawing/2014/main" id="{FDF28967-059F-FC0A-724E-ABDFD073D9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14110" y="4487425"/>
            <a:ext cx="402114" cy="4021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A95F39A-5CAA-D410-28CA-A34AC38B7A6D}"/>
              </a:ext>
            </a:extLst>
          </p:cNvPr>
          <p:cNvSpPr txBox="1"/>
          <p:nvPr/>
        </p:nvSpPr>
        <p:spPr>
          <a:xfrm>
            <a:off x="823350" y="2283725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5837B3-385E-292B-5AB3-3C0ABB5660CB}"/>
              </a:ext>
            </a:extLst>
          </p:cNvPr>
          <p:cNvSpPr txBox="1"/>
          <p:nvPr/>
        </p:nvSpPr>
        <p:spPr>
          <a:xfrm>
            <a:off x="3205737" y="2283725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0D893A-6A99-9AC5-517D-344CC70C9A4A}"/>
              </a:ext>
            </a:extLst>
          </p:cNvPr>
          <p:cNvSpPr txBox="1"/>
          <p:nvPr/>
        </p:nvSpPr>
        <p:spPr>
          <a:xfrm>
            <a:off x="2007914" y="3733030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100" b="1" noProof="1">
                <a:solidFill>
                  <a:schemeClr val="tx2">
                    <a:lumMod val="90000"/>
                    <a:lumOff val="10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E8995B-ED07-BCE4-A58D-A4A011131A73}"/>
              </a:ext>
            </a:extLst>
          </p:cNvPr>
          <p:cNvSpPr txBox="1"/>
          <p:nvPr/>
        </p:nvSpPr>
        <p:spPr>
          <a:xfrm>
            <a:off x="4402081" y="3733030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6E0AF3-BC3E-B8F8-7AD7-96D6541FE9F8}"/>
              </a:ext>
            </a:extLst>
          </p:cNvPr>
          <p:cNvSpPr txBox="1"/>
          <p:nvPr/>
        </p:nvSpPr>
        <p:spPr>
          <a:xfrm>
            <a:off x="956336" y="3995064"/>
            <a:ext cx="84492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7BFC17-DD12-A9AA-4AD4-B78DE071767E}"/>
              </a:ext>
            </a:extLst>
          </p:cNvPr>
          <p:cNvSpPr txBox="1"/>
          <p:nvPr/>
        </p:nvSpPr>
        <p:spPr>
          <a:xfrm>
            <a:off x="3351980" y="3995064"/>
            <a:ext cx="84492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C37772D-ACCE-FEF6-3040-D025E3579ABD}"/>
              </a:ext>
            </a:extLst>
          </p:cNvPr>
          <p:cNvSpPr txBox="1"/>
          <p:nvPr/>
        </p:nvSpPr>
        <p:spPr>
          <a:xfrm>
            <a:off x="2154158" y="2219557"/>
            <a:ext cx="84492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2">
                    <a:lumMod val="90000"/>
                    <a:lumOff val="10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A00B7D-9D1C-3C44-1816-99B801843B66}"/>
              </a:ext>
            </a:extLst>
          </p:cNvPr>
          <p:cNvSpPr txBox="1"/>
          <p:nvPr/>
        </p:nvSpPr>
        <p:spPr>
          <a:xfrm>
            <a:off x="4548325" y="2219557"/>
            <a:ext cx="84492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3C8FEBE-C327-3941-9AF4-124FF37849EC}"/>
              </a:ext>
            </a:extLst>
          </p:cNvPr>
          <p:cNvGrpSpPr/>
          <p:nvPr/>
        </p:nvGrpSpPr>
        <p:grpSpPr>
          <a:xfrm>
            <a:off x="7010401" y="2714359"/>
            <a:ext cx="1488440" cy="1290782"/>
            <a:chOff x="8921977" y="1211372"/>
            <a:chExt cx="2926080" cy="1721042"/>
          </a:xfrm>
        </p:grpSpPr>
        <p:sp>
          <p:nvSpPr>
            <p:cNvPr id="29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Directional Steps </a:t>
            </a:r>
            <a:r>
              <a:rPr lang="en-US" dirty="0"/>
              <a:t>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D1F2687E-9BE6-DABE-477E-C9E673AF3AE8}"/>
              </a:ext>
            </a:extLst>
          </p:cNvPr>
          <p:cNvSpPr/>
          <p:nvPr/>
        </p:nvSpPr>
        <p:spPr>
          <a:xfrm>
            <a:off x="4371876" y="1898698"/>
            <a:ext cx="1197818" cy="1288048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4 h 252754"/>
              <a:gd name="connsiteX3" fmla="*/ 0 w 235048"/>
              <a:gd name="connsiteY3" fmla="*/ 252754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4"/>
                </a:lnTo>
                <a:lnTo>
                  <a:pt x="0" y="252754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66C20880-E39F-20D7-53F1-8BF64DAFC658}"/>
              </a:ext>
            </a:extLst>
          </p:cNvPr>
          <p:cNvSpPr/>
          <p:nvPr/>
        </p:nvSpPr>
        <p:spPr>
          <a:xfrm>
            <a:off x="3175531" y="1898698"/>
            <a:ext cx="1197818" cy="1288048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4 h 252754"/>
              <a:gd name="connsiteX3" fmla="*/ 0 w 235048"/>
              <a:gd name="connsiteY3" fmla="*/ 252754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4"/>
                </a:lnTo>
                <a:lnTo>
                  <a:pt x="0" y="252754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AFF46155-BB95-897D-4101-E9C9FEA4CAAE}"/>
              </a:ext>
            </a:extLst>
          </p:cNvPr>
          <p:cNvSpPr/>
          <p:nvPr/>
        </p:nvSpPr>
        <p:spPr>
          <a:xfrm>
            <a:off x="793145" y="1898698"/>
            <a:ext cx="1197818" cy="1288048"/>
          </a:xfrm>
          <a:custGeom>
            <a:avLst/>
            <a:gdLst>
              <a:gd name="connsiteX0" fmla="*/ 126364 w 235048"/>
              <a:gd name="connsiteY0" fmla="*/ 0 h 252754"/>
              <a:gd name="connsiteX1" fmla="*/ 0 w 235048"/>
              <a:gd name="connsiteY1" fmla="*/ 126377 h 252754"/>
              <a:gd name="connsiteX2" fmla="*/ 0 w 235048"/>
              <a:gd name="connsiteY2" fmla="*/ 126377 h 252754"/>
              <a:gd name="connsiteX3" fmla="*/ 126364 w 235048"/>
              <a:gd name="connsiteY3" fmla="*/ 252755 h 252754"/>
              <a:gd name="connsiteX4" fmla="*/ 235049 w 235048"/>
              <a:gd name="connsiteY4" fmla="*/ 252755 h 252754"/>
              <a:gd name="connsiteX5" fmla="*/ 235049 w 235048"/>
              <a:gd name="connsiteY5" fmla="*/ 0 h 252754"/>
              <a:gd name="connsiteX6" fmla="*/ 126364 w 235048"/>
              <a:gd name="connsiteY6" fmla="*/ 0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048" h="252754">
                <a:moveTo>
                  <a:pt x="126364" y="0"/>
                </a:moveTo>
                <a:cubicBezTo>
                  <a:pt x="56516" y="0"/>
                  <a:pt x="0" y="56522"/>
                  <a:pt x="0" y="126377"/>
                </a:cubicBezTo>
                <a:lnTo>
                  <a:pt x="0" y="126377"/>
                </a:lnTo>
                <a:cubicBezTo>
                  <a:pt x="0" y="196233"/>
                  <a:pt x="56516" y="252755"/>
                  <a:pt x="126364" y="252755"/>
                </a:cubicBezTo>
                <a:lnTo>
                  <a:pt x="235049" y="252755"/>
                </a:lnTo>
                <a:lnTo>
                  <a:pt x="235049" y="0"/>
                </a:lnTo>
                <a:lnTo>
                  <a:pt x="126364" y="0"/>
                </a:lnTo>
                <a:close/>
              </a:path>
            </a:pathLst>
          </a:custGeom>
          <a:solidFill>
            <a:srgbClr val="805A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BDB30918-B02B-5C31-0B45-EB3C15AF6DB1}"/>
              </a:ext>
            </a:extLst>
          </p:cNvPr>
          <p:cNvSpPr/>
          <p:nvPr/>
        </p:nvSpPr>
        <p:spPr>
          <a:xfrm>
            <a:off x="1977709" y="1898698"/>
            <a:ext cx="1197818" cy="1288048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4 h 252754"/>
              <a:gd name="connsiteX3" fmla="*/ 0 w 235048"/>
              <a:gd name="connsiteY3" fmla="*/ 252754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4"/>
                </a:lnTo>
                <a:lnTo>
                  <a:pt x="0" y="252754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7236D905-32FF-F06A-847B-6CF7ACCD182E}"/>
              </a:ext>
            </a:extLst>
          </p:cNvPr>
          <p:cNvSpPr/>
          <p:nvPr/>
        </p:nvSpPr>
        <p:spPr>
          <a:xfrm>
            <a:off x="779887" y="3674205"/>
            <a:ext cx="1197818" cy="1288048"/>
          </a:xfrm>
          <a:custGeom>
            <a:avLst/>
            <a:gdLst>
              <a:gd name="connsiteX0" fmla="*/ 126364 w 235048"/>
              <a:gd name="connsiteY0" fmla="*/ 0 h 252754"/>
              <a:gd name="connsiteX1" fmla="*/ 0 w 235048"/>
              <a:gd name="connsiteY1" fmla="*/ 126377 h 252754"/>
              <a:gd name="connsiteX2" fmla="*/ 0 w 235048"/>
              <a:gd name="connsiteY2" fmla="*/ 126377 h 252754"/>
              <a:gd name="connsiteX3" fmla="*/ 126364 w 235048"/>
              <a:gd name="connsiteY3" fmla="*/ 252755 h 252754"/>
              <a:gd name="connsiteX4" fmla="*/ 235049 w 235048"/>
              <a:gd name="connsiteY4" fmla="*/ 252755 h 252754"/>
              <a:gd name="connsiteX5" fmla="*/ 235049 w 235048"/>
              <a:gd name="connsiteY5" fmla="*/ 0 h 252754"/>
              <a:gd name="connsiteX6" fmla="*/ 126364 w 235048"/>
              <a:gd name="connsiteY6" fmla="*/ 0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5048" h="252754">
                <a:moveTo>
                  <a:pt x="126364" y="0"/>
                </a:moveTo>
                <a:cubicBezTo>
                  <a:pt x="56516" y="0"/>
                  <a:pt x="0" y="56522"/>
                  <a:pt x="0" y="126377"/>
                </a:cubicBezTo>
                <a:lnTo>
                  <a:pt x="0" y="126377"/>
                </a:lnTo>
                <a:cubicBezTo>
                  <a:pt x="0" y="196233"/>
                  <a:pt x="56516" y="252755"/>
                  <a:pt x="126364" y="252755"/>
                </a:cubicBezTo>
                <a:lnTo>
                  <a:pt x="235049" y="252755"/>
                </a:lnTo>
                <a:lnTo>
                  <a:pt x="235049" y="0"/>
                </a:lnTo>
                <a:lnTo>
                  <a:pt x="126364" y="0"/>
                </a:lnTo>
                <a:close/>
              </a:path>
            </a:pathLst>
          </a:custGeom>
          <a:solidFill>
            <a:srgbClr val="805A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4602B4E-A959-6BBC-50AC-9AD6489F7A49}"/>
              </a:ext>
            </a:extLst>
          </p:cNvPr>
          <p:cNvSpPr/>
          <p:nvPr/>
        </p:nvSpPr>
        <p:spPr>
          <a:xfrm>
            <a:off x="1977709" y="3674205"/>
            <a:ext cx="1197818" cy="1288048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5 h 252754"/>
              <a:gd name="connsiteX3" fmla="*/ 0 w 235048"/>
              <a:gd name="connsiteY3" fmla="*/ 252755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5"/>
                </a:lnTo>
                <a:lnTo>
                  <a:pt x="0" y="252755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9969DC0-7EB0-ACDA-6750-7E9DAEE21E6F}"/>
              </a:ext>
            </a:extLst>
          </p:cNvPr>
          <p:cNvSpPr/>
          <p:nvPr/>
        </p:nvSpPr>
        <p:spPr>
          <a:xfrm>
            <a:off x="4371876" y="3674205"/>
            <a:ext cx="1197818" cy="1288048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5 h 252754"/>
              <a:gd name="connsiteX3" fmla="*/ 0 w 235048"/>
              <a:gd name="connsiteY3" fmla="*/ 252755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5"/>
                </a:lnTo>
                <a:lnTo>
                  <a:pt x="0" y="252755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4BC4E8E6-AE17-A0C7-F3BE-AD61FE929733}"/>
              </a:ext>
            </a:extLst>
          </p:cNvPr>
          <p:cNvSpPr/>
          <p:nvPr/>
        </p:nvSpPr>
        <p:spPr>
          <a:xfrm>
            <a:off x="3175531" y="3674205"/>
            <a:ext cx="1197818" cy="1288048"/>
          </a:xfrm>
          <a:custGeom>
            <a:avLst/>
            <a:gdLst>
              <a:gd name="connsiteX0" fmla="*/ 0 w 235048"/>
              <a:gd name="connsiteY0" fmla="*/ 0 h 252754"/>
              <a:gd name="connsiteX1" fmla="*/ 235049 w 235048"/>
              <a:gd name="connsiteY1" fmla="*/ 0 h 252754"/>
              <a:gd name="connsiteX2" fmla="*/ 235049 w 235048"/>
              <a:gd name="connsiteY2" fmla="*/ 252755 h 252754"/>
              <a:gd name="connsiteX3" fmla="*/ 0 w 235048"/>
              <a:gd name="connsiteY3" fmla="*/ 252755 h 25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8" h="252754">
                <a:moveTo>
                  <a:pt x="0" y="0"/>
                </a:moveTo>
                <a:lnTo>
                  <a:pt x="235049" y="0"/>
                </a:lnTo>
                <a:lnTo>
                  <a:pt x="235049" y="252755"/>
                </a:lnTo>
                <a:lnTo>
                  <a:pt x="0" y="252755"/>
                </a:ln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3E9E2BC2-F337-159A-54D4-C5EBD47E5F3A}"/>
              </a:ext>
            </a:extLst>
          </p:cNvPr>
          <p:cNvSpPr/>
          <p:nvPr/>
        </p:nvSpPr>
        <p:spPr>
          <a:xfrm>
            <a:off x="5565372" y="1898698"/>
            <a:ext cx="1191911" cy="3063554"/>
          </a:xfrm>
          <a:custGeom>
            <a:avLst/>
            <a:gdLst>
              <a:gd name="connsiteX0" fmla="*/ 0 w 233889"/>
              <a:gd name="connsiteY0" fmla="*/ 580 h 601162"/>
              <a:gd name="connsiteX1" fmla="*/ 0 w 233889"/>
              <a:gd name="connsiteY1" fmla="*/ 580 h 601162"/>
              <a:gd name="connsiteX2" fmla="*/ 0 w 233889"/>
              <a:gd name="connsiteY2" fmla="*/ 179421 h 601162"/>
              <a:gd name="connsiteX3" fmla="*/ 126944 w 233889"/>
              <a:gd name="connsiteY3" fmla="*/ 306378 h 601162"/>
              <a:gd name="connsiteX4" fmla="*/ 0 w 233889"/>
              <a:gd name="connsiteY4" fmla="*/ 433335 h 601162"/>
              <a:gd name="connsiteX5" fmla="*/ 0 w 233889"/>
              <a:gd name="connsiteY5" fmla="*/ 601162 h 601162"/>
              <a:gd name="connsiteX6" fmla="*/ 0 w 233889"/>
              <a:gd name="connsiteY6" fmla="*/ 601162 h 601162"/>
              <a:gd name="connsiteX7" fmla="*/ 233889 w 233889"/>
              <a:gd name="connsiteY7" fmla="*/ 367248 h 601162"/>
              <a:gd name="connsiteX8" fmla="*/ 233889 w 233889"/>
              <a:gd name="connsiteY8" fmla="*/ 233914 h 601162"/>
              <a:gd name="connsiteX9" fmla="*/ 0 w 233889"/>
              <a:gd name="connsiteY9" fmla="*/ 0 h 601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3889" h="601162">
                <a:moveTo>
                  <a:pt x="0" y="580"/>
                </a:moveTo>
                <a:lnTo>
                  <a:pt x="0" y="580"/>
                </a:lnTo>
                <a:lnTo>
                  <a:pt x="0" y="179421"/>
                </a:lnTo>
                <a:lnTo>
                  <a:pt x="126944" y="306378"/>
                </a:lnTo>
                <a:lnTo>
                  <a:pt x="0" y="433335"/>
                </a:lnTo>
                <a:lnTo>
                  <a:pt x="0" y="601162"/>
                </a:lnTo>
                <a:lnTo>
                  <a:pt x="0" y="601162"/>
                </a:lnTo>
                <a:cubicBezTo>
                  <a:pt x="129262" y="601162"/>
                  <a:pt x="233889" y="496524"/>
                  <a:pt x="233889" y="367248"/>
                </a:cubicBezTo>
                <a:lnTo>
                  <a:pt x="233889" y="233914"/>
                </a:lnTo>
                <a:cubicBezTo>
                  <a:pt x="233889" y="104638"/>
                  <a:pt x="129262" y="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4" name="Graphic 13" descr="Brainstorm with solid fill">
            <a:extLst>
              <a:ext uri="{FF2B5EF4-FFF2-40B4-BE49-F238E27FC236}">
                <a16:creationId xmlns:a16="http://schemas.microsoft.com/office/drawing/2014/main" id="{947CDF59-12AD-181D-B7C4-02209AB2A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4188" y="4487425"/>
            <a:ext cx="402114" cy="4021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4" descr="Bullseye with solid fill">
            <a:extLst>
              <a:ext uri="{FF2B5EF4-FFF2-40B4-BE49-F238E27FC236}">
                <a16:creationId xmlns:a16="http://schemas.microsoft.com/office/drawing/2014/main" id="{3296D2CB-A2F1-8885-0068-DC0391CCEE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83718" y="3229418"/>
            <a:ext cx="402114" cy="402114"/>
          </a:xfrm>
          <a:prstGeom prst="rect">
            <a:avLst/>
          </a:prstGeom>
        </p:spPr>
      </p:pic>
      <p:pic>
        <p:nvPicPr>
          <p:cNvPr id="16" name="Graphic 15" descr="Hourglass 30% with solid fill">
            <a:extLst>
              <a:ext uri="{FF2B5EF4-FFF2-40B4-BE49-F238E27FC236}">
                <a16:creationId xmlns:a16="http://schemas.microsoft.com/office/drawing/2014/main" id="{81D61912-EA09-AB9D-FFBA-46936F73F7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56819" y="1968461"/>
            <a:ext cx="402114" cy="4021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Lightbulb with solid fill">
            <a:extLst>
              <a:ext uri="{FF2B5EF4-FFF2-40B4-BE49-F238E27FC236}">
                <a16:creationId xmlns:a16="http://schemas.microsoft.com/office/drawing/2014/main" id="{733461C6-4B1A-B330-55DF-D2F0EE259C2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81497" y="1968461"/>
            <a:ext cx="402114" cy="4021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Research with solid fill">
            <a:extLst>
              <a:ext uri="{FF2B5EF4-FFF2-40B4-BE49-F238E27FC236}">
                <a16:creationId xmlns:a16="http://schemas.microsoft.com/office/drawing/2014/main" id="{FDF28967-059F-FC0A-724E-ABDFD073D9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14110" y="4487425"/>
            <a:ext cx="402114" cy="4021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A95F39A-5CAA-D410-28CA-A34AC38B7A6D}"/>
              </a:ext>
            </a:extLst>
          </p:cNvPr>
          <p:cNvSpPr txBox="1"/>
          <p:nvPr/>
        </p:nvSpPr>
        <p:spPr>
          <a:xfrm>
            <a:off x="823350" y="2283725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5837B3-385E-292B-5AB3-3C0ABB5660CB}"/>
              </a:ext>
            </a:extLst>
          </p:cNvPr>
          <p:cNvSpPr txBox="1"/>
          <p:nvPr/>
        </p:nvSpPr>
        <p:spPr>
          <a:xfrm>
            <a:off x="3205737" y="2283725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0D893A-6A99-9AC5-517D-344CC70C9A4A}"/>
              </a:ext>
            </a:extLst>
          </p:cNvPr>
          <p:cNvSpPr txBox="1"/>
          <p:nvPr/>
        </p:nvSpPr>
        <p:spPr>
          <a:xfrm>
            <a:off x="2007914" y="3733030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100" b="1" noProof="1">
                <a:solidFill>
                  <a:schemeClr val="tx2">
                    <a:lumMod val="90000"/>
                    <a:lumOff val="10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E8995B-ED07-BCE4-A58D-A4A011131A73}"/>
              </a:ext>
            </a:extLst>
          </p:cNvPr>
          <p:cNvSpPr txBox="1"/>
          <p:nvPr/>
        </p:nvSpPr>
        <p:spPr>
          <a:xfrm>
            <a:off x="4402081" y="3733030"/>
            <a:ext cx="1137409" cy="7386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6E0AF3-BC3E-B8F8-7AD7-96D6541FE9F8}"/>
              </a:ext>
            </a:extLst>
          </p:cNvPr>
          <p:cNvSpPr txBox="1"/>
          <p:nvPr/>
        </p:nvSpPr>
        <p:spPr>
          <a:xfrm>
            <a:off x="956336" y="3995064"/>
            <a:ext cx="84492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7BFC17-DD12-A9AA-4AD4-B78DE071767E}"/>
              </a:ext>
            </a:extLst>
          </p:cNvPr>
          <p:cNvSpPr txBox="1"/>
          <p:nvPr/>
        </p:nvSpPr>
        <p:spPr>
          <a:xfrm>
            <a:off x="3351980" y="3995064"/>
            <a:ext cx="84492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C37772D-ACCE-FEF6-3040-D025E3579ABD}"/>
              </a:ext>
            </a:extLst>
          </p:cNvPr>
          <p:cNvSpPr txBox="1"/>
          <p:nvPr/>
        </p:nvSpPr>
        <p:spPr>
          <a:xfrm>
            <a:off x="2154158" y="2219557"/>
            <a:ext cx="84492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tx2">
                    <a:lumMod val="90000"/>
                    <a:lumOff val="10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FA00B7D-9D1C-3C44-1816-99B801843B66}"/>
              </a:ext>
            </a:extLst>
          </p:cNvPr>
          <p:cNvSpPr txBox="1"/>
          <p:nvPr/>
        </p:nvSpPr>
        <p:spPr>
          <a:xfrm>
            <a:off x="4548325" y="2219557"/>
            <a:ext cx="84492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900" noProof="1">
                <a:solidFill>
                  <a:schemeClr val="bg1"/>
                </a:solidFill>
              </a:rPr>
              <a:t>Lorem ipsum dolor sit amet, nibh est. A magna maecenas, quam. 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C3C8FEBE-C327-3941-9AF4-124FF37849EC}"/>
              </a:ext>
            </a:extLst>
          </p:cNvPr>
          <p:cNvGrpSpPr/>
          <p:nvPr/>
        </p:nvGrpSpPr>
        <p:grpSpPr>
          <a:xfrm>
            <a:off x="7010401" y="2714359"/>
            <a:ext cx="1488440" cy="1290782"/>
            <a:chOff x="8921977" y="1211372"/>
            <a:chExt cx="2926080" cy="1721042"/>
          </a:xfrm>
        </p:grpSpPr>
        <p:sp>
          <p:nvSpPr>
            <p:cNvPr id="29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2292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10443</TotalTime>
  <Words>266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Directional Steps – Slide Template</vt:lpstr>
      <vt:lpstr>Directional 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Directional Steps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2024-08-15T22:26:10Z</dcterms:modified>
  <cp:category>Charts &amp; Diagrams</cp:category>
</cp:coreProperties>
</file>