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2947" y="90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3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Arches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6438A5-0B06-261A-F7A9-7E072EC0C46D}"/>
              </a:ext>
            </a:extLst>
          </p:cNvPr>
          <p:cNvGrpSpPr/>
          <p:nvPr/>
        </p:nvGrpSpPr>
        <p:grpSpPr>
          <a:xfrm>
            <a:off x="6422192" y="2076171"/>
            <a:ext cx="2031700" cy="1955134"/>
            <a:chOff x="8494442" y="1625227"/>
            <a:chExt cx="2708933" cy="26068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2B2980D-3FDF-BE3F-28BA-D9005E17985E}"/>
                </a:ext>
              </a:extLst>
            </p:cNvPr>
            <p:cNvSpPr/>
            <p:nvPr/>
          </p:nvSpPr>
          <p:spPr>
            <a:xfrm>
              <a:off x="8593278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A16943D-B6BE-CC6E-E36D-A5D89DB61B33}"/>
                </a:ext>
              </a:extLst>
            </p:cNvPr>
            <p:cNvSpPr/>
            <p:nvPr/>
          </p:nvSpPr>
          <p:spPr>
            <a:xfrm>
              <a:off x="8494442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AA96C07-674C-0596-C2D0-26F981A8EB0F}"/>
                </a:ext>
              </a:extLst>
            </p:cNvPr>
            <p:cNvSpPr/>
            <p:nvPr/>
          </p:nvSpPr>
          <p:spPr>
            <a:xfrm>
              <a:off x="9428493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D4DF47-06F2-CC5E-9952-30792B346C47}"/>
                </a:ext>
              </a:extLst>
            </p:cNvPr>
            <p:cNvSpPr txBox="1"/>
            <p:nvPr/>
          </p:nvSpPr>
          <p:spPr>
            <a:xfrm>
              <a:off x="10337746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05</a:t>
              </a:r>
            </a:p>
          </p:txBody>
        </p:sp>
        <p:pic>
          <p:nvPicPr>
            <p:cNvPr id="8" name="Graphic 7" descr="Bullseye with solid fill">
              <a:extLst>
                <a:ext uri="{FF2B5EF4-FFF2-40B4-BE49-F238E27FC236}">
                  <a16:creationId xmlns:a16="http://schemas.microsoft.com/office/drawing/2014/main" id="{3B8AAFD0-EC38-DBBA-43C1-7A1AF37A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83526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3015001-9CCB-523C-CB34-65D70A645F39}"/>
              </a:ext>
            </a:extLst>
          </p:cNvPr>
          <p:cNvGrpSpPr/>
          <p:nvPr/>
        </p:nvGrpSpPr>
        <p:grpSpPr>
          <a:xfrm>
            <a:off x="4989171" y="2076171"/>
            <a:ext cx="2031700" cy="1955134"/>
            <a:chOff x="6583748" y="1625227"/>
            <a:chExt cx="2708933" cy="260684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DB0B239-4B6A-1739-CBCE-4293379E756E}"/>
                </a:ext>
              </a:extLst>
            </p:cNvPr>
            <p:cNvSpPr/>
            <p:nvPr/>
          </p:nvSpPr>
          <p:spPr>
            <a:xfrm>
              <a:off x="6682584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BC82143-B7E0-6227-6A16-8A02C51F2830}"/>
                </a:ext>
              </a:extLst>
            </p:cNvPr>
            <p:cNvSpPr/>
            <p:nvPr/>
          </p:nvSpPr>
          <p:spPr>
            <a:xfrm>
              <a:off x="6583748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8B0ADFA-7D2D-36DA-A8AA-D7D44982BA31}"/>
                </a:ext>
              </a:extLst>
            </p:cNvPr>
            <p:cNvSpPr/>
            <p:nvPr/>
          </p:nvSpPr>
          <p:spPr>
            <a:xfrm>
              <a:off x="7517799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350C91-8542-04D6-253A-209ECD43BBF8}"/>
                </a:ext>
              </a:extLst>
            </p:cNvPr>
            <p:cNvSpPr txBox="1"/>
            <p:nvPr/>
          </p:nvSpPr>
          <p:spPr>
            <a:xfrm>
              <a:off x="8427052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04</a:t>
              </a:r>
            </a:p>
          </p:txBody>
        </p:sp>
        <p:pic>
          <p:nvPicPr>
            <p:cNvPr id="14" name="Graphic 13" descr="Brainstorm with solid fill">
              <a:extLst>
                <a:ext uri="{FF2B5EF4-FFF2-40B4-BE49-F238E27FC236}">
                  <a16:creationId xmlns:a16="http://schemas.microsoft.com/office/drawing/2014/main" id="{EFDAFDD2-412A-B5BE-B97B-5B6CE15D3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72832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BD6DE0-C949-40BB-ACB5-4C8927B350C1}"/>
              </a:ext>
            </a:extLst>
          </p:cNvPr>
          <p:cNvGrpSpPr/>
          <p:nvPr/>
        </p:nvGrpSpPr>
        <p:grpSpPr>
          <a:xfrm>
            <a:off x="3556151" y="2076171"/>
            <a:ext cx="2031700" cy="1955134"/>
            <a:chOff x="4673054" y="1625227"/>
            <a:chExt cx="2708933" cy="260684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3E5EFE6-65B1-EC98-D9F2-AFF54BCE7B07}"/>
                </a:ext>
              </a:extLst>
            </p:cNvPr>
            <p:cNvSpPr/>
            <p:nvPr/>
          </p:nvSpPr>
          <p:spPr>
            <a:xfrm>
              <a:off x="4771890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33EF2E-4B99-CC66-7849-E75BA3BC4275}"/>
                </a:ext>
              </a:extLst>
            </p:cNvPr>
            <p:cNvSpPr/>
            <p:nvPr/>
          </p:nvSpPr>
          <p:spPr>
            <a:xfrm>
              <a:off x="5607105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74A7D4-1224-BAC1-B987-118D1130695F}"/>
                </a:ext>
              </a:extLst>
            </p:cNvPr>
            <p:cNvSpPr txBox="1"/>
            <p:nvPr/>
          </p:nvSpPr>
          <p:spPr>
            <a:xfrm>
              <a:off x="6516358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03</a:t>
              </a:r>
            </a:p>
          </p:txBody>
        </p:sp>
        <p:pic>
          <p:nvPicPr>
            <p:cNvPr id="19" name="Graphic 18" descr="Research with solid fill">
              <a:extLst>
                <a:ext uri="{FF2B5EF4-FFF2-40B4-BE49-F238E27FC236}">
                  <a16:creationId xmlns:a16="http://schemas.microsoft.com/office/drawing/2014/main" id="{67BEACBD-327C-43DF-01B6-50DAD044A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62138" y="2093813"/>
              <a:ext cx="380354" cy="380354"/>
            </a:xfrm>
            <a:prstGeom prst="rect">
              <a:avLst/>
            </a:prstGeom>
          </p:spPr>
        </p:pic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CBBD95-2490-2375-A024-7511F2D9CC29}"/>
                </a:ext>
              </a:extLst>
            </p:cNvPr>
            <p:cNvSpPr/>
            <p:nvPr/>
          </p:nvSpPr>
          <p:spPr>
            <a:xfrm>
              <a:off x="4673054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6866E1-2BA4-E9C3-6ABA-F10E764A7F61}"/>
              </a:ext>
            </a:extLst>
          </p:cNvPr>
          <p:cNvGrpSpPr/>
          <p:nvPr/>
        </p:nvGrpSpPr>
        <p:grpSpPr>
          <a:xfrm>
            <a:off x="2123130" y="2076171"/>
            <a:ext cx="2031700" cy="1955134"/>
            <a:chOff x="2762360" y="1625227"/>
            <a:chExt cx="2708933" cy="260684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1BD418B-7042-6051-1B21-B00EF59CD062}"/>
                </a:ext>
              </a:extLst>
            </p:cNvPr>
            <p:cNvSpPr/>
            <p:nvPr/>
          </p:nvSpPr>
          <p:spPr>
            <a:xfrm>
              <a:off x="2861196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E79A68-F292-AE3C-06EA-23907208FDDF}"/>
                </a:ext>
              </a:extLst>
            </p:cNvPr>
            <p:cNvSpPr/>
            <p:nvPr/>
          </p:nvSpPr>
          <p:spPr>
            <a:xfrm>
              <a:off x="2762360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ABAE209-FB58-B623-2F70-44417CCB2CD1}"/>
                </a:ext>
              </a:extLst>
            </p:cNvPr>
            <p:cNvSpPr/>
            <p:nvPr/>
          </p:nvSpPr>
          <p:spPr>
            <a:xfrm>
              <a:off x="3696411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E39D68-DB40-8009-FF5A-A8D2EB87937D}"/>
                </a:ext>
              </a:extLst>
            </p:cNvPr>
            <p:cNvSpPr txBox="1"/>
            <p:nvPr/>
          </p:nvSpPr>
          <p:spPr>
            <a:xfrm>
              <a:off x="4605664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pic>
          <p:nvPicPr>
            <p:cNvPr id="26" name="Graphic 25" descr="Hourglass 30% with solid fill">
              <a:extLst>
                <a:ext uri="{FF2B5EF4-FFF2-40B4-BE49-F238E27FC236}">
                  <a16:creationId xmlns:a16="http://schemas.microsoft.com/office/drawing/2014/main" id="{A1F2953D-5C88-EE34-456D-4FC168CF9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51444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ECE86B-A656-B6C6-D31F-1A67B4CC985B}"/>
              </a:ext>
            </a:extLst>
          </p:cNvPr>
          <p:cNvGrpSpPr/>
          <p:nvPr/>
        </p:nvGrpSpPr>
        <p:grpSpPr>
          <a:xfrm>
            <a:off x="690110" y="2076171"/>
            <a:ext cx="2031700" cy="1955134"/>
            <a:chOff x="851666" y="1625227"/>
            <a:chExt cx="2708933" cy="260684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8E56C76-DACF-F39C-4B8C-ACE2E579B4E7}"/>
                </a:ext>
              </a:extLst>
            </p:cNvPr>
            <p:cNvSpPr/>
            <p:nvPr/>
          </p:nvSpPr>
          <p:spPr>
            <a:xfrm>
              <a:off x="950502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6F98D89-8935-AD21-5D38-1795546E419E}"/>
                </a:ext>
              </a:extLst>
            </p:cNvPr>
            <p:cNvSpPr/>
            <p:nvPr/>
          </p:nvSpPr>
          <p:spPr>
            <a:xfrm>
              <a:off x="851666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348B66A-DA35-746D-5D1E-32B60D0AC5C4}"/>
                </a:ext>
              </a:extLst>
            </p:cNvPr>
            <p:cNvSpPr/>
            <p:nvPr/>
          </p:nvSpPr>
          <p:spPr>
            <a:xfrm>
              <a:off x="1785717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E8AA29-CE8F-9D74-E4EE-8ACCDBBFCB25}"/>
                </a:ext>
              </a:extLst>
            </p:cNvPr>
            <p:cNvSpPr txBox="1"/>
            <p:nvPr/>
          </p:nvSpPr>
          <p:spPr>
            <a:xfrm>
              <a:off x="2694970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5">
                      <a:lumMod val="50000"/>
                    </a:schemeClr>
                  </a:solidFill>
                </a:rPr>
                <a:t>01</a:t>
              </a:r>
            </a:p>
          </p:txBody>
        </p:sp>
        <p:pic>
          <p:nvPicPr>
            <p:cNvPr id="43" name="Graphic 42" descr="Lightbulb with solid fill">
              <a:extLst>
                <a:ext uri="{FF2B5EF4-FFF2-40B4-BE49-F238E27FC236}">
                  <a16:creationId xmlns:a16="http://schemas.microsoft.com/office/drawing/2014/main" id="{06A3BC07-7E5C-E900-60DA-CA47F5F7A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540750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F3BA829-DBAC-2314-96E4-E0A1AC893225}"/>
              </a:ext>
            </a:extLst>
          </p:cNvPr>
          <p:cNvGrpSpPr/>
          <p:nvPr/>
        </p:nvGrpSpPr>
        <p:grpSpPr>
          <a:xfrm>
            <a:off x="846667" y="4206295"/>
            <a:ext cx="1371600" cy="1260002"/>
            <a:chOff x="332936" y="2638026"/>
            <a:chExt cx="2926080" cy="168000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AFE94ED-9107-3405-1304-34348B8FC1C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83431FC-DDAF-0247-A8E1-F1DCF19404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4A456D-C6F6-DC3E-D4E6-15C0A766746C}"/>
              </a:ext>
            </a:extLst>
          </p:cNvPr>
          <p:cNvGrpSpPr/>
          <p:nvPr/>
        </p:nvGrpSpPr>
        <p:grpSpPr>
          <a:xfrm>
            <a:off x="2399965" y="4206295"/>
            <a:ext cx="1371600" cy="1260002"/>
            <a:chOff x="332936" y="2638026"/>
            <a:chExt cx="2926080" cy="168000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8FDCD07-354E-E82D-8C11-19EB3B4DD5C4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FAA3CA-3183-C3F9-20D7-3A98B58D37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1B03B7D-2D86-B6F0-0046-29393FFF47FB}"/>
              </a:ext>
            </a:extLst>
          </p:cNvPr>
          <p:cNvGrpSpPr/>
          <p:nvPr/>
        </p:nvGrpSpPr>
        <p:grpSpPr>
          <a:xfrm>
            <a:off x="3953263" y="4206295"/>
            <a:ext cx="1371600" cy="1260002"/>
            <a:chOff x="332936" y="2638026"/>
            <a:chExt cx="2926080" cy="168000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9E685FB-5B85-60A2-EBC4-888E276060C2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82DDFCF-670A-FEA5-CEF1-DB21095B18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B8993EF-BC8C-578E-5DE9-D315AC8F963E}"/>
              </a:ext>
            </a:extLst>
          </p:cNvPr>
          <p:cNvGrpSpPr/>
          <p:nvPr/>
        </p:nvGrpSpPr>
        <p:grpSpPr>
          <a:xfrm>
            <a:off x="5506561" y="4206295"/>
            <a:ext cx="1371600" cy="1260002"/>
            <a:chOff x="332936" y="2638026"/>
            <a:chExt cx="2926080" cy="168000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F6E8C7B-CD7E-97D0-22F0-AB0B8A76B616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7D31EF9-2A69-3B09-F159-D54A6C1461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25BAC7-3C18-A198-EB37-641ACBC9EF79}"/>
              </a:ext>
            </a:extLst>
          </p:cNvPr>
          <p:cNvGrpSpPr/>
          <p:nvPr/>
        </p:nvGrpSpPr>
        <p:grpSpPr>
          <a:xfrm>
            <a:off x="7059859" y="4206295"/>
            <a:ext cx="1371600" cy="1260002"/>
            <a:chOff x="332936" y="2638026"/>
            <a:chExt cx="2926080" cy="168000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FBE4C81-9429-EE2D-20EB-EA055EB3DC2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ECEE370-05EB-FE91-349E-822CCCE867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Arches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6438A5-0B06-261A-F7A9-7E072EC0C46D}"/>
              </a:ext>
            </a:extLst>
          </p:cNvPr>
          <p:cNvGrpSpPr/>
          <p:nvPr/>
        </p:nvGrpSpPr>
        <p:grpSpPr>
          <a:xfrm>
            <a:off x="6422192" y="2076171"/>
            <a:ext cx="2031700" cy="1955134"/>
            <a:chOff x="8494442" y="1625227"/>
            <a:chExt cx="2708933" cy="26068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2B2980D-3FDF-BE3F-28BA-D9005E17985E}"/>
                </a:ext>
              </a:extLst>
            </p:cNvPr>
            <p:cNvSpPr/>
            <p:nvPr/>
          </p:nvSpPr>
          <p:spPr>
            <a:xfrm>
              <a:off x="8593278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A16943D-B6BE-CC6E-E36D-A5D89DB61B33}"/>
                </a:ext>
              </a:extLst>
            </p:cNvPr>
            <p:cNvSpPr/>
            <p:nvPr/>
          </p:nvSpPr>
          <p:spPr>
            <a:xfrm>
              <a:off x="8494442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AA96C07-674C-0596-C2D0-26F981A8EB0F}"/>
                </a:ext>
              </a:extLst>
            </p:cNvPr>
            <p:cNvSpPr/>
            <p:nvPr/>
          </p:nvSpPr>
          <p:spPr>
            <a:xfrm>
              <a:off x="9428493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D4DF47-06F2-CC5E-9952-30792B346C47}"/>
                </a:ext>
              </a:extLst>
            </p:cNvPr>
            <p:cNvSpPr txBox="1"/>
            <p:nvPr/>
          </p:nvSpPr>
          <p:spPr>
            <a:xfrm>
              <a:off x="10337746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3">
                      <a:lumMod val="50000"/>
                    </a:schemeClr>
                  </a:solidFill>
                </a:rPr>
                <a:t>05</a:t>
              </a:r>
            </a:p>
          </p:txBody>
        </p:sp>
        <p:pic>
          <p:nvPicPr>
            <p:cNvPr id="8" name="Graphic 7" descr="Bullseye with solid fill">
              <a:extLst>
                <a:ext uri="{FF2B5EF4-FFF2-40B4-BE49-F238E27FC236}">
                  <a16:creationId xmlns:a16="http://schemas.microsoft.com/office/drawing/2014/main" id="{3B8AAFD0-EC38-DBBA-43C1-7A1AF37A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83526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3015001-9CCB-523C-CB34-65D70A645F39}"/>
              </a:ext>
            </a:extLst>
          </p:cNvPr>
          <p:cNvGrpSpPr/>
          <p:nvPr/>
        </p:nvGrpSpPr>
        <p:grpSpPr>
          <a:xfrm>
            <a:off x="4989171" y="2076171"/>
            <a:ext cx="2031700" cy="1955134"/>
            <a:chOff x="6583748" y="1625227"/>
            <a:chExt cx="2708933" cy="260684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DB0B239-4B6A-1739-CBCE-4293379E756E}"/>
                </a:ext>
              </a:extLst>
            </p:cNvPr>
            <p:cNvSpPr/>
            <p:nvPr/>
          </p:nvSpPr>
          <p:spPr>
            <a:xfrm>
              <a:off x="6682584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BC82143-B7E0-6227-6A16-8A02C51F2830}"/>
                </a:ext>
              </a:extLst>
            </p:cNvPr>
            <p:cNvSpPr/>
            <p:nvPr/>
          </p:nvSpPr>
          <p:spPr>
            <a:xfrm>
              <a:off x="6583748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8B0ADFA-7D2D-36DA-A8AA-D7D44982BA31}"/>
                </a:ext>
              </a:extLst>
            </p:cNvPr>
            <p:cNvSpPr/>
            <p:nvPr/>
          </p:nvSpPr>
          <p:spPr>
            <a:xfrm>
              <a:off x="7517799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350C91-8542-04D6-253A-209ECD43BBF8}"/>
                </a:ext>
              </a:extLst>
            </p:cNvPr>
            <p:cNvSpPr txBox="1"/>
            <p:nvPr/>
          </p:nvSpPr>
          <p:spPr>
            <a:xfrm>
              <a:off x="8427052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04</a:t>
              </a:r>
            </a:p>
          </p:txBody>
        </p:sp>
        <p:pic>
          <p:nvPicPr>
            <p:cNvPr id="14" name="Graphic 13" descr="Brainstorm with solid fill">
              <a:extLst>
                <a:ext uri="{FF2B5EF4-FFF2-40B4-BE49-F238E27FC236}">
                  <a16:creationId xmlns:a16="http://schemas.microsoft.com/office/drawing/2014/main" id="{EFDAFDD2-412A-B5BE-B97B-5B6CE15D3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72832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BD6DE0-C949-40BB-ACB5-4C8927B350C1}"/>
              </a:ext>
            </a:extLst>
          </p:cNvPr>
          <p:cNvGrpSpPr/>
          <p:nvPr/>
        </p:nvGrpSpPr>
        <p:grpSpPr>
          <a:xfrm>
            <a:off x="3556151" y="2076171"/>
            <a:ext cx="2031700" cy="1955134"/>
            <a:chOff x="4673054" y="1625227"/>
            <a:chExt cx="2708933" cy="260684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3E5EFE6-65B1-EC98-D9F2-AFF54BCE7B07}"/>
                </a:ext>
              </a:extLst>
            </p:cNvPr>
            <p:cNvSpPr/>
            <p:nvPr/>
          </p:nvSpPr>
          <p:spPr>
            <a:xfrm>
              <a:off x="4771890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33EF2E-4B99-CC66-7849-E75BA3BC4275}"/>
                </a:ext>
              </a:extLst>
            </p:cNvPr>
            <p:cNvSpPr/>
            <p:nvPr/>
          </p:nvSpPr>
          <p:spPr>
            <a:xfrm>
              <a:off x="5607105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74A7D4-1224-BAC1-B987-118D1130695F}"/>
                </a:ext>
              </a:extLst>
            </p:cNvPr>
            <p:cNvSpPr txBox="1"/>
            <p:nvPr/>
          </p:nvSpPr>
          <p:spPr>
            <a:xfrm>
              <a:off x="6516358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03</a:t>
              </a:r>
            </a:p>
          </p:txBody>
        </p:sp>
        <p:pic>
          <p:nvPicPr>
            <p:cNvPr id="19" name="Graphic 18" descr="Research with solid fill">
              <a:extLst>
                <a:ext uri="{FF2B5EF4-FFF2-40B4-BE49-F238E27FC236}">
                  <a16:creationId xmlns:a16="http://schemas.microsoft.com/office/drawing/2014/main" id="{67BEACBD-327C-43DF-01B6-50DAD044A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62138" y="2093813"/>
              <a:ext cx="380354" cy="380354"/>
            </a:xfrm>
            <a:prstGeom prst="rect">
              <a:avLst/>
            </a:prstGeom>
          </p:spPr>
        </p:pic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CBBD95-2490-2375-A024-7511F2D9CC29}"/>
                </a:ext>
              </a:extLst>
            </p:cNvPr>
            <p:cNvSpPr/>
            <p:nvPr/>
          </p:nvSpPr>
          <p:spPr>
            <a:xfrm>
              <a:off x="4673054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6866E1-2BA4-E9C3-6ABA-F10E764A7F61}"/>
              </a:ext>
            </a:extLst>
          </p:cNvPr>
          <p:cNvGrpSpPr/>
          <p:nvPr/>
        </p:nvGrpSpPr>
        <p:grpSpPr>
          <a:xfrm>
            <a:off x="2123130" y="2076171"/>
            <a:ext cx="2031700" cy="1955134"/>
            <a:chOff x="2762360" y="1625227"/>
            <a:chExt cx="2708933" cy="260684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1BD418B-7042-6051-1B21-B00EF59CD062}"/>
                </a:ext>
              </a:extLst>
            </p:cNvPr>
            <p:cNvSpPr/>
            <p:nvPr/>
          </p:nvSpPr>
          <p:spPr>
            <a:xfrm>
              <a:off x="2861196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E79A68-F292-AE3C-06EA-23907208FDDF}"/>
                </a:ext>
              </a:extLst>
            </p:cNvPr>
            <p:cNvSpPr/>
            <p:nvPr/>
          </p:nvSpPr>
          <p:spPr>
            <a:xfrm>
              <a:off x="2762360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ABAE209-FB58-B623-2F70-44417CCB2CD1}"/>
                </a:ext>
              </a:extLst>
            </p:cNvPr>
            <p:cNvSpPr/>
            <p:nvPr/>
          </p:nvSpPr>
          <p:spPr>
            <a:xfrm>
              <a:off x="3696411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E39D68-DB40-8009-FF5A-A8D2EB87937D}"/>
                </a:ext>
              </a:extLst>
            </p:cNvPr>
            <p:cNvSpPr txBox="1"/>
            <p:nvPr/>
          </p:nvSpPr>
          <p:spPr>
            <a:xfrm>
              <a:off x="4605664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pic>
          <p:nvPicPr>
            <p:cNvPr id="26" name="Graphic 25" descr="Hourglass 30% with solid fill">
              <a:extLst>
                <a:ext uri="{FF2B5EF4-FFF2-40B4-BE49-F238E27FC236}">
                  <a16:creationId xmlns:a16="http://schemas.microsoft.com/office/drawing/2014/main" id="{A1F2953D-5C88-EE34-456D-4FC168CF9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51444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ECE86B-A656-B6C6-D31F-1A67B4CC985B}"/>
              </a:ext>
            </a:extLst>
          </p:cNvPr>
          <p:cNvGrpSpPr/>
          <p:nvPr/>
        </p:nvGrpSpPr>
        <p:grpSpPr>
          <a:xfrm>
            <a:off x="690110" y="2076171"/>
            <a:ext cx="2031700" cy="1955134"/>
            <a:chOff x="851666" y="1625227"/>
            <a:chExt cx="2708933" cy="260684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8E56C76-DACF-F39C-4B8C-ACE2E579B4E7}"/>
                </a:ext>
              </a:extLst>
            </p:cNvPr>
            <p:cNvSpPr/>
            <p:nvPr/>
          </p:nvSpPr>
          <p:spPr>
            <a:xfrm>
              <a:off x="950502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6F98D89-8935-AD21-5D38-1795546E419E}"/>
                </a:ext>
              </a:extLst>
            </p:cNvPr>
            <p:cNvSpPr/>
            <p:nvPr/>
          </p:nvSpPr>
          <p:spPr>
            <a:xfrm>
              <a:off x="851666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348B66A-DA35-746D-5D1E-32B60D0AC5C4}"/>
                </a:ext>
              </a:extLst>
            </p:cNvPr>
            <p:cNvSpPr/>
            <p:nvPr/>
          </p:nvSpPr>
          <p:spPr>
            <a:xfrm>
              <a:off x="1785717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E8AA29-CE8F-9D74-E4EE-8ACCDBBFCB25}"/>
                </a:ext>
              </a:extLst>
            </p:cNvPr>
            <p:cNvSpPr txBox="1"/>
            <p:nvPr/>
          </p:nvSpPr>
          <p:spPr>
            <a:xfrm>
              <a:off x="2694970" y="3493403"/>
              <a:ext cx="767732" cy="738664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5">
                      <a:lumMod val="50000"/>
                    </a:schemeClr>
                  </a:solidFill>
                </a:rPr>
                <a:t>01</a:t>
              </a:r>
            </a:p>
          </p:txBody>
        </p:sp>
        <p:pic>
          <p:nvPicPr>
            <p:cNvPr id="43" name="Graphic 42" descr="Lightbulb with solid fill">
              <a:extLst>
                <a:ext uri="{FF2B5EF4-FFF2-40B4-BE49-F238E27FC236}">
                  <a16:creationId xmlns:a16="http://schemas.microsoft.com/office/drawing/2014/main" id="{06A3BC07-7E5C-E900-60DA-CA47F5F7A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540750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51BBDA8-3523-8FAB-5AF1-2FA7A9753A97}"/>
              </a:ext>
            </a:extLst>
          </p:cNvPr>
          <p:cNvGrpSpPr/>
          <p:nvPr/>
        </p:nvGrpSpPr>
        <p:grpSpPr>
          <a:xfrm>
            <a:off x="846667" y="4206295"/>
            <a:ext cx="1371600" cy="1260002"/>
            <a:chOff x="332936" y="2638026"/>
            <a:chExt cx="2926080" cy="168000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4D40A99-600C-B8A6-F079-D6C936747C2F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BC330B1-6839-796F-DF11-EFF4C0B53A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873F15B-D69F-2746-3347-D749EB043B7A}"/>
              </a:ext>
            </a:extLst>
          </p:cNvPr>
          <p:cNvGrpSpPr/>
          <p:nvPr/>
        </p:nvGrpSpPr>
        <p:grpSpPr>
          <a:xfrm>
            <a:off x="2399965" y="4206295"/>
            <a:ext cx="1371600" cy="1260002"/>
            <a:chOff x="332936" y="2638026"/>
            <a:chExt cx="2926080" cy="168000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C342773-81AF-8D4E-95FA-4BBA32B7BC2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76503E4-8E4F-CB30-594E-EBE0EAB8CB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E3831AB-40E2-5E81-F4AB-8D1DDEB1BF41}"/>
              </a:ext>
            </a:extLst>
          </p:cNvPr>
          <p:cNvGrpSpPr/>
          <p:nvPr/>
        </p:nvGrpSpPr>
        <p:grpSpPr>
          <a:xfrm>
            <a:off x="3953263" y="4206295"/>
            <a:ext cx="1371600" cy="1260002"/>
            <a:chOff x="332936" y="2638026"/>
            <a:chExt cx="2926080" cy="168000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3CE182D-D5BF-07D2-8F68-FABE3FE83BDA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172B886-17F4-34A0-A4B5-64211CF908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CF36C95-7D2F-7303-0AD4-64C4969B5171}"/>
              </a:ext>
            </a:extLst>
          </p:cNvPr>
          <p:cNvGrpSpPr/>
          <p:nvPr/>
        </p:nvGrpSpPr>
        <p:grpSpPr>
          <a:xfrm>
            <a:off x="5506561" y="4206295"/>
            <a:ext cx="1371600" cy="1260002"/>
            <a:chOff x="332936" y="2638026"/>
            <a:chExt cx="2926080" cy="168000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5B05C82-064D-AFEC-611F-0BE53CBC04C6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734CA70-0457-7786-86CB-9510721C29E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74C08C8-A3C6-75E1-35FD-A0FCBCBD047C}"/>
              </a:ext>
            </a:extLst>
          </p:cNvPr>
          <p:cNvGrpSpPr/>
          <p:nvPr/>
        </p:nvGrpSpPr>
        <p:grpSpPr>
          <a:xfrm>
            <a:off x="7059859" y="4206295"/>
            <a:ext cx="1371600" cy="1260002"/>
            <a:chOff x="332936" y="2638026"/>
            <a:chExt cx="2926080" cy="168000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0898B89-75DE-7FEB-9A6E-795E6238872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AA88730-0D85-09A7-F0CE-7D662EE7B7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921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428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Arches – Slide Template</vt:lpstr>
      <vt:lpstr>Process Arches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Arches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2024-08-15T18:10:58Z</dcterms:modified>
  <cp:category>Charts &amp; Diagrams</cp:category>
</cp:coreProperties>
</file>