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2755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3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Arches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6438A5-0B06-261A-F7A9-7E072EC0C46D}"/>
              </a:ext>
            </a:extLst>
          </p:cNvPr>
          <p:cNvGrpSpPr/>
          <p:nvPr/>
        </p:nvGrpSpPr>
        <p:grpSpPr>
          <a:xfrm>
            <a:off x="8562922" y="1625227"/>
            <a:ext cx="2708933" cy="2606845"/>
            <a:chOff x="8494442" y="1625227"/>
            <a:chExt cx="2708933" cy="26068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2B2980D-3FDF-BE3F-28BA-D9005E17985E}"/>
                </a:ext>
              </a:extLst>
            </p:cNvPr>
            <p:cNvSpPr/>
            <p:nvPr/>
          </p:nvSpPr>
          <p:spPr>
            <a:xfrm>
              <a:off x="8593278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16943D-B6BE-CC6E-E36D-A5D89DB61B33}"/>
                </a:ext>
              </a:extLst>
            </p:cNvPr>
            <p:cNvSpPr/>
            <p:nvPr/>
          </p:nvSpPr>
          <p:spPr>
            <a:xfrm>
              <a:off x="8494442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A96C07-674C-0596-C2D0-26F981A8EB0F}"/>
                </a:ext>
              </a:extLst>
            </p:cNvPr>
            <p:cNvSpPr/>
            <p:nvPr/>
          </p:nvSpPr>
          <p:spPr>
            <a:xfrm>
              <a:off x="9428493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D4DF47-06F2-CC5E-9952-30792B346C47}"/>
                </a:ext>
              </a:extLst>
            </p:cNvPr>
            <p:cNvSpPr txBox="1"/>
            <p:nvPr/>
          </p:nvSpPr>
          <p:spPr>
            <a:xfrm>
              <a:off x="10369593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05</a:t>
              </a:r>
            </a:p>
          </p:txBody>
        </p:sp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3B8AAFD0-EC38-DBBA-43C1-7A1AF37A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83526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15001-9CCB-523C-CB34-65D70A645F39}"/>
              </a:ext>
            </a:extLst>
          </p:cNvPr>
          <p:cNvGrpSpPr/>
          <p:nvPr/>
        </p:nvGrpSpPr>
        <p:grpSpPr>
          <a:xfrm>
            <a:off x="6652228" y="1625227"/>
            <a:ext cx="2708933" cy="2606845"/>
            <a:chOff x="6583748" y="1625227"/>
            <a:chExt cx="2708933" cy="260684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B0B239-4B6A-1739-CBCE-4293379E756E}"/>
                </a:ext>
              </a:extLst>
            </p:cNvPr>
            <p:cNvSpPr/>
            <p:nvPr/>
          </p:nvSpPr>
          <p:spPr>
            <a:xfrm>
              <a:off x="6682584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C82143-B7E0-6227-6A16-8A02C51F2830}"/>
                </a:ext>
              </a:extLst>
            </p:cNvPr>
            <p:cNvSpPr/>
            <p:nvPr/>
          </p:nvSpPr>
          <p:spPr>
            <a:xfrm>
              <a:off x="6583748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B0ADFA-7D2D-36DA-A8AA-D7D44982BA31}"/>
                </a:ext>
              </a:extLst>
            </p:cNvPr>
            <p:cNvSpPr/>
            <p:nvPr/>
          </p:nvSpPr>
          <p:spPr>
            <a:xfrm>
              <a:off x="7517799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350C91-8542-04D6-253A-209ECD43BBF8}"/>
                </a:ext>
              </a:extLst>
            </p:cNvPr>
            <p:cNvSpPr txBox="1"/>
            <p:nvPr/>
          </p:nvSpPr>
          <p:spPr>
            <a:xfrm>
              <a:off x="8458899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04</a:t>
              </a:r>
            </a:p>
          </p:txBody>
        </p:sp>
        <p:pic>
          <p:nvPicPr>
            <p:cNvPr id="14" name="Graphic 13" descr="Brainstorm with solid fill">
              <a:extLst>
                <a:ext uri="{FF2B5EF4-FFF2-40B4-BE49-F238E27FC236}">
                  <a16:creationId xmlns:a16="http://schemas.microsoft.com/office/drawing/2014/main" id="{EFDAFDD2-412A-B5BE-B97B-5B6CE15D3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72832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BD6DE0-C949-40BB-ACB5-4C8927B350C1}"/>
              </a:ext>
            </a:extLst>
          </p:cNvPr>
          <p:cNvGrpSpPr/>
          <p:nvPr/>
        </p:nvGrpSpPr>
        <p:grpSpPr>
          <a:xfrm>
            <a:off x="4741534" y="1625227"/>
            <a:ext cx="2708933" cy="2606845"/>
            <a:chOff x="4673054" y="1625227"/>
            <a:chExt cx="2708933" cy="260684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E5EFE6-65B1-EC98-D9F2-AFF54BCE7B07}"/>
                </a:ext>
              </a:extLst>
            </p:cNvPr>
            <p:cNvSpPr/>
            <p:nvPr/>
          </p:nvSpPr>
          <p:spPr>
            <a:xfrm>
              <a:off x="4771890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33EF2E-4B99-CC66-7849-E75BA3BC4275}"/>
                </a:ext>
              </a:extLst>
            </p:cNvPr>
            <p:cNvSpPr/>
            <p:nvPr/>
          </p:nvSpPr>
          <p:spPr>
            <a:xfrm>
              <a:off x="5607105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74A7D4-1224-BAC1-B987-118D1130695F}"/>
                </a:ext>
              </a:extLst>
            </p:cNvPr>
            <p:cNvSpPr txBox="1"/>
            <p:nvPr/>
          </p:nvSpPr>
          <p:spPr>
            <a:xfrm>
              <a:off x="6548205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03</a:t>
              </a:r>
            </a:p>
          </p:txBody>
        </p:sp>
        <p:pic>
          <p:nvPicPr>
            <p:cNvPr id="19" name="Graphic 18" descr="Research with solid fill">
              <a:extLst>
                <a:ext uri="{FF2B5EF4-FFF2-40B4-BE49-F238E27FC236}">
                  <a16:creationId xmlns:a16="http://schemas.microsoft.com/office/drawing/2014/main" id="{67BEACBD-327C-43DF-01B6-50DAD044A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62138" y="2093813"/>
              <a:ext cx="380354" cy="380354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CBBD95-2490-2375-A024-7511F2D9CC29}"/>
                </a:ext>
              </a:extLst>
            </p:cNvPr>
            <p:cNvSpPr/>
            <p:nvPr/>
          </p:nvSpPr>
          <p:spPr>
            <a:xfrm>
              <a:off x="4673054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866E1-2BA4-E9C3-6ABA-F10E764A7F61}"/>
              </a:ext>
            </a:extLst>
          </p:cNvPr>
          <p:cNvGrpSpPr/>
          <p:nvPr/>
        </p:nvGrpSpPr>
        <p:grpSpPr>
          <a:xfrm>
            <a:off x="2830840" y="1625227"/>
            <a:ext cx="2708933" cy="2606845"/>
            <a:chOff x="2762360" y="1625227"/>
            <a:chExt cx="2708933" cy="260684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1BD418B-7042-6051-1B21-B00EF59CD062}"/>
                </a:ext>
              </a:extLst>
            </p:cNvPr>
            <p:cNvSpPr/>
            <p:nvPr/>
          </p:nvSpPr>
          <p:spPr>
            <a:xfrm>
              <a:off x="2861196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E79A68-F292-AE3C-06EA-23907208FDDF}"/>
                </a:ext>
              </a:extLst>
            </p:cNvPr>
            <p:cNvSpPr/>
            <p:nvPr/>
          </p:nvSpPr>
          <p:spPr>
            <a:xfrm>
              <a:off x="2762360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BAE209-FB58-B623-2F70-44417CCB2CD1}"/>
                </a:ext>
              </a:extLst>
            </p:cNvPr>
            <p:cNvSpPr/>
            <p:nvPr/>
          </p:nvSpPr>
          <p:spPr>
            <a:xfrm>
              <a:off x="3696411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E39D68-DB40-8009-FF5A-A8D2EB87937D}"/>
                </a:ext>
              </a:extLst>
            </p:cNvPr>
            <p:cNvSpPr txBox="1"/>
            <p:nvPr/>
          </p:nvSpPr>
          <p:spPr>
            <a:xfrm>
              <a:off x="4637511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pic>
          <p:nvPicPr>
            <p:cNvPr id="26" name="Graphic 25" descr="Hourglass 30% with solid fill">
              <a:extLst>
                <a:ext uri="{FF2B5EF4-FFF2-40B4-BE49-F238E27FC236}">
                  <a16:creationId xmlns:a16="http://schemas.microsoft.com/office/drawing/2014/main" id="{A1F2953D-5C88-EE34-456D-4FC168CF9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51444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CE86B-A656-B6C6-D31F-1A67B4CC985B}"/>
              </a:ext>
            </a:extLst>
          </p:cNvPr>
          <p:cNvGrpSpPr/>
          <p:nvPr/>
        </p:nvGrpSpPr>
        <p:grpSpPr>
          <a:xfrm>
            <a:off x="920146" y="1625227"/>
            <a:ext cx="2708933" cy="2606845"/>
            <a:chOff x="851666" y="1625227"/>
            <a:chExt cx="2708933" cy="260684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E56C76-DACF-F39C-4B8C-ACE2E579B4E7}"/>
                </a:ext>
              </a:extLst>
            </p:cNvPr>
            <p:cNvSpPr/>
            <p:nvPr/>
          </p:nvSpPr>
          <p:spPr>
            <a:xfrm>
              <a:off x="950502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6F98D89-8935-AD21-5D38-1795546E419E}"/>
                </a:ext>
              </a:extLst>
            </p:cNvPr>
            <p:cNvSpPr/>
            <p:nvPr/>
          </p:nvSpPr>
          <p:spPr>
            <a:xfrm>
              <a:off x="851666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348B66A-DA35-746D-5D1E-32B60D0AC5C4}"/>
                </a:ext>
              </a:extLst>
            </p:cNvPr>
            <p:cNvSpPr/>
            <p:nvPr/>
          </p:nvSpPr>
          <p:spPr>
            <a:xfrm>
              <a:off x="1785717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E8AA29-CE8F-9D74-E4EE-8ACCDBBFCB25}"/>
                </a:ext>
              </a:extLst>
            </p:cNvPr>
            <p:cNvSpPr txBox="1"/>
            <p:nvPr/>
          </p:nvSpPr>
          <p:spPr>
            <a:xfrm>
              <a:off x="2726817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</a:rPr>
                <a:t>01</a:t>
              </a:r>
            </a:p>
          </p:txBody>
        </p:sp>
        <p:pic>
          <p:nvPicPr>
            <p:cNvPr id="43" name="Graphic 42" descr="Lightbulb with solid fill">
              <a:extLst>
                <a:ext uri="{FF2B5EF4-FFF2-40B4-BE49-F238E27FC236}">
                  <a16:creationId xmlns:a16="http://schemas.microsoft.com/office/drawing/2014/main" id="{06A3BC07-7E5C-E900-60DA-CA47F5F7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40750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F3BA829-DBAC-2314-96E4-E0A1AC893225}"/>
              </a:ext>
            </a:extLst>
          </p:cNvPr>
          <p:cNvGrpSpPr/>
          <p:nvPr/>
        </p:nvGrpSpPr>
        <p:grpSpPr>
          <a:xfrm>
            <a:off x="1455284" y="4547468"/>
            <a:ext cx="1638656" cy="1428652"/>
            <a:chOff x="332936" y="2720099"/>
            <a:chExt cx="2926080" cy="142865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AFE94ED-9107-3405-1304-34348B8FC1C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83431FC-DDAF-0247-A8E1-F1DCF19404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4A456D-C6F6-DC3E-D4E6-15C0A766746C}"/>
              </a:ext>
            </a:extLst>
          </p:cNvPr>
          <p:cNvGrpSpPr/>
          <p:nvPr/>
        </p:nvGrpSpPr>
        <p:grpSpPr>
          <a:xfrm>
            <a:off x="3507359" y="4547468"/>
            <a:ext cx="1638656" cy="1428652"/>
            <a:chOff x="332936" y="2720099"/>
            <a:chExt cx="2926080" cy="142865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FDCD07-354E-E82D-8C11-19EB3B4DD5C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FAA3CA-3183-C3F9-20D7-3A98B58D37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B03B7D-2D86-B6F0-0046-29393FFF47FB}"/>
              </a:ext>
            </a:extLst>
          </p:cNvPr>
          <p:cNvGrpSpPr/>
          <p:nvPr/>
        </p:nvGrpSpPr>
        <p:grpSpPr>
          <a:xfrm>
            <a:off x="5506058" y="4547468"/>
            <a:ext cx="1638656" cy="1428652"/>
            <a:chOff x="332936" y="2720099"/>
            <a:chExt cx="2926080" cy="142865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E685FB-5B85-60A2-EBC4-888E276060C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2DDFCF-670A-FEA5-CEF1-DB21095B18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B8993EF-BC8C-578E-5DE9-D315AC8F963E}"/>
              </a:ext>
            </a:extLst>
          </p:cNvPr>
          <p:cNvGrpSpPr/>
          <p:nvPr/>
        </p:nvGrpSpPr>
        <p:grpSpPr>
          <a:xfrm>
            <a:off x="7504757" y="4547468"/>
            <a:ext cx="1638656" cy="1428652"/>
            <a:chOff x="332936" y="2720099"/>
            <a:chExt cx="2926080" cy="142865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F6E8C7B-CD7E-97D0-22F0-AB0B8A76B6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7D31EF9-2A69-3B09-F159-D54A6C1461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25BAC7-3C18-A198-EB37-641ACBC9EF79}"/>
              </a:ext>
            </a:extLst>
          </p:cNvPr>
          <p:cNvGrpSpPr/>
          <p:nvPr/>
        </p:nvGrpSpPr>
        <p:grpSpPr>
          <a:xfrm>
            <a:off x="9503456" y="4547468"/>
            <a:ext cx="1638656" cy="1428652"/>
            <a:chOff x="332936" y="2720099"/>
            <a:chExt cx="2926080" cy="142865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E4C81-9429-EE2D-20EB-EA055EB3DC2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ECEE370-05EB-FE91-349E-822CCCE867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Arches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6438A5-0B06-261A-F7A9-7E072EC0C46D}"/>
              </a:ext>
            </a:extLst>
          </p:cNvPr>
          <p:cNvGrpSpPr/>
          <p:nvPr/>
        </p:nvGrpSpPr>
        <p:grpSpPr>
          <a:xfrm>
            <a:off x="8562922" y="1625227"/>
            <a:ext cx="2708933" cy="2606845"/>
            <a:chOff x="8494442" y="1625227"/>
            <a:chExt cx="2708933" cy="260684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2B2980D-3FDF-BE3F-28BA-D9005E17985E}"/>
                </a:ext>
              </a:extLst>
            </p:cNvPr>
            <p:cNvSpPr/>
            <p:nvPr/>
          </p:nvSpPr>
          <p:spPr>
            <a:xfrm>
              <a:off x="8593278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16943D-B6BE-CC6E-E36D-A5D89DB61B33}"/>
                </a:ext>
              </a:extLst>
            </p:cNvPr>
            <p:cNvSpPr/>
            <p:nvPr/>
          </p:nvSpPr>
          <p:spPr>
            <a:xfrm>
              <a:off x="8494442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A96C07-674C-0596-C2D0-26F981A8EB0F}"/>
                </a:ext>
              </a:extLst>
            </p:cNvPr>
            <p:cNvSpPr/>
            <p:nvPr/>
          </p:nvSpPr>
          <p:spPr>
            <a:xfrm>
              <a:off x="9428493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D4DF47-06F2-CC5E-9952-30792B346C47}"/>
                </a:ext>
              </a:extLst>
            </p:cNvPr>
            <p:cNvSpPr txBox="1"/>
            <p:nvPr/>
          </p:nvSpPr>
          <p:spPr>
            <a:xfrm>
              <a:off x="10369593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3">
                      <a:lumMod val="50000"/>
                    </a:schemeClr>
                  </a:solidFill>
                </a:rPr>
                <a:t>05</a:t>
              </a:r>
            </a:p>
          </p:txBody>
        </p:sp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3B8AAFD0-EC38-DBBA-43C1-7A1AF37A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83526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3015001-9CCB-523C-CB34-65D70A645F39}"/>
              </a:ext>
            </a:extLst>
          </p:cNvPr>
          <p:cNvGrpSpPr/>
          <p:nvPr/>
        </p:nvGrpSpPr>
        <p:grpSpPr>
          <a:xfrm>
            <a:off x="6652228" y="1625227"/>
            <a:ext cx="2708933" cy="2606845"/>
            <a:chOff x="6583748" y="1625227"/>
            <a:chExt cx="2708933" cy="260684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B0B239-4B6A-1739-CBCE-4293379E756E}"/>
                </a:ext>
              </a:extLst>
            </p:cNvPr>
            <p:cNvSpPr/>
            <p:nvPr/>
          </p:nvSpPr>
          <p:spPr>
            <a:xfrm>
              <a:off x="6682584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C82143-B7E0-6227-6A16-8A02C51F2830}"/>
                </a:ext>
              </a:extLst>
            </p:cNvPr>
            <p:cNvSpPr/>
            <p:nvPr/>
          </p:nvSpPr>
          <p:spPr>
            <a:xfrm>
              <a:off x="6583748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B0ADFA-7D2D-36DA-A8AA-D7D44982BA31}"/>
                </a:ext>
              </a:extLst>
            </p:cNvPr>
            <p:cNvSpPr/>
            <p:nvPr/>
          </p:nvSpPr>
          <p:spPr>
            <a:xfrm>
              <a:off x="7517799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350C91-8542-04D6-253A-209ECD43BBF8}"/>
                </a:ext>
              </a:extLst>
            </p:cNvPr>
            <p:cNvSpPr txBox="1"/>
            <p:nvPr/>
          </p:nvSpPr>
          <p:spPr>
            <a:xfrm>
              <a:off x="8458899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04</a:t>
              </a:r>
            </a:p>
          </p:txBody>
        </p:sp>
        <p:pic>
          <p:nvPicPr>
            <p:cNvPr id="14" name="Graphic 13" descr="Brainstorm with solid fill">
              <a:extLst>
                <a:ext uri="{FF2B5EF4-FFF2-40B4-BE49-F238E27FC236}">
                  <a16:creationId xmlns:a16="http://schemas.microsoft.com/office/drawing/2014/main" id="{EFDAFDD2-412A-B5BE-B97B-5B6CE15D3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72832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BD6DE0-C949-40BB-ACB5-4C8927B350C1}"/>
              </a:ext>
            </a:extLst>
          </p:cNvPr>
          <p:cNvGrpSpPr/>
          <p:nvPr/>
        </p:nvGrpSpPr>
        <p:grpSpPr>
          <a:xfrm>
            <a:off x="4741534" y="1625227"/>
            <a:ext cx="2708933" cy="2606845"/>
            <a:chOff x="4673054" y="1625227"/>
            <a:chExt cx="2708933" cy="2606845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3E5EFE6-65B1-EC98-D9F2-AFF54BCE7B07}"/>
                </a:ext>
              </a:extLst>
            </p:cNvPr>
            <p:cNvSpPr/>
            <p:nvPr/>
          </p:nvSpPr>
          <p:spPr>
            <a:xfrm>
              <a:off x="4771890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33EF2E-4B99-CC66-7849-E75BA3BC4275}"/>
                </a:ext>
              </a:extLst>
            </p:cNvPr>
            <p:cNvSpPr/>
            <p:nvPr/>
          </p:nvSpPr>
          <p:spPr>
            <a:xfrm>
              <a:off x="5607105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74A7D4-1224-BAC1-B987-118D1130695F}"/>
                </a:ext>
              </a:extLst>
            </p:cNvPr>
            <p:cNvSpPr txBox="1"/>
            <p:nvPr/>
          </p:nvSpPr>
          <p:spPr>
            <a:xfrm>
              <a:off x="6548205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4">
                      <a:lumMod val="20000"/>
                      <a:lumOff val="80000"/>
                    </a:schemeClr>
                  </a:solidFill>
                </a:rPr>
                <a:t>03</a:t>
              </a:r>
            </a:p>
          </p:txBody>
        </p:sp>
        <p:pic>
          <p:nvPicPr>
            <p:cNvPr id="19" name="Graphic 18" descr="Research with solid fill">
              <a:extLst>
                <a:ext uri="{FF2B5EF4-FFF2-40B4-BE49-F238E27FC236}">
                  <a16:creationId xmlns:a16="http://schemas.microsoft.com/office/drawing/2014/main" id="{67BEACBD-327C-43DF-01B6-50DAD044A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62138" y="2093813"/>
              <a:ext cx="380354" cy="380354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CBBD95-2490-2375-A024-7511F2D9CC29}"/>
                </a:ext>
              </a:extLst>
            </p:cNvPr>
            <p:cNvSpPr/>
            <p:nvPr/>
          </p:nvSpPr>
          <p:spPr>
            <a:xfrm>
              <a:off x="4673054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866E1-2BA4-E9C3-6ABA-F10E764A7F61}"/>
              </a:ext>
            </a:extLst>
          </p:cNvPr>
          <p:cNvGrpSpPr/>
          <p:nvPr/>
        </p:nvGrpSpPr>
        <p:grpSpPr>
          <a:xfrm>
            <a:off x="2830840" y="1625227"/>
            <a:ext cx="2708933" cy="2606845"/>
            <a:chOff x="2762360" y="1625227"/>
            <a:chExt cx="2708933" cy="260684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1BD418B-7042-6051-1B21-B00EF59CD062}"/>
                </a:ext>
              </a:extLst>
            </p:cNvPr>
            <p:cNvSpPr/>
            <p:nvPr/>
          </p:nvSpPr>
          <p:spPr>
            <a:xfrm>
              <a:off x="2861196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E79A68-F292-AE3C-06EA-23907208FDDF}"/>
                </a:ext>
              </a:extLst>
            </p:cNvPr>
            <p:cNvSpPr/>
            <p:nvPr/>
          </p:nvSpPr>
          <p:spPr>
            <a:xfrm>
              <a:off x="2762360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BAE209-FB58-B623-2F70-44417CCB2CD1}"/>
                </a:ext>
              </a:extLst>
            </p:cNvPr>
            <p:cNvSpPr/>
            <p:nvPr/>
          </p:nvSpPr>
          <p:spPr>
            <a:xfrm>
              <a:off x="3696411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E39D68-DB40-8009-FF5A-A8D2EB87937D}"/>
                </a:ext>
              </a:extLst>
            </p:cNvPr>
            <p:cNvSpPr txBox="1"/>
            <p:nvPr/>
          </p:nvSpPr>
          <p:spPr>
            <a:xfrm>
              <a:off x="4637511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pic>
          <p:nvPicPr>
            <p:cNvPr id="26" name="Graphic 25" descr="Hourglass 30% with solid fill">
              <a:extLst>
                <a:ext uri="{FF2B5EF4-FFF2-40B4-BE49-F238E27FC236}">
                  <a16:creationId xmlns:a16="http://schemas.microsoft.com/office/drawing/2014/main" id="{A1F2953D-5C88-EE34-456D-4FC168CF9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51444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8ECE86B-A656-B6C6-D31F-1A67B4CC985B}"/>
              </a:ext>
            </a:extLst>
          </p:cNvPr>
          <p:cNvGrpSpPr/>
          <p:nvPr/>
        </p:nvGrpSpPr>
        <p:grpSpPr>
          <a:xfrm>
            <a:off x="920146" y="1625227"/>
            <a:ext cx="2708933" cy="2606845"/>
            <a:chOff x="851666" y="1625227"/>
            <a:chExt cx="2708933" cy="260684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E56C76-DACF-F39C-4B8C-ACE2E579B4E7}"/>
                </a:ext>
              </a:extLst>
            </p:cNvPr>
            <p:cNvSpPr/>
            <p:nvPr/>
          </p:nvSpPr>
          <p:spPr>
            <a:xfrm>
              <a:off x="950502" y="1913600"/>
              <a:ext cx="1494269" cy="2318472"/>
            </a:xfrm>
            <a:custGeom>
              <a:avLst/>
              <a:gdLst>
                <a:gd name="connsiteX0" fmla="*/ 754281 w 1494269"/>
                <a:gd name="connsiteY0" fmla="*/ 0 h 2318472"/>
                <a:gd name="connsiteX1" fmla="*/ 761917 w 1494269"/>
                <a:gd name="connsiteY1" fmla="*/ 0 h 2318472"/>
                <a:gd name="connsiteX2" fmla="*/ 786744 w 1494269"/>
                <a:gd name="connsiteY2" fmla="*/ 0 h 2318472"/>
                <a:gd name="connsiteX3" fmla="*/ 1494269 w 1494269"/>
                <a:gd name="connsiteY3" fmla="*/ 0 h 2318472"/>
                <a:gd name="connsiteX4" fmla="*/ 1475789 w 1494269"/>
                <a:gd name="connsiteY4" fmla="*/ 28483 h 2318472"/>
                <a:gd name="connsiteX5" fmla="*/ 965439 w 1494269"/>
                <a:gd name="connsiteY5" fmla="*/ 2117977 h 2318472"/>
                <a:gd name="connsiteX6" fmla="*/ 971409 w 1494269"/>
                <a:gd name="connsiteY6" fmla="*/ 2318472 h 2318472"/>
                <a:gd name="connsiteX7" fmla="*/ 0 w 1494269"/>
                <a:gd name="connsiteY7" fmla="*/ 2318472 h 2318472"/>
                <a:gd name="connsiteX8" fmla="*/ 0 w 1494269"/>
                <a:gd name="connsiteY8" fmla="*/ 2297460 h 2318472"/>
                <a:gd name="connsiteX9" fmla="*/ 0 w 1494269"/>
                <a:gd name="connsiteY9" fmla="*/ 2284092 h 2318472"/>
                <a:gd name="connsiteX10" fmla="*/ 0 w 1494269"/>
                <a:gd name="connsiteY10" fmla="*/ 2230618 h 2318472"/>
                <a:gd name="connsiteX11" fmla="*/ 0 w 1494269"/>
                <a:gd name="connsiteY11" fmla="*/ 2217250 h 2318472"/>
                <a:gd name="connsiteX12" fmla="*/ 0 w 1494269"/>
                <a:gd name="connsiteY12" fmla="*/ 2209613 h 2318472"/>
                <a:gd name="connsiteX13" fmla="*/ 0 w 1494269"/>
                <a:gd name="connsiteY13" fmla="*/ 2138949 h 2318472"/>
                <a:gd name="connsiteX14" fmla="*/ 0 w 1494269"/>
                <a:gd name="connsiteY14" fmla="*/ 2135128 h 2318472"/>
                <a:gd name="connsiteX15" fmla="*/ 3822 w 1494269"/>
                <a:gd name="connsiteY15" fmla="*/ 2047281 h 2318472"/>
                <a:gd name="connsiteX16" fmla="*/ 3822 w 1494269"/>
                <a:gd name="connsiteY16" fmla="*/ 2037734 h 2318472"/>
                <a:gd name="connsiteX17" fmla="*/ 3822 w 1494269"/>
                <a:gd name="connsiteY17" fmla="*/ 2033912 h 2318472"/>
                <a:gd name="connsiteX18" fmla="*/ 7636 w 1494269"/>
                <a:gd name="connsiteY18" fmla="*/ 1944155 h 2318472"/>
                <a:gd name="connsiteX19" fmla="*/ 7636 w 1494269"/>
                <a:gd name="connsiteY19" fmla="*/ 1936512 h 2318472"/>
                <a:gd name="connsiteX20" fmla="*/ 7636 w 1494269"/>
                <a:gd name="connsiteY20" fmla="*/ 1930786 h 2318472"/>
                <a:gd name="connsiteX21" fmla="*/ 15273 w 1494269"/>
                <a:gd name="connsiteY21" fmla="*/ 1823838 h 2318472"/>
                <a:gd name="connsiteX22" fmla="*/ 15273 w 1494269"/>
                <a:gd name="connsiteY22" fmla="*/ 1816195 h 2318472"/>
                <a:gd name="connsiteX23" fmla="*/ 15273 w 1494269"/>
                <a:gd name="connsiteY23" fmla="*/ 1812380 h 2318472"/>
                <a:gd name="connsiteX24" fmla="*/ 26730 w 1494269"/>
                <a:gd name="connsiteY24" fmla="*/ 1688243 h 2318472"/>
                <a:gd name="connsiteX25" fmla="*/ 42010 w 1494269"/>
                <a:gd name="connsiteY25" fmla="*/ 1552647 h 2318472"/>
                <a:gd name="connsiteX26" fmla="*/ 42010 w 1494269"/>
                <a:gd name="connsiteY26" fmla="*/ 1546922 h 2318472"/>
                <a:gd name="connsiteX27" fmla="*/ 42010 w 1494269"/>
                <a:gd name="connsiteY27" fmla="*/ 1539279 h 2318472"/>
                <a:gd name="connsiteX28" fmla="*/ 51557 w 1494269"/>
                <a:gd name="connsiteY28" fmla="*/ 1468622 h 2318472"/>
                <a:gd name="connsiteX29" fmla="*/ 51557 w 1494269"/>
                <a:gd name="connsiteY29" fmla="*/ 1459068 h 2318472"/>
                <a:gd name="connsiteX30" fmla="*/ 61104 w 1494269"/>
                <a:gd name="connsiteY30" fmla="*/ 1396047 h 2318472"/>
                <a:gd name="connsiteX31" fmla="*/ 61104 w 1494269"/>
                <a:gd name="connsiteY31" fmla="*/ 1386500 h 2318472"/>
                <a:gd name="connsiteX32" fmla="*/ 61104 w 1494269"/>
                <a:gd name="connsiteY32" fmla="*/ 1380768 h 2318472"/>
                <a:gd name="connsiteX33" fmla="*/ 76383 w 1494269"/>
                <a:gd name="connsiteY33" fmla="*/ 1291010 h 2318472"/>
                <a:gd name="connsiteX34" fmla="*/ 78294 w 1494269"/>
                <a:gd name="connsiteY34" fmla="*/ 1279552 h 2318472"/>
                <a:gd name="connsiteX35" fmla="*/ 93566 w 1494269"/>
                <a:gd name="connsiteY35" fmla="*/ 1191699 h 2318472"/>
                <a:gd name="connsiteX36" fmla="*/ 93566 w 1494269"/>
                <a:gd name="connsiteY36" fmla="*/ 1185973 h 2318472"/>
                <a:gd name="connsiteX37" fmla="*/ 93566 w 1494269"/>
                <a:gd name="connsiteY37" fmla="*/ 1180241 h 2318472"/>
                <a:gd name="connsiteX38" fmla="*/ 105024 w 1494269"/>
                <a:gd name="connsiteY38" fmla="*/ 1121041 h 2318472"/>
                <a:gd name="connsiteX39" fmla="*/ 116482 w 1494269"/>
                <a:gd name="connsiteY39" fmla="*/ 1063746 h 2318472"/>
                <a:gd name="connsiteX40" fmla="*/ 120303 w 1494269"/>
                <a:gd name="connsiteY40" fmla="*/ 1046556 h 2318472"/>
                <a:gd name="connsiteX41" fmla="*/ 129850 w 1494269"/>
                <a:gd name="connsiteY41" fmla="*/ 1004540 h 2318472"/>
                <a:gd name="connsiteX42" fmla="*/ 133672 w 1494269"/>
                <a:gd name="connsiteY42" fmla="*/ 989267 h 2318472"/>
                <a:gd name="connsiteX43" fmla="*/ 147034 w 1494269"/>
                <a:gd name="connsiteY43" fmla="*/ 933883 h 2318472"/>
                <a:gd name="connsiteX44" fmla="*/ 147034 w 1494269"/>
                <a:gd name="connsiteY44" fmla="*/ 926240 h 2318472"/>
                <a:gd name="connsiteX45" fmla="*/ 160402 w 1494269"/>
                <a:gd name="connsiteY45" fmla="*/ 878498 h 2318472"/>
                <a:gd name="connsiteX46" fmla="*/ 164224 w 1494269"/>
                <a:gd name="connsiteY46" fmla="*/ 863219 h 2318472"/>
                <a:gd name="connsiteX47" fmla="*/ 175681 w 1494269"/>
                <a:gd name="connsiteY47" fmla="*/ 823113 h 2318472"/>
                <a:gd name="connsiteX48" fmla="*/ 179496 w 1494269"/>
                <a:gd name="connsiteY48" fmla="*/ 809745 h 2318472"/>
                <a:gd name="connsiteX49" fmla="*/ 194775 w 1494269"/>
                <a:gd name="connsiteY49" fmla="*/ 760093 h 2318472"/>
                <a:gd name="connsiteX50" fmla="*/ 198597 w 1494269"/>
                <a:gd name="connsiteY50" fmla="*/ 750545 h 2318472"/>
                <a:gd name="connsiteX51" fmla="*/ 211965 w 1494269"/>
                <a:gd name="connsiteY51" fmla="*/ 710433 h 2318472"/>
                <a:gd name="connsiteX52" fmla="*/ 217691 w 1494269"/>
                <a:gd name="connsiteY52" fmla="*/ 695161 h 2318472"/>
                <a:gd name="connsiteX53" fmla="*/ 231059 w 1494269"/>
                <a:gd name="connsiteY53" fmla="*/ 656966 h 2318472"/>
                <a:gd name="connsiteX54" fmla="*/ 234874 w 1494269"/>
                <a:gd name="connsiteY54" fmla="*/ 647412 h 2318472"/>
                <a:gd name="connsiteX55" fmla="*/ 252064 w 1494269"/>
                <a:gd name="connsiteY55" fmla="*/ 601581 h 2318472"/>
                <a:gd name="connsiteX56" fmla="*/ 255879 w 1494269"/>
                <a:gd name="connsiteY56" fmla="*/ 590124 h 2318472"/>
                <a:gd name="connsiteX57" fmla="*/ 269247 w 1494269"/>
                <a:gd name="connsiteY57" fmla="*/ 555744 h 2318472"/>
                <a:gd name="connsiteX58" fmla="*/ 274979 w 1494269"/>
                <a:gd name="connsiteY58" fmla="*/ 542376 h 2318472"/>
                <a:gd name="connsiteX59" fmla="*/ 290252 w 1494269"/>
                <a:gd name="connsiteY59" fmla="*/ 506091 h 2318472"/>
                <a:gd name="connsiteX60" fmla="*/ 292163 w 1494269"/>
                <a:gd name="connsiteY60" fmla="*/ 498449 h 2318472"/>
                <a:gd name="connsiteX61" fmla="*/ 311257 w 1494269"/>
                <a:gd name="connsiteY61" fmla="*/ 458350 h 2318472"/>
                <a:gd name="connsiteX62" fmla="*/ 316989 w 1494269"/>
                <a:gd name="connsiteY62" fmla="*/ 446885 h 2318472"/>
                <a:gd name="connsiteX63" fmla="*/ 330357 w 1494269"/>
                <a:gd name="connsiteY63" fmla="*/ 416334 h 2318472"/>
                <a:gd name="connsiteX64" fmla="*/ 336083 w 1494269"/>
                <a:gd name="connsiteY64" fmla="*/ 404869 h 2318472"/>
                <a:gd name="connsiteX65" fmla="*/ 355184 w 1494269"/>
                <a:gd name="connsiteY65" fmla="*/ 368585 h 2318472"/>
                <a:gd name="connsiteX66" fmla="*/ 355184 w 1494269"/>
                <a:gd name="connsiteY66" fmla="*/ 366675 h 2318472"/>
                <a:gd name="connsiteX67" fmla="*/ 374278 w 1494269"/>
                <a:gd name="connsiteY67" fmla="*/ 330391 h 2318472"/>
                <a:gd name="connsiteX68" fmla="*/ 380003 w 1494269"/>
                <a:gd name="connsiteY68" fmla="*/ 320844 h 2318472"/>
                <a:gd name="connsiteX69" fmla="*/ 395283 w 1494269"/>
                <a:gd name="connsiteY69" fmla="*/ 296017 h 2318472"/>
                <a:gd name="connsiteX70" fmla="*/ 401008 w 1494269"/>
                <a:gd name="connsiteY70" fmla="*/ 286464 h 2318472"/>
                <a:gd name="connsiteX71" fmla="*/ 422013 w 1494269"/>
                <a:gd name="connsiteY71" fmla="*/ 254001 h 2318472"/>
                <a:gd name="connsiteX72" fmla="*/ 422013 w 1494269"/>
                <a:gd name="connsiteY72" fmla="*/ 252090 h 2318472"/>
                <a:gd name="connsiteX73" fmla="*/ 441114 w 1494269"/>
                <a:gd name="connsiteY73" fmla="*/ 223443 h 2318472"/>
                <a:gd name="connsiteX74" fmla="*/ 446839 w 1494269"/>
                <a:gd name="connsiteY74" fmla="*/ 213896 h 2318472"/>
                <a:gd name="connsiteX75" fmla="*/ 464029 w 1494269"/>
                <a:gd name="connsiteY75" fmla="*/ 192884 h 2318472"/>
                <a:gd name="connsiteX76" fmla="*/ 469755 w 1494269"/>
                <a:gd name="connsiteY76" fmla="*/ 185248 h 2318472"/>
                <a:gd name="connsiteX77" fmla="*/ 490759 w 1494269"/>
                <a:gd name="connsiteY77" fmla="*/ 158511 h 2318472"/>
                <a:gd name="connsiteX78" fmla="*/ 494581 w 1494269"/>
                <a:gd name="connsiteY78" fmla="*/ 154690 h 2318472"/>
                <a:gd name="connsiteX79" fmla="*/ 513675 w 1494269"/>
                <a:gd name="connsiteY79" fmla="*/ 133685 h 2318472"/>
                <a:gd name="connsiteX80" fmla="*/ 521311 w 1494269"/>
                <a:gd name="connsiteY80" fmla="*/ 126042 h 2318472"/>
                <a:gd name="connsiteX81" fmla="*/ 538501 w 1494269"/>
                <a:gd name="connsiteY81" fmla="*/ 108859 h 2318472"/>
                <a:gd name="connsiteX82" fmla="*/ 544227 w 1494269"/>
                <a:gd name="connsiteY82" fmla="*/ 103127 h 2318472"/>
                <a:gd name="connsiteX83" fmla="*/ 567142 w 1494269"/>
                <a:gd name="connsiteY83" fmla="*/ 84032 h 2318472"/>
                <a:gd name="connsiteX84" fmla="*/ 572874 w 1494269"/>
                <a:gd name="connsiteY84" fmla="*/ 80211 h 2318472"/>
                <a:gd name="connsiteX85" fmla="*/ 591968 w 1494269"/>
                <a:gd name="connsiteY85" fmla="*/ 66843 h 2318472"/>
                <a:gd name="connsiteX86" fmla="*/ 599605 w 1494269"/>
                <a:gd name="connsiteY86" fmla="*/ 61110 h 2318472"/>
                <a:gd name="connsiteX87" fmla="*/ 618699 w 1494269"/>
                <a:gd name="connsiteY87" fmla="*/ 47742 h 2318472"/>
                <a:gd name="connsiteX88" fmla="*/ 622520 w 1494269"/>
                <a:gd name="connsiteY88" fmla="*/ 43927 h 2318472"/>
                <a:gd name="connsiteX89" fmla="*/ 645436 w 1494269"/>
                <a:gd name="connsiteY89" fmla="*/ 30559 h 2318472"/>
                <a:gd name="connsiteX90" fmla="*/ 651168 w 1494269"/>
                <a:gd name="connsiteY90" fmla="*/ 26737 h 2318472"/>
                <a:gd name="connsiteX91" fmla="*/ 670262 w 1494269"/>
                <a:gd name="connsiteY91" fmla="*/ 19101 h 2318472"/>
                <a:gd name="connsiteX92" fmla="*/ 677898 w 1494269"/>
                <a:gd name="connsiteY92" fmla="*/ 15279 h 2318472"/>
                <a:gd name="connsiteX93" fmla="*/ 698903 w 1494269"/>
                <a:gd name="connsiteY93" fmla="*/ 7636 h 2318472"/>
                <a:gd name="connsiteX94" fmla="*/ 702724 w 1494269"/>
                <a:gd name="connsiteY94" fmla="*/ 7636 h 2318472"/>
                <a:gd name="connsiteX95" fmla="*/ 727551 w 1494269"/>
                <a:gd name="connsiteY95" fmla="*/ 1911 h 2318472"/>
                <a:gd name="connsiteX96" fmla="*/ 735187 w 1494269"/>
                <a:gd name="connsiteY96" fmla="*/ 1911 h 2318472"/>
                <a:gd name="connsiteX97" fmla="*/ 754281 w 1494269"/>
                <a:gd name="connsiteY97" fmla="*/ 0 h 2318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494269" h="2318472">
                  <a:moveTo>
                    <a:pt x="754281" y="0"/>
                  </a:moveTo>
                  <a:cubicBezTo>
                    <a:pt x="756192" y="0"/>
                    <a:pt x="760013" y="0"/>
                    <a:pt x="761917" y="0"/>
                  </a:cubicBezTo>
                  <a:cubicBezTo>
                    <a:pt x="769560" y="0"/>
                    <a:pt x="779107" y="0"/>
                    <a:pt x="786744" y="0"/>
                  </a:cubicBezTo>
                  <a:lnTo>
                    <a:pt x="1494269" y="0"/>
                  </a:lnTo>
                  <a:lnTo>
                    <a:pt x="1475789" y="28483"/>
                  </a:lnTo>
                  <a:cubicBezTo>
                    <a:pt x="1160469" y="563231"/>
                    <a:pt x="965439" y="1301979"/>
                    <a:pt x="965439" y="2117977"/>
                  </a:cubicBezTo>
                  <a:lnTo>
                    <a:pt x="971409" y="2318472"/>
                  </a:lnTo>
                  <a:lnTo>
                    <a:pt x="0" y="2318472"/>
                  </a:lnTo>
                  <a:cubicBezTo>
                    <a:pt x="0" y="2312740"/>
                    <a:pt x="0" y="2305097"/>
                    <a:pt x="0" y="2297460"/>
                  </a:cubicBezTo>
                  <a:cubicBezTo>
                    <a:pt x="0" y="2291735"/>
                    <a:pt x="0" y="2287913"/>
                    <a:pt x="0" y="2284092"/>
                  </a:cubicBezTo>
                  <a:cubicBezTo>
                    <a:pt x="0" y="2266902"/>
                    <a:pt x="0" y="2247808"/>
                    <a:pt x="0" y="2230618"/>
                  </a:cubicBezTo>
                  <a:cubicBezTo>
                    <a:pt x="0" y="2226797"/>
                    <a:pt x="0" y="2221071"/>
                    <a:pt x="0" y="2217250"/>
                  </a:cubicBezTo>
                  <a:cubicBezTo>
                    <a:pt x="0" y="2213435"/>
                    <a:pt x="0" y="2211524"/>
                    <a:pt x="0" y="2209613"/>
                  </a:cubicBezTo>
                  <a:cubicBezTo>
                    <a:pt x="0" y="2186691"/>
                    <a:pt x="0" y="2161865"/>
                    <a:pt x="0" y="2138949"/>
                  </a:cubicBezTo>
                  <a:cubicBezTo>
                    <a:pt x="0" y="2137039"/>
                    <a:pt x="0" y="2135128"/>
                    <a:pt x="0" y="2135128"/>
                  </a:cubicBezTo>
                  <a:cubicBezTo>
                    <a:pt x="1911" y="2104576"/>
                    <a:pt x="3822" y="2075929"/>
                    <a:pt x="3822" y="2047281"/>
                  </a:cubicBezTo>
                  <a:cubicBezTo>
                    <a:pt x="3822" y="2043459"/>
                    <a:pt x="3822" y="2041549"/>
                    <a:pt x="3822" y="2037734"/>
                  </a:cubicBezTo>
                  <a:cubicBezTo>
                    <a:pt x="3822" y="2037734"/>
                    <a:pt x="3822" y="2033912"/>
                    <a:pt x="3822" y="2033912"/>
                  </a:cubicBezTo>
                  <a:cubicBezTo>
                    <a:pt x="3822" y="2003354"/>
                    <a:pt x="7636" y="1974706"/>
                    <a:pt x="7636" y="1944155"/>
                  </a:cubicBezTo>
                  <a:cubicBezTo>
                    <a:pt x="7636" y="1942244"/>
                    <a:pt x="7636" y="1938422"/>
                    <a:pt x="7636" y="1936512"/>
                  </a:cubicBezTo>
                  <a:cubicBezTo>
                    <a:pt x="7636" y="1934607"/>
                    <a:pt x="7636" y="1932690"/>
                    <a:pt x="7636" y="1930786"/>
                  </a:cubicBezTo>
                  <a:cubicBezTo>
                    <a:pt x="9547" y="1894495"/>
                    <a:pt x="13369" y="1860122"/>
                    <a:pt x="15273" y="1823838"/>
                  </a:cubicBezTo>
                  <a:cubicBezTo>
                    <a:pt x="15273" y="1820017"/>
                    <a:pt x="15273" y="1818106"/>
                    <a:pt x="15273" y="1816195"/>
                  </a:cubicBezTo>
                  <a:cubicBezTo>
                    <a:pt x="15273" y="1816195"/>
                    <a:pt x="15273" y="1812380"/>
                    <a:pt x="15273" y="1812380"/>
                  </a:cubicBezTo>
                  <a:cubicBezTo>
                    <a:pt x="19094" y="1770364"/>
                    <a:pt x="22916" y="1728348"/>
                    <a:pt x="26730" y="1688243"/>
                  </a:cubicBezTo>
                  <a:cubicBezTo>
                    <a:pt x="32463" y="1642405"/>
                    <a:pt x="36277" y="1596574"/>
                    <a:pt x="42010" y="1552647"/>
                  </a:cubicBezTo>
                  <a:cubicBezTo>
                    <a:pt x="42010" y="1550737"/>
                    <a:pt x="42010" y="1546922"/>
                    <a:pt x="42010" y="1546922"/>
                  </a:cubicBezTo>
                  <a:cubicBezTo>
                    <a:pt x="42010" y="1545011"/>
                    <a:pt x="42010" y="1541190"/>
                    <a:pt x="42010" y="1539279"/>
                  </a:cubicBezTo>
                  <a:cubicBezTo>
                    <a:pt x="45831" y="1516363"/>
                    <a:pt x="47742" y="1491537"/>
                    <a:pt x="51557" y="1468622"/>
                  </a:cubicBezTo>
                  <a:cubicBezTo>
                    <a:pt x="51557" y="1466711"/>
                    <a:pt x="51557" y="1462889"/>
                    <a:pt x="51557" y="1459068"/>
                  </a:cubicBezTo>
                  <a:cubicBezTo>
                    <a:pt x="55378" y="1438063"/>
                    <a:pt x="57289" y="1417052"/>
                    <a:pt x="61104" y="1396047"/>
                  </a:cubicBezTo>
                  <a:cubicBezTo>
                    <a:pt x="61104" y="1392226"/>
                    <a:pt x="61104" y="1390321"/>
                    <a:pt x="61104" y="1386500"/>
                  </a:cubicBezTo>
                  <a:cubicBezTo>
                    <a:pt x="61104" y="1384589"/>
                    <a:pt x="61104" y="1380768"/>
                    <a:pt x="61104" y="1380768"/>
                  </a:cubicBezTo>
                  <a:cubicBezTo>
                    <a:pt x="66836" y="1350209"/>
                    <a:pt x="70651" y="1321562"/>
                    <a:pt x="76383" y="1291010"/>
                  </a:cubicBezTo>
                  <a:cubicBezTo>
                    <a:pt x="78294" y="1287189"/>
                    <a:pt x="78294" y="1283367"/>
                    <a:pt x="78294" y="1279552"/>
                  </a:cubicBezTo>
                  <a:cubicBezTo>
                    <a:pt x="82109" y="1248994"/>
                    <a:pt x="87841" y="1220346"/>
                    <a:pt x="93566" y="1191699"/>
                  </a:cubicBezTo>
                  <a:cubicBezTo>
                    <a:pt x="93566" y="1189794"/>
                    <a:pt x="93566" y="1187877"/>
                    <a:pt x="93566" y="1185973"/>
                  </a:cubicBezTo>
                  <a:cubicBezTo>
                    <a:pt x="93566" y="1184062"/>
                    <a:pt x="93566" y="1182151"/>
                    <a:pt x="93566" y="1180241"/>
                  </a:cubicBezTo>
                  <a:cubicBezTo>
                    <a:pt x="97388" y="1159236"/>
                    <a:pt x="101209" y="1140135"/>
                    <a:pt x="105024" y="1121041"/>
                  </a:cubicBezTo>
                  <a:cubicBezTo>
                    <a:pt x="108846" y="1101941"/>
                    <a:pt x="112660" y="1082840"/>
                    <a:pt x="116482" y="1063746"/>
                  </a:cubicBezTo>
                  <a:cubicBezTo>
                    <a:pt x="118392" y="1058014"/>
                    <a:pt x="120303" y="1052288"/>
                    <a:pt x="120303" y="1046556"/>
                  </a:cubicBezTo>
                  <a:cubicBezTo>
                    <a:pt x="124125" y="1033188"/>
                    <a:pt x="126029" y="1017915"/>
                    <a:pt x="129850" y="1004540"/>
                  </a:cubicBezTo>
                  <a:cubicBezTo>
                    <a:pt x="131761" y="998814"/>
                    <a:pt x="133672" y="994993"/>
                    <a:pt x="133672" y="989267"/>
                  </a:cubicBezTo>
                  <a:cubicBezTo>
                    <a:pt x="137487" y="970167"/>
                    <a:pt x="143219" y="951073"/>
                    <a:pt x="147034" y="933883"/>
                  </a:cubicBezTo>
                  <a:cubicBezTo>
                    <a:pt x="147034" y="930061"/>
                    <a:pt x="147034" y="928150"/>
                    <a:pt x="147034" y="926240"/>
                  </a:cubicBezTo>
                  <a:cubicBezTo>
                    <a:pt x="152766" y="909056"/>
                    <a:pt x="156587" y="893777"/>
                    <a:pt x="160402" y="878498"/>
                  </a:cubicBezTo>
                  <a:cubicBezTo>
                    <a:pt x="160402" y="872766"/>
                    <a:pt x="164224" y="868951"/>
                    <a:pt x="164224" y="863219"/>
                  </a:cubicBezTo>
                  <a:cubicBezTo>
                    <a:pt x="168038" y="849850"/>
                    <a:pt x="171860" y="836482"/>
                    <a:pt x="175681" y="823113"/>
                  </a:cubicBezTo>
                  <a:cubicBezTo>
                    <a:pt x="177592" y="819292"/>
                    <a:pt x="179496" y="813566"/>
                    <a:pt x="179496" y="809745"/>
                  </a:cubicBezTo>
                  <a:cubicBezTo>
                    <a:pt x="185228" y="792555"/>
                    <a:pt x="189043" y="777276"/>
                    <a:pt x="194775" y="760093"/>
                  </a:cubicBezTo>
                  <a:cubicBezTo>
                    <a:pt x="196686" y="756271"/>
                    <a:pt x="198597" y="754360"/>
                    <a:pt x="198597" y="750545"/>
                  </a:cubicBezTo>
                  <a:cubicBezTo>
                    <a:pt x="202412" y="737170"/>
                    <a:pt x="208144" y="723809"/>
                    <a:pt x="211965" y="710433"/>
                  </a:cubicBezTo>
                  <a:cubicBezTo>
                    <a:pt x="213869" y="704708"/>
                    <a:pt x="217691" y="700886"/>
                    <a:pt x="217691" y="695161"/>
                  </a:cubicBezTo>
                  <a:cubicBezTo>
                    <a:pt x="221512" y="681792"/>
                    <a:pt x="227238" y="670328"/>
                    <a:pt x="231059" y="656966"/>
                  </a:cubicBezTo>
                  <a:cubicBezTo>
                    <a:pt x="232970" y="655055"/>
                    <a:pt x="234874" y="651234"/>
                    <a:pt x="234874" y="647412"/>
                  </a:cubicBezTo>
                  <a:cubicBezTo>
                    <a:pt x="240606" y="632133"/>
                    <a:pt x="246332" y="616861"/>
                    <a:pt x="252064" y="601581"/>
                  </a:cubicBezTo>
                  <a:cubicBezTo>
                    <a:pt x="253975" y="597760"/>
                    <a:pt x="255879" y="593939"/>
                    <a:pt x="255879" y="590124"/>
                  </a:cubicBezTo>
                  <a:cubicBezTo>
                    <a:pt x="259700" y="578666"/>
                    <a:pt x="265432" y="567202"/>
                    <a:pt x="269247" y="555744"/>
                  </a:cubicBezTo>
                  <a:cubicBezTo>
                    <a:pt x="271158" y="551929"/>
                    <a:pt x="274979" y="546197"/>
                    <a:pt x="274979" y="542376"/>
                  </a:cubicBezTo>
                  <a:cubicBezTo>
                    <a:pt x="280705" y="530918"/>
                    <a:pt x="284527" y="517549"/>
                    <a:pt x="290252" y="506091"/>
                  </a:cubicBezTo>
                  <a:cubicBezTo>
                    <a:pt x="292163" y="502270"/>
                    <a:pt x="292163" y="500359"/>
                    <a:pt x="292163" y="498449"/>
                  </a:cubicBezTo>
                  <a:cubicBezTo>
                    <a:pt x="299806" y="485087"/>
                    <a:pt x="305531" y="471712"/>
                    <a:pt x="311257" y="458350"/>
                  </a:cubicBezTo>
                  <a:cubicBezTo>
                    <a:pt x="313168" y="454528"/>
                    <a:pt x="316989" y="450707"/>
                    <a:pt x="316989" y="446885"/>
                  </a:cubicBezTo>
                  <a:cubicBezTo>
                    <a:pt x="320810" y="435428"/>
                    <a:pt x="324625" y="425881"/>
                    <a:pt x="330357" y="416334"/>
                  </a:cubicBezTo>
                  <a:cubicBezTo>
                    <a:pt x="332262" y="412512"/>
                    <a:pt x="334179" y="408691"/>
                    <a:pt x="336083" y="404869"/>
                  </a:cubicBezTo>
                  <a:cubicBezTo>
                    <a:pt x="343726" y="391507"/>
                    <a:pt x="349452" y="380043"/>
                    <a:pt x="355184" y="368585"/>
                  </a:cubicBezTo>
                  <a:cubicBezTo>
                    <a:pt x="355184" y="366675"/>
                    <a:pt x="355184" y="366675"/>
                    <a:pt x="355184" y="366675"/>
                  </a:cubicBezTo>
                  <a:cubicBezTo>
                    <a:pt x="360909" y="353306"/>
                    <a:pt x="368546" y="341848"/>
                    <a:pt x="374278" y="330391"/>
                  </a:cubicBezTo>
                  <a:cubicBezTo>
                    <a:pt x="376188" y="326569"/>
                    <a:pt x="378093" y="324665"/>
                    <a:pt x="380003" y="320844"/>
                  </a:cubicBezTo>
                  <a:cubicBezTo>
                    <a:pt x="385736" y="313207"/>
                    <a:pt x="389550" y="303654"/>
                    <a:pt x="395283" y="296017"/>
                  </a:cubicBezTo>
                  <a:cubicBezTo>
                    <a:pt x="397193" y="292196"/>
                    <a:pt x="399097" y="290285"/>
                    <a:pt x="401008" y="286464"/>
                  </a:cubicBezTo>
                  <a:cubicBezTo>
                    <a:pt x="408645" y="275006"/>
                    <a:pt x="414377" y="263548"/>
                    <a:pt x="422013" y="254001"/>
                  </a:cubicBezTo>
                  <a:cubicBezTo>
                    <a:pt x="422013" y="252090"/>
                    <a:pt x="422013" y="252090"/>
                    <a:pt x="422013" y="252090"/>
                  </a:cubicBezTo>
                  <a:cubicBezTo>
                    <a:pt x="427745" y="242543"/>
                    <a:pt x="435381" y="232990"/>
                    <a:pt x="441114" y="223443"/>
                  </a:cubicBezTo>
                  <a:cubicBezTo>
                    <a:pt x="443018" y="219621"/>
                    <a:pt x="444928" y="215806"/>
                    <a:pt x="446839" y="213896"/>
                  </a:cubicBezTo>
                  <a:cubicBezTo>
                    <a:pt x="452571" y="206259"/>
                    <a:pt x="458297" y="200527"/>
                    <a:pt x="464029" y="192884"/>
                  </a:cubicBezTo>
                  <a:cubicBezTo>
                    <a:pt x="465933" y="190980"/>
                    <a:pt x="467844" y="187159"/>
                    <a:pt x="469755" y="185248"/>
                  </a:cubicBezTo>
                  <a:cubicBezTo>
                    <a:pt x="475480" y="175701"/>
                    <a:pt x="483123" y="166147"/>
                    <a:pt x="490759" y="158511"/>
                  </a:cubicBezTo>
                  <a:cubicBezTo>
                    <a:pt x="492670" y="156600"/>
                    <a:pt x="494581" y="154690"/>
                    <a:pt x="494581" y="154690"/>
                  </a:cubicBezTo>
                  <a:cubicBezTo>
                    <a:pt x="500306" y="147053"/>
                    <a:pt x="507949" y="139417"/>
                    <a:pt x="513675" y="133685"/>
                  </a:cubicBezTo>
                  <a:cubicBezTo>
                    <a:pt x="517496" y="129863"/>
                    <a:pt x="519407" y="127953"/>
                    <a:pt x="521311" y="126042"/>
                  </a:cubicBezTo>
                  <a:cubicBezTo>
                    <a:pt x="527043" y="120316"/>
                    <a:pt x="532769" y="114584"/>
                    <a:pt x="538501" y="108859"/>
                  </a:cubicBezTo>
                  <a:cubicBezTo>
                    <a:pt x="540412" y="106948"/>
                    <a:pt x="544227" y="103127"/>
                    <a:pt x="544227" y="103127"/>
                  </a:cubicBezTo>
                  <a:cubicBezTo>
                    <a:pt x="551863" y="97401"/>
                    <a:pt x="559506" y="89758"/>
                    <a:pt x="567142" y="84032"/>
                  </a:cubicBezTo>
                  <a:cubicBezTo>
                    <a:pt x="569053" y="82122"/>
                    <a:pt x="572874" y="80211"/>
                    <a:pt x="572874" y="80211"/>
                  </a:cubicBezTo>
                  <a:cubicBezTo>
                    <a:pt x="580511" y="76390"/>
                    <a:pt x="586236" y="70664"/>
                    <a:pt x="591968" y="66843"/>
                  </a:cubicBezTo>
                  <a:cubicBezTo>
                    <a:pt x="595790" y="64932"/>
                    <a:pt x="597694" y="61110"/>
                    <a:pt x="599605" y="61110"/>
                  </a:cubicBezTo>
                  <a:cubicBezTo>
                    <a:pt x="605337" y="55385"/>
                    <a:pt x="612973" y="51563"/>
                    <a:pt x="618699" y="47742"/>
                  </a:cubicBezTo>
                  <a:cubicBezTo>
                    <a:pt x="618699" y="45838"/>
                    <a:pt x="622520" y="43927"/>
                    <a:pt x="622520" y="43927"/>
                  </a:cubicBezTo>
                  <a:cubicBezTo>
                    <a:pt x="630163" y="38195"/>
                    <a:pt x="637799" y="34380"/>
                    <a:pt x="645436" y="30559"/>
                  </a:cubicBezTo>
                  <a:cubicBezTo>
                    <a:pt x="647346" y="28648"/>
                    <a:pt x="649257" y="26737"/>
                    <a:pt x="651168" y="26737"/>
                  </a:cubicBezTo>
                  <a:cubicBezTo>
                    <a:pt x="658804" y="24826"/>
                    <a:pt x="664530" y="21005"/>
                    <a:pt x="670262" y="19101"/>
                  </a:cubicBezTo>
                  <a:cubicBezTo>
                    <a:pt x="672173" y="17190"/>
                    <a:pt x="675988" y="15279"/>
                    <a:pt x="677898" y="15279"/>
                  </a:cubicBezTo>
                  <a:cubicBezTo>
                    <a:pt x="685535" y="11458"/>
                    <a:pt x="691267" y="9547"/>
                    <a:pt x="698903" y="7636"/>
                  </a:cubicBezTo>
                  <a:cubicBezTo>
                    <a:pt x="700814" y="7636"/>
                    <a:pt x="702724" y="7636"/>
                    <a:pt x="702724" y="7636"/>
                  </a:cubicBezTo>
                  <a:cubicBezTo>
                    <a:pt x="712272" y="5732"/>
                    <a:pt x="719908" y="1911"/>
                    <a:pt x="727551" y="1911"/>
                  </a:cubicBezTo>
                  <a:cubicBezTo>
                    <a:pt x="731366" y="1911"/>
                    <a:pt x="733276" y="1911"/>
                    <a:pt x="735187" y="1911"/>
                  </a:cubicBezTo>
                  <a:cubicBezTo>
                    <a:pt x="742823" y="0"/>
                    <a:pt x="748555" y="0"/>
                    <a:pt x="754281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6F98D89-8935-AD21-5D38-1795546E419E}"/>
                </a:ext>
              </a:extLst>
            </p:cNvPr>
            <p:cNvSpPr/>
            <p:nvPr/>
          </p:nvSpPr>
          <p:spPr>
            <a:xfrm>
              <a:off x="851666" y="1625227"/>
              <a:ext cx="1787165" cy="2606845"/>
            </a:xfrm>
            <a:custGeom>
              <a:avLst/>
              <a:gdLst>
                <a:gd name="connsiteX0" fmla="*/ 893579 w 1787165"/>
                <a:gd name="connsiteY0" fmla="*/ 0 h 2606845"/>
                <a:gd name="connsiteX1" fmla="*/ 1782640 w 1787165"/>
                <a:gd name="connsiteY1" fmla="*/ 2345931 h 2606845"/>
                <a:gd name="connsiteX2" fmla="*/ 1787165 w 1787165"/>
                <a:gd name="connsiteY2" fmla="*/ 2606845 h 2606845"/>
                <a:gd name="connsiteX3" fmla="*/ 1687867 w 1787165"/>
                <a:gd name="connsiteY3" fmla="*/ 2606845 h 2606845"/>
                <a:gd name="connsiteX4" fmla="*/ 1683870 w 1787165"/>
                <a:gd name="connsiteY4" fmla="*/ 2375649 h 2606845"/>
                <a:gd name="connsiteX5" fmla="*/ 893579 w 1787165"/>
                <a:gd name="connsiteY5" fmla="*/ 292196 h 2606845"/>
                <a:gd name="connsiteX6" fmla="*/ 103316 w 1787165"/>
                <a:gd name="connsiteY6" fmla="*/ 2375649 h 2606845"/>
                <a:gd name="connsiteX7" fmla="*/ 99299 w 1787165"/>
                <a:gd name="connsiteY7" fmla="*/ 2606845 h 2606845"/>
                <a:gd name="connsiteX8" fmla="*/ 0 w 1787165"/>
                <a:gd name="connsiteY8" fmla="*/ 2606845 h 2606845"/>
                <a:gd name="connsiteX9" fmla="*/ 4525 w 1787165"/>
                <a:gd name="connsiteY9" fmla="*/ 2345931 h 2606845"/>
                <a:gd name="connsiteX10" fmla="*/ 893579 w 1787165"/>
                <a:gd name="connsiteY10" fmla="*/ 0 h 2606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7165" h="2606845">
                  <a:moveTo>
                    <a:pt x="893579" y="0"/>
                  </a:moveTo>
                  <a:cubicBezTo>
                    <a:pt x="1355464" y="0"/>
                    <a:pt x="1736780" y="1030609"/>
                    <a:pt x="1782640" y="2345931"/>
                  </a:cubicBezTo>
                  <a:lnTo>
                    <a:pt x="1787165" y="2606845"/>
                  </a:lnTo>
                  <a:lnTo>
                    <a:pt x="1687867" y="2606845"/>
                  </a:lnTo>
                  <a:lnTo>
                    <a:pt x="1683870" y="2375649"/>
                  </a:lnTo>
                  <a:cubicBezTo>
                    <a:pt x="1643240" y="1206982"/>
                    <a:pt x="1305332" y="292196"/>
                    <a:pt x="893579" y="292196"/>
                  </a:cubicBezTo>
                  <a:cubicBezTo>
                    <a:pt x="483618" y="292196"/>
                    <a:pt x="144149" y="1206982"/>
                    <a:pt x="103316" y="2375649"/>
                  </a:cubicBezTo>
                  <a:lnTo>
                    <a:pt x="99299" y="2606845"/>
                  </a:lnTo>
                  <a:lnTo>
                    <a:pt x="0" y="2606845"/>
                  </a:lnTo>
                  <a:lnTo>
                    <a:pt x="4525" y="2345931"/>
                  </a:lnTo>
                  <a:cubicBezTo>
                    <a:pt x="50385" y="1030609"/>
                    <a:pt x="431701" y="0"/>
                    <a:pt x="89357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348B66A-DA35-746D-5D1E-32B60D0AC5C4}"/>
                </a:ext>
              </a:extLst>
            </p:cNvPr>
            <p:cNvSpPr/>
            <p:nvPr/>
          </p:nvSpPr>
          <p:spPr>
            <a:xfrm>
              <a:off x="1785717" y="1625227"/>
              <a:ext cx="1774882" cy="2606839"/>
            </a:xfrm>
            <a:custGeom>
              <a:avLst/>
              <a:gdLst>
                <a:gd name="connsiteX0" fmla="*/ 2538 w 1774882"/>
                <a:gd name="connsiteY0" fmla="*/ 577 h 2599235"/>
                <a:gd name="connsiteX1" fmla="*/ 8525 w 1774882"/>
                <a:gd name="connsiteY1" fmla="*/ 1937 h 2599235"/>
                <a:gd name="connsiteX2" fmla="*/ 936582 w 1774882"/>
                <a:gd name="connsiteY2" fmla="*/ 1937 h 2599235"/>
                <a:gd name="connsiteX3" fmla="*/ 967134 w 1774882"/>
                <a:gd name="connsiteY3" fmla="*/ 1937 h 2599235"/>
                <a:gd name="connsiteX4" fmla="*/ 970956 w 1774882"/>
                <a:gd name="connsiteY4" fmla="*/ 1937 h 2599235"/>
                <a:gd name="connsiteX5" fmla="*/ 976681 w 1774882"/>
                <a:gd name="connsiteY5" fmla="*/ 1937 h 2599235"/>
                <a:gd name="connsiteX6" fmla="*/ 988139 w 1774882"/>
                <a:gd name="connsiteY6" fmla="*/ 1937 h 2599235"/>
                <a:gd name="connsiteX7" fmla="*/ 999597 w 1774882"/>
                <a:gd name="connsiteY7" fmla="*/ 3848 h 2599235"/>
                <a:gd name="connsiteX8" fmla="*/ 1011054 w 1774882"/>
                <a:gd name="connsiteY8" fmla="*/ 5759 h 2599235"/>
                <a:gd name="connsiteX9" fmla="*/ 1016780 w 1774882"/>
                <a:gd name="connsiteY9" fmla="*/ 5759 h 2599235"/>
                <a:gd name="connsiteX10" fmla="*/ 1022512 w 1774882"/>
                <a:gd name="connsiteY10" fmla="*/ 5759 h 2599235"/>
                <a:gd name="connsiteX11" fmla="*/ 1033970 w 1774882"/>
                <a:gd name="connsiteY11" fmla="*/ 9580 h 2599235"/>
                <a:gd name="connsiteX12" fmla="*/ 1045428 w 1774882"/>
                <a:gd name="connsiteY12" fmla="*/ 13395 h 2599235"/>
                <a:gd name="connsiteX13" fmla="*/ 1056885 w 1774882"/>
                <a:gd name="connsiteY13" fmla="*/ 17216 h 2599235"/>
                <a:gd name="connsiteX14" fmla="*/ 1062611 w 1774882"/>
                <a:gd name="connsiteY14" fmla="*/ 19127 h 2599235"/>
                <a:gd name="connsiteX15" fmla="*/ 1066432 w 1774882"/>
                <a:gd name="connsiteY15" fmla="*/ 21038 h 2599235"/>
                <a:gd name="connsiteX16" fmla="*/ 1079794 w 1774882"/>
                <a:gd name="connsiteY16" fmla="*/ 26770 h 2599235"/>
                <a:gd name="connsiteX17" fmla="*/ 1089348 w 1774882"/>
                <a:gd name="connsiteY17" fmla="*/ 32495 h 2599235"/>
                <a:gd name="connsiteX18" fmla="*/ 1102716 w 1774882"/>
                <a:gd name="connsiteY18" fmla="*/ 40132 h 2599235"/>
                <a:gd name="connsiteX19" fmla="*/ 1110353 w 1774882"/>
                <a:gd name="connsiteY19" fmla="*/ 43953 h 2599235"/>
                <a:gd name="connsiteX20" fmla="*/ 1112263 w 1774882"/>
                <a:gd name="connsiteY20" fmla="*/ 43953 h 2599235"/>
                <a:gd name="connsiteX21" fmla="*/ 1129447 w 1774882"/>
                <a:gd name="connsiteY21" fmla="*/ 55411 h 2599235"/>
                <a:gd name="connsiteX22" fmla="*/ 1135179 w 1774882"/>
                <a:gd name="connsiteY22" fmla="*/ 59232 h 2599235"/>
                <a:gd name="connsiteX23" fmla="*/ 1158088 w 1774882"/>
                <a:gd name="connsiteY23" fmla="*/ 76422 h 2599235"/>
                <a:gd name="connsiteX24" fmla="*/ 1161909 w 1774882"/>
                <a:gd name="connsiteY24" fmla="*/ 78333 h 2599235"/>
                <a:gd name="connsiteX25" fmla="*/ 1182914 w 1774882"/>
                <a:gd name="connsiteY25" fmla="*/ 95517 h 2599235"/>
                <a:gd name="connsiteX26" fmla="*/ 1190557 w 1774882"/>
                <a:gd name="connsiteY26" fmla="*/ 103159 h 2599235"/>
                <a:gd name="connsiteX27" fmla="*/ 1207740 w 1774882"/>
                <a:gd name="connsiteY27" fmla="*/ 118432 h 2599235"/>
                <a:gd name="connsiteX28" fmla="*/ 1211562 w 1774882"/>
                <a:gd name="connsiteY28" fmla="*/ 122253 h 2599235"/>
                <a:gd name="connsiteX29" fmla="*/ 1215377 w 1774882"/>
                <a:gd name="connsiteY29" fmla="*/ 126075 h 2599235"/>
                <a:gd name="connsiteX30" fmla="*/ 1242113 w 1774882"/>
                <a:gd name="connsiteY30" fmla="*/ 152812 h 2599235"/>
                <a:gd name="connsiteX31" fmla="*/ 1266940 w 1774882"/>
                <a:gd name="connsiteY31" fmla="*/ 181460 h 2599235"/>
                <a:gd name="connsiteX32" fmla="*/ 1270755 w 1774882"/>
                <a:gd name="connsiteY32" fmla="*/ 185274 h 2599235"/>
                <a:gd name="connsiteX33" fmla="*/ 1274576 w 1774882"/>
                <a:gd name="connsiteY33" fmla="*/ 189096 h 2599235"/>
                <a:gd name="connsiteX34" fmla="*/ 1303217 w 1774882"/>
                <a:gd name="connsiteY34" fmla="*/ 225386 h 2599235"/>
                <a:gd name="connsiteX35" fmla="*/ 1307039 w 1774882"/>
                <a:gd name="connsiteY35" fmla="*/ 229201 h 2599235"/>
                <a:gd name="connsiteX36" fmla="*/ 1333769 w 1774882"/>
                <a:gd name="connsiteY36" fmla="*/ 267396 h 2599235"/>
                <a:gd name="connsiteX37" fmla="*/ 1337590 w 1774882"/>
                <a:gd name="connsiteY37" fmla="*/ 271217 h 2599235"/>
                <a:gd name="connsiteX38" fmla="*/ 1337590 w 1774882"/>
                <a:gd name="connsiteY38" fmla="*/ 273128 h 2599235"/>
                <a:gd name="connsiteX39" fmla="*/ 1368142 w 1774882"/>
                <a:gd name="connsiteY39" fmla="*/ 320870 h 2599235"/>
                <a:gd name="connsiteX40" fmla="*/ 1373874 w 1774882"/>
                <a:gd name="connsiteY40" fmla="*/ 328513 h 2599235"/>
                <a:gd name="connsiteX41" fmla="*/ 1404426 w 1774882"/>
                <a:gd name="connsiteY41" fmla="*/ 380076 h 2599235"/>
                <a:gd name="connsiteX42" fmla="*/ 1406337 w 1774882"/>
                <a:gd name="connsiteY42" fmla="*/ 383897 h 2599235"/>
                <a:gd name="connsiteX43" fmla="*/ 1408248 w 1774882"/>
                <a:gd name="connsiteY43" fmla="*/ 389623 h 2599235"/>
                <a:gd name="connsiteX44" fmla="*/ 1434978 w 1774882"/>
                <a:gd name="connsiteY44" fmla="*/ 439275 h 2599235"/>
                <a:gd name="connsiteX45" fmla="*/ 1438799 w 1774882"/>
                <a:gd name="connsiteY45" fmla="*/ 445008 h 2599235"/>
                <a:gd name="connsiteX46" fmla="*/ 1463619 w 1774882"/>
                <a:gd name="connsiteY46" fmla="*/ 494660 h 2599235"/>
                <a:gd name="connsiteX47" fmla="*/ 1465536 w 1774882"/>
                <a:gd name="connsiteY47" fmla="*/ 500392 h 2599235"/>
                <a:gd name="connsiteX48" fmla="*/ 1465536 w 1774882"/>
                <a:gd name="connsiteY48" fmla="*/ 504214 h 2599235"/>
                <a:gd name="connsiteX49" fmla="*/ 1480809 w 1774882"/>
                <a:gd name="connsiteY49" fmla="*/ 538587 h 2599235"/>
                <a:gd name="connsiteX50" fmla="*/ 1484630 w 1774882"/>
                <a:gd name="connsiteY50" fmla="*/ 546223 h 2599235"/>
                <a:gd name="connsiteX51" fmla="*/ 1503724 w 1774882"/>
                <a:gd name="connsiteY51" fmla="*/ 590150 h 2599235"/>
                <a:gd name="connsiteX52" fmla="*/ 1503724 w 1774882"/>
                <a:gd name="connsiteY52" fmla="*/ 592061 h 2599235"/>
                <a:gd name="connsiteX53" fmla="*/ 1503724 w 1774882"/>
                <a:gd name="connsiteY53" fmla="*/ 595882 h 2599235"/>
                <a:gd name="connsiteX54" fmla="*/ 1528551 w 1774882"/>
                <a:gd name="connsiteY54" fmla="*/ 658903 h 2599235"/>
                <a:gd name="connsiteX55" fmla="*/ 1528551 w 1774882"/>
                <a:gd name="connsiteY55" fmla="*/ 662718 h 2599235"/>
                <a:gd name="connsiteX56" fmla="*/ 1549555 w 1774882"/>
                <a:gd name="connsiteY56" fmla="*/ 720013 h 2599235"/>
                <a:gd name="connsiteX57" fmla="*/ 1551466 w 1774882"/>
                <a:gd name="connsiteY57" fmla="*/ 725746 h 2599235"/>
                <a:gd name="connsiteX58" fmla="*/ 1555281 w 1774882"/>
                <a:gd name="connsiteY58" fmla="*/ 735293 h 2599235"/>
                <a:gd name="connsiteX59" fmla="*/ 1566739 w 1774882"/>
                <a:gd name="connsiteY59" fmla="*/ 769672 h 2599235"/>
                <a:gd name="connsiteX60" fmla="*/ 1570560 w 1774882"/>
                <a:gd name="connsiteY60" fmla="*/ 781130 h 2599235"/>
                <a:gd name="connsiteX61" fmla="*/ 1572471 w 1774882"/>
                <a:gd name="connsiteY61" fmla="*/ 788766 h 2599235"/>
                <a:gd name="connsiteX62" fmla="*/ 1582018 w 1774882"/>
                <a:gd name="connsiteY62" fmla="*/ 817414 h 2599235"/>
                <a:gd name="connsiteX63" fmla="*/ 1585833 w 1774882"/>
                <a:gd name="connsiteY63" fmla="*/ 832693 h 2599235"/>
                <a:gd name="connsiteX64" fmla="*/ 1585833 w 1774882"/>
                <a:gd name="connsiteY64" fmla="*/ 838419 h 2599235"/>
                <a:gd name="connsiteX65" fmla="*/ 1595380 w 1774882"/>
                <a:gd name="connsiteY65" fmla="*/ 870888 h 2599235"/>
                <a:gd name="connsiteX66" fmla="*/ 1599201 w 1774882"/>
                <a:gd name="connsiteY66" fmla="*/ 886167 h 2599235"/>
                <a:gd name="connsiteX67" fmla="*/ 1599201 w 1774882"/>
                <a:gd name="connsiteY67" fmla="*/ 889982 h 2599235"/>
                <a:gd name="connsiteX68" fmla="*/ 1604933 w 1774882"/>
                <a:gd name="connsiteY68" fmla="*/ 912904 h 2599235"/>
                <a:gd name="connsiteX69" fmla="*/ 1610659 w 1774882"/>
                <a:gd name="connsiteY69" fmla="*/ 933909 h 2599235"/>
                <a:gd name="connsiteX70" fmla="*/ 1610659 w 1774882"/>
                <a:gd name="connsiteY70" fmla="*/ 937730 h 2599235"/>
                <a:gd name="connsiteX71" fmla="*/ 1616391 w 1774882"/>
                <a:gd name="connsiteY71" fmla="*/ 956824 h 2599235"/>
                <a:gd name="connsiteX72" fmla="*/ 1622117 w 1774882"/>
                <a:gd name="connsiteY72" fmla="*/ 979747 h 2599235"/>
                <a:gd name="connsiteX73" fmla="*/ 1622117 w 1774882"/>
                <a:gd name="connsiteY73" fmla="*/ 983561 h 2599235"/>
                <a:gd name="connsiteX74" fmla="*/ 1627849 w 1774882"/>
                <a:gd name="connsiteY74" fmla="*/ 1004573 h 2599235"/>
                <a:gd name="connsiteX75" fmla="*/ 1633574 w 1774882"/>
                <a:gd name="connsiteY75" fmla="*/ 1025578 h 2599235"/>
                <a:gd name="connsiteX76" fmla="*/ 1633574 w 1774882"/>
                <a:gd name="connsiteY76" fmla="*/ 1031310 h 2599235"/>
                <a:gd name="connsiteX77" fmla="*/ 1639307 w 1774882"/>
                <a:gd name="connsiteY77" fmla="*/ 1058047 h 2599235"/>
                <a:gd name="connsiteX78" fmla="*/ 1645032 w 1774882"/>
                <a:gd name="connsiteY78" fmla="*/ 1077147 h 2599235"/>
                <a:gd name="connsiteX79" fmla="*/ 1645032 w 1774882"/>
                <a:gd name="connsiteY79" fmla="*/ 1082873 h 2599235"/>
                <a:gd name="connsiteX80" fmla="*/ 1654579 w 1774882"/>
                <a:gd name="connsiteY80" fmla="*/ 1124889 h 2599235"/>
                <a:gd name="connsiteX81" fmla="*/ 1656490 w 1774882"/>
                <a:gd name="connsiteY81" fmla="*/ 1136347 h 2599235"/>
                <a:gd name="connsiteX82" fmla="*/ 1669858 w 1774882"/>
                <a:gd name="connsiteY82" fmla="*/ 1193642 h 2599235"/>
                <a:gd name="connsiteX83" fmla="*/ 1669858 w 1774882"/>
                <a:gd name="connsiteY83" fmla="*/ 1195546 h 2599235"/>
                <a:gd name="connsiteX84" fmla="*/ 1692774 w 1774882"/>
                <a:gd name="connsiteY84" fmla="*/ 1306316 h 2599235"/>
                <a:gd name="connsiteX85" fmla="*/ 1692774 w 1774882"/>
                <a:gd name="connsiteY85" fmla="*/ 1310137 h 2599235"/>
                <a:gd name="connsiteX86" fmla="*/ 1694685 w 1774882"/>
                <a:gd name="connsiteY86" fmla="*/ 1323505 h 2599235"/>
                <a:gd name="connsiteX87" fmla="*/ 1704232 w 1774882"/>
                <a:gd name="connsiteY87" fmla="*/ 1371247 h 2599235"/>
                <a:gd name="connsiteX88" fmla="*/ 1708046 w 1774882"/>
                <a:gd name="connsiteY88" fmla="*/ 1392259 h 2599235"/>
                <a:gd name="connsiteX89" fmla="*/ 1717593 w 1774882"/>
                <a:gd name="connsiteY89" fmla="*/ 1441911 h 2599235"/>
                <a:gd name="connsiteX90" fmla="*/ 1719504 w 1774882"/>
                <a:gd name="connsiteY90" fmla="*/ 1455279 h 2599235"/>
                <a:gd name="connsiteX91" fmla="*/ 1719504 w 1774882"/>
                <a:gd name="connsiteY91" fmla="*/ 1459101 h 2599235"/>
                <a:gd name="connsiteX92" fmla="*/ 1736694 w 1774882"/>
                <a:gd name="connsiteY92" fmla="*/ 1567953 h 2599235"/>
                <a:gd name="connsiteX93" fmla="*/ 1736694 w 1774882"/>
                <a:gd name="connsiteY93" fmla="*/ 1573685 h 2599235"/>
                <a:gd name="connsiteX94" fmla="*/ 1736694 w 1774882"/>
                <a:gd name="connsiteY94" fmla="*/ 1577506 h 2599235"/>
                <a:gd name="connsiteX95" fmla="*/ 1738598 w 1774882"/>
                <a:gd name="connsiteY95" fmla="*/ 1596600 h 2599235"/>
                <a:gd name="connsiteX96" fmla="*/ 1742420 w 1774882"/>
                <a:gd name="connsiteY96" fmla="*/ 1625248 h 2599235"/>
                <a:gd name="connsiteX97" fmla="*/ 1742420 w 1774882"/>
                <a:gd name="connsiteY97" fmla="*/ 1634795 h 2599235"/>
                <a:gd name="connsiteX98" fmla="*/ 1744330 w 1774882"/>
                <a:gd name="connsiteY98" fmla="*/ 1651985 h 2599235"/>
                <a:gd name="connsiteX99" fmla="*/ 1746241 w 1774882"/>
                <a:gd name="connsiteY99" fmla="*/ 1672996 h 2599235"/>
                <a:gd name="connsiteX100" fmla="*/ 1748152 w 1774882"/>
                <a:gd name="connsiteY100" fmla="*/ 1690180 h 2599235"/>
                <a:gd name="connsiteX101" fmla="*/ 1750056 w 1774882"/>
                <a:gd name="connsiteY101" fmla="*/ 1709280 h 2599235"/>
                <a:gd name="connsiteX102" fmla="*/ 1750056 w 1774882"/>
                <a:gd name="connsiteY102" fmla="*/ 1720738 h 2599235"/>
                <a:gd name="connsiteX103" fmla="*/ 1753877 w 1774882"/>
                <a:gd name="connsiteY103" fmla="*/ 1749386 h 2599235"/>
                <a:gd name="connsiteX104" fmla="*/ 1753877 w 1774882"/>
                <a:gd name="connsiteY104" fmla="*/ 1764665 h 2599235"/>
                <a:gd name="connsiteX105" fmla="*/ 1753877 w 1774882"/>
                <a:gd name="connsiteY105" fmla="*/ 1768480 h 2599235"/>
                <a:gd name="connsiteX106" fmla="*/ 1757699 w 1774882"/>
                <a:gd name="connsiteY106" fmla="*/ 1804770 h 2599235"/>
                <a:gd name="connsiteX107" fmla="*/ 1757699 w 1774882"/>
                <a:gd name="connsiteY107" fmla="*/ 1816228 h 2599235"/>
                <a:gd name="connsiteX108" fmla="*/ 1757699 w 1774882"/>
                <a:gd name="connsiteY108" fmla="*/ 1827686 h 2599235"/>
                <a:gd name="connsiteX109" fmla="*/ 1757699 w 1774882"/>
                <a:gd name="connsiteY109" fmla="*/ 1841054 h 2599235"/>
                <a:gd name="connsiteX110" fmla="*/ 1761520 w 1774882"/>
                <a:gd name="connsiteY110" fmla="*/ 1877338 h 2599235"/>
                <a:gd name="connsiteX111" fmla="*/ 1761520 w 1774882"/>
                <a:gd name="connsiteY111" fmla="*/ 1881160 h 2599235"/>
                <a:gd name="connsiteX112" fmla="*/ 1761520 w 1774882"/>
                <a:gd name="connsiteY112" fmla="*/ 1888796 h 2599235"/>
                <a:gd name="connsiteX113" fmla="*/ 1763424 w 1774882"/>
                <a:gd name="connsiteY113" fmla="*/ 1915540 h 2599235"/>
                <a:gd name="connsiteX114" fmla="*/ 1765335 w 1774882"/>
                <a:gd name="connsiteY114" fmla="*/ 1942270 h 2599235"/>
                <a:gd name="connsiteX115" fmla="*/ 1765335 w 1774882"/>
                <a:gd name="connsiteY115" fmla="*/ 1949913 h 2599235"/>
                <a:gd name="connsiteX116" fmla="*/ 1765335 w 1774882"/>
                <a:gd name="connsiteY116" fmla="*/ 1953734 h 2599235"/>
                <a:gd name="connsiteX117" fmla="*/ 1769157 w 1774882"/>
                <a:gd name="connsiteY117" fmla="*/ 1990018 h 2599235"/>
                <a:gd name="connsiteX118" fmla="*/ 1769157 w 1774882"/>
                <a:gd name="connsiteY118" fmla="*/ 2005298 h 2599235"/>
                <a:gd name="connsiteX119" fmla="*/ 1769157 w 1774882"/>
                <a:gd name="connsiteY119" fmla="*/ 2016755 h 2599235"/>
                <a:gd name="connsiteX120" fmla="*/ 1769157 w 1774882"/>
                <a:gd name="connsiteY120" fmla="*/ 2028213 h 2599235"/>
                <a:gd name="connsiteX121" fmla="*/ 1771067 w 1774882"/>
                <a:gd name="connsiteY121" fmla="*/ 2066408 h 2599235"/>
                <a:gd name="connsiteX122" fmla="*/ 1771067 w 1774882"/>
                <a:gd name="connsiteY122" fmla="*/ 2072140 h 2599235"/>
                <a:gd name="connsiteX123" fmla="*/ 1771067 w 1774882"/>
                <a:gd name="connsiteY123" fmla="*/ 2081687 h 2599235"/>
                <a:gd name="connsiteX124" fmla="*/ 1771067 w 1774882"/>
                <a:gd name="connsiteY124" fmla="*/ 2104602 h 2599235"/>
                <a:gd name="connsiteX125" fmla="*/ 1772971 w 1774882"/>
                <a:gd name="connsiteY125" fmla="*/ 2137072 h 2599235"/>
                <a:gd name="connsiteX126" fmla="*/ 1772971 w 1774882"/>
                <a:gd name="connsiteY126" fmla="*/ 2140886 h 2599235"/>
                <a:gd name="connsiteX127" fmla="*/ 1774882 w 1774882"/>
                <a:gd name="connsiteY127" fmla="*/ 2179081 h 2599235"/>
                <a:gd name="connsiteX128" fmla="*/ 1774882 w 1774882"/>
                <a:gd name="connsiteY128" fmla="*/ 2194360 h 2599235"/>
                <a:gd name="connsiteX129" fmla="*/ 1774882 w 1774882"/>
                <a:gd name="connsiteY129" fmla="*/ 2211550 h 2599235"/>
                <a:gd name="connsiteX130" fmla="*/ 1774882 w 1774882"/>
                <a:gd name="connsiteY130" fmla="*/ 2226829 h 2599235"/>
                <a:gd name="connsiteX131" fmla="*/ 1774882 w 1774882"/>
                <a:gd name="connsiteY131" fmla="*/ 2261203 h 2599235"/>
                <a:gd name="connsiteX132" fmla="*/ 1774882 w 1774882"/>
                <a:gd name="connsiteY132" fmla="*/ 2270756 h 2599235"/>
                <a:gd name="connsiteX133" fmla="*/ 1774882 w 1774882"/>
                <a:gd name="connsiteY133" fmla="*/ 2272667 h 2599235"/>
                <a:gd name="connsiteX134" fmla="*/ 1774882 w 1774882"/>
                <a:gd name="connsiteY134" fmla="*/ 2320409 h 2599235"/>
                <a:gd name="connsiteX135" fmla="*/ 1774882 w 1774882"/>
                <a:gd name="connsiteY135" fmla="*/ 2329956 h 2599235"/>
                <a:gd name="connsiteX136" fmla="*/ 1774882 w 1774882"/>
                <a:gd name="connsiteY136" fmla="*/ 2345235 h 2599235"/>
                <a:gd name="connsiteX137" fmla="*/ 1774882 w 1774882"/>
                <a:gd name="connsiteY137" fmla="*/ 2368150 h 2599235"/>
                <a:gd name="connsiteX138" fmla="*/ 1774882 w 1774882"/>
                <a:gd name="connsiteY138" fmla="*/ 2387251 h 2599235"/>
                <a:gd name="connsiteX139" fmla="*/ 1774882 w 1774882"/>
                <a:gd name="connsiteY139" fmla="*/ 2412077 h 2599235"/>
                <a:gd name="connsiteX140" fmla="*/ 1774882 w 1774882"/>
                <a:gd name="connsiteY140" fmla="*/ 2425446 h 2599235"/>
                <a:gd name="connsiteX141" fmla="*/ 1774882 w 1774882"/>
                <a:gd name="connsiteY141" fmla="*/ 2448361 h 2599235"/>
                <a:gd name="connsiteX142" fmla="*/ 1774882 w 1774882"/>
                <a:gd name="connsiteY142" fmla="*/ 2478920 h 2599235"/>
                <a:gd name="connsiteX143" fmla="*/ 1774882 w 1774882"/>
                <a:gd name="connsiteY143" fmla="*/ 2490377 h 2599235"/>
                <a:gd name="connsiteX144" fmla="*/ 1774882 w 1774882"/>
                <a:gd name="connsiteY144" fmla="*/ 2513293 h 2599235"/>
                <a:gd name="connsiteX145" fmla="*/ 1774882 w 1774882"/>
                <a:gd name="connsiteY145" fmla="*/ 2543851 h 2599235"/>
                <a:gd name="connsiteX146" fmla="*/ 1774882 w 1774882"/>
                <a:gd name="connsiteY146" fmla="*/ 2553398 h 2599235"/>
                <a:gd name="connsiteX147" fmla="*/ 1774882 w 1774882"/>
                <a:gd name="connsiteY147" fmla="*/ 2599235 h 2599235"/>
                <a:gd name="connsiteX148" fmla="*/ 795268 w 1774882"/>
                <a:gd name="connsiteY148" fmla="*/ 2599235 h 2599235"/>
                <a:gd name="connsiteX149" fmla="*/ 795268 w 1774882"/>
                <a:gd name="connsiteY149" fmla="*/ 2543851 h 2599235"/>
                <a:gd name="connsiteX150" fmla="*/ 795268 w 1774882"/>
                <a:gd name="connsiteY150" fmla="*/ 2513293 h 2599235"/>
                <a:gd name="connsiteX151" fmla="*/ 795268 w 1774882"/>
                <a:gd name="connsiteY151" fmla="*/ 2478920 h 2599235"/>
                <a:gd name="connsiteX152" fmla="*/ 795268 w 1774882"/>
                <a:gd name="connsiteY152" fmla="*/ 2448361 h 2599235"/>
                <a:gd name="connsiteX153" fmla="*/ 795268 w 1774882"/>
                <a:gd name="connsiteY153" fmla="*/ 2412077 h 2599235"/>
                <a:gd name="connsiteX154" fmla="*/ 795268 w 1774882"/>
                <a:gd name="connsiteY154" fmla="*/ 2387251 h 2599235"/>
                <a:gd name="connsiteX155" fmla="*/ 795268 w 1774882"/>
                <a:gd name="connsiteY155" fmla="*/ 2345235 h 2599235"/>
                <a:gd name="connsiteX156" fmla="*/ 795268 w 1774882"/>
                <a:gd name="connsiteY156" fmla="*/ 2329956 h 2599235"/>
                <a:gd name="connsiteX157" fmla="*/ 793364 w 1774882"/>
                <a:gd name="connsiteY157" fmla="*/ 2272667 h 2599235"/>
                <a:gd name="connsiteX158" fmla="*/ 793364 w 1774882"/>
                <a:gd name="connsiteY158" fmla="*/ 2263113 h 2599235"/>
                <a:gd name="connsiteX159" fmla="*/ 791453 w 1774882"/>
                <a:gd name="connsiteY159" fmla="*/ 2213461 h 2599235"/>
                <a:gd name="connsiteX160" fmla="*/ 791453 w 1774882"/>
                <a:gd name="connsiteY160" fmla="*/ 2196271 h 2599235"/>
                <a:gd name="connsiteX161" fmla="*/ 787632 w 1774882"/>
                <a:gd name="connsiteY161" fmla="*/ 2140886 h 2599235"/>
                <a:gd name="connsiteX162" fmla="*/ 787632 w 1774882"/>
                <a:gd name="connsiteY162" fmla="*/ 2137072 h 2599235"/>
                <a:gd name="connsiteX163" fmla="*/ 783810 w 1774882"/>
                <a:gd name="connsiteY163" fmla="*/ 2081687 h 2599235"/>
                <a:gd name="connsiteX164" fmla="*/ 783810 w 1774882"/>
                <a:gd name="connsiteY164" fmla="*/ 2072140 h 2599235"/>
                <a:gd name="connsiteX165" fmla="*/ 779995 w 1774882"/>
                <a:gd name="connsiteY165" fmla="*/ 2016755 h 2599235"/>
                <a:gd name="connsiteX166" fmla="*/ 779995 w 1774882"/>
                <a:gd name="connsiteY166" fmla="*/ 2005298 h 2599235"/>
                <a:gd name="connsiteX167" fmla="*/ 776174 w 1774882"/>
                <a:gd name="connsiteY167" fmla="*/ 1949913 h 2599235"/>
                <a:gd name="connsiteX168" fmla="*/ 776174 w 1774882"/>
                <a:gd name="connsiteY168" fmla="*/ 1942270 h 2599235"/>
                <a:gd name="connsiteX169" fmla="*/ 770448 w 1774882"/>
                <a:gd name="connsiteY169" fmla="*/ 1890707 h 2599235"/>
                <a:gd name="connsiteX170" fmla="*/ 770448 w 1774882"/>
                <a:gd name="connsiteY170" fmla="*/ 1883071 h 2599235"/>
                <a:gd name="connsiteX171" fmla="*/ 764716 w 1774882"/>
                <a:gd name="connsiteY171" fmla="*/ 1829597 h 2599235"/>
                <a:gd name="connsiteX172" fmla="*/ 764716 w 1774882"/>
                <a:gd name="connsiteY172" fmla="*/ 1818139 h 2599235"/>
                <a:gd name="connsiteX173" fmla="*/ 758991 w 1774882"/>
                <a:gd name="connsiteY173" fmla="*/ 1764665 h 2599235"/>
                <a:gd name="connsiteX174" fmla="*/ 758991 w 1774882"/>
                <a:gd name="connsiteY174" fmla="*/ 1749386 h 2599235"/>
                <a:gd name="connsiteX175" fmla="*/ 753258 w 1774882"/>
                <a:gd name="connsiteY175" fmla="*/ 1707370 h 2599235"/>
                <a:gd name="connsiteX176" fmla="*/ 751354 w 1774882"/>
                <a:gd name="connsiteY176" fmla="*/ 1688276 h 2599235"/>
                <a:gd name="connsiteX177" fmla="*/ 745622 w 1774882"/>
                <a:gd name="connsiteY177" fmla="*/ 1650074 h 2599235"/>
                <a:gd name="connsiteX178" fmla="*/ 743711 w 1774882"/>
                <a:gd name="connsiteY178" fmla="*/ 1632891 h 2599235"/>
                <a:gd name="connsiteX179" fmla="*/ 737986 w 1774882"/>
                <a:gd name="connsiteY179" fmla="*/ 1594696 h 2599235"/>
                <a:gd name="connsiteX180" fmla="*/ 736075 w 1774882"/>
                <a:gd name="connsiteY180" fmla="*/ 1575596 h 2599235"/>
                <a:gd name="connsiteX181" fmla="*/ 736075 w 1774882"/>
                <a:gd name="connsiteY181" fmla="*/ 1566049 h 2599235"/>
                <a:gd name="connsiteX182" fmla="*/ 718885 w 1774882"/>
                <a:gd name="connsiteY182" fmla="*/ 1457190 h 2599235"/>
                <a:gd name="connsiteX183" fmla="*/ 716981 w 1774882"/>
                <a:gd name="connsiteY183" fmla="*/ 1441911 h 2599235"/>
                <a:gd name="connsiteX184" fmla="*/ 707427 w 1774882"/>
                <a:gd name="connsiteY184" fmla="*/ 1392259 h 2599235"/>
                <a:gd name="connsiteX185" fmla="*/ 703613 w 1774882"/>
                <a:gd name="connsiteY185" fmla="*/ 1371247 h 2599235"/>
                <a:gd name="connsiteX186" fmla="*/ 694066 w 1774882"/>
                <a:gd name="connsiteY186" fmla="*/ 1323505 h 2599235"/>
                <a:gd name="connsiteX187" fmla="*/ 690244 w 1774882"/>
                <a:gd name="connsiteY187" fmla="*/ 1306316 h 2599235"/>
                <a:gd name="connsiteX188" fmla="*/ 667329 w 1774882"/>
                <a:gd name="connsiteY188" fmla="*/ 1195546 h 2599235"/>
                <a:gd name="connsiteX189" fmla="*/ 667329 w 1774882"/>
                <a:gd name="connsiteY189" fmla="*/ 1191731 h 2599235"/>
                <a:gd name="connsiteX190" fmla="*/ 653960 w 1774882"/>
                <a:gd name="connsiteY190" fmla="*/ 1134436 h 2599235"/>
                <a:gd name="connsiteX191" fmla="*/ 650145 w 1774882"/>
                <a:gd name="connsiteY191" fmla="*/ 1121068 h 2599235"/>
                <a:gd name="connsiteX192" fmla="*/ 640592 w 1774882"/>
                <a:gd name="connsiteY192" fmla="*/ 1079051 h 2599235"/>
                <a:gd name="connsiteX193" fmla="*/ 634866 w 1774882"/>
                <a:gd name="connsiteY193" fmla="*/ 1054225 h 2599235"/>
                <a:gd name="connsiteX194" fmla="*/ 627230 w 1774882"/>
                <a:gd name="connsiteY194" fmla="*/ 1027488 h 2599235"/>
                <a:gd name="connsiteX195" fmla="*/ 619587 w 1774882"/>
                <a:gd name="connsiteY195" fmla="*/ 1000751 h 2599235"/>
                <a:gd name="connsiteX196" fmla="*/ 613861 w 1774882"/>
                <a:gd name="connsiteY196" fmla="*/ 979747 h 2599235"/>
                <a:gd name="connsiteX197" fmla="*/ 606225 w 1774882"/>
                <a:gd name="connsiteY197" fmla="*/ 951099 h 2599235"/>
                <a:gd name="connsiteX198" fmla="*/ 600493 w 1774882"/>
                <a:gd name="connsiteY198" fmla="*/ 932005 h 2599235"/>
                <a:gd name="connsiteX199" fmla="*/ 592857 w 1774882"/>
                <a:gd name="connsiteY199" fmla="*/ 907172 h 2599235"/>
                <a:gd name="connsiteX200" fmla="*/ 587131 w 1774882"/>
                <a:gd name="connsiteY200" fmla="*/ 884256 h 2599235"/>
                <a:gd name="connsiteX201" fmla="*/ 581399 w 1774882"/>
                <a:gd name="connsiteY201" fmla="*/ 867067 h 2599235"/>
                <a:gd name="connsiteX202" fmla="*/ 571852 w 1774882"/>
                <a:gd name="connsiteY202" fmla="*/ 834604 h 2599235"/>
                <a:gd name="connsiteX203" fmla="*/ 566120 w 1774882"/>
                <a:gd name="connsiteY203" fmla="*/ 815503 h 2599235"/>
                <a:gd name="connsiteX204" fmla="*/ 556573 w 1774882"/>
                <a:gd name="connsiteY204" fmla="*/ 786856 h 2599235"/>
                <a:gd name="connsiteX205" fmla="*/ 550847 w 1774882"/>
                <a:gd name="connsiteY205" fmla="*/ 769672 h 2599235"/>
                <a:gd name="connsiteX206" fmla="*/ 539389 w 1774882"/>
                <a:gd name="connsiteY206" fmla="*/ 735293 h 2599235"/>
                <a:gd name="connsiteX207" fmla="*/ 533657 w 1774882"/>
                <a:gd name="connsiteY207" fmla="*/ 720013 h 2599235"/>
                <a:gd name="connsiteX208" fmla="*/ 512652 w 1774882"/>
                <a:gd name="connsiteY208" fmla="*/ 662718 h 2599235"/>
                <a:gd name="connsiteX209" fmla="*/ 510748 w 1774882"/>
                <a:gd name="connsiteY209" fmla="*/ 656992 h 2599235"/>
                <a:gd name="connsiteX210" fmla="*/ 485922 w 1774882"/>
                <a:gd name="connsiteY210" fmla="*/ 593971 h 2599235"/>
                <a:gd name="connsiteX211" fmla="*/ 484011 w 1774882"/>
                <a:gd name="connsiteY211" fmla="*/ 586329 h 2599235"/>
                <a:gd name="connsiteX212" fmla="*/ 464917 w 1774882"/>
                <a:gd name="connsiteY212" fmla="*/ 542408 h 2599235"/>
                <a:gd name="connsiteX213" fmla="*/ 461096 w 1774882"/>
                <a:gd name="connsiteY213" fmla="*/ 534765 h 2599235"/>
                <a:gd name="connsiteX214" fmla="*/ 445817 w 1774882"/>
                <a:gd name="connsiteY214" fmla="*/ 500392 h 2599235"/>
                <a:gd name="connsiteX215" fmla="*/ 442002 w 1774882"/>
                <a:gd name="connsiteY215" fmla="*/ 490839 h 2599235"/>
                <a:gd name="connsiteX216" fmla="*/ 417176 w 1774882"/>
                <a:gd name="connsiteY216" fmla="*/ 441186 h 2599235"/>
                <a:gd name="connsiteX217" fmla="*/ 413354 w 1774882"/>
                <a:gd name="connsiteY217" fmla="*/ 435461 h 2599235"/>
                <a:gd name="connsiteX218" fmla="*/ 386624 w 1774882"/>
                <a:gd name="connsiteY218" fmla="*/ 385801 h 2599235"/>
                <a:gd name="connsiteX219" fmla="*/ 380892 w 1774882"/>
                <a:gd name="connsiteY219" fmla="*/ 376254 h 2599235"/>
                <a:gd name="connsiteX220" fmla="*/ 350340 w 1774882"/>
                <a:gd name="connsiteY220" fmla="*/ 324691 h 2599235"/>
                <a:gd name="connsiteX221" fmla="*/ 344608 w 1774882"/>
                <a:gd name="connsiteY221" fmla="*/ 317055 h 2599235"/>
                <a:gd name="connsiteX222" fmla="*/ 314056 w 1774882"/>
                <a:gd name="connsiteY222" fmla="*/ 269307 h 2599235"/>
                <a:gd name="connsiteX223" fmla="*/ 310241 w 1774882"/>
                <a:gd name="connsiteY223" fmla="*/ 263581 h 2599235"/>
                <a:gd name="connsiteX224" fmla="*/ 283504 w 1774882"/>
                <a:gd name="connsiteY224" fmla="*/ 225386 h 2599235"/>
                <a:gd name="connsiteX225" fmla="*/ 281593 w 1774882"/>
                <a:gd name="connsiteY225" fmla="*/ 221565 h 2599235"/>
                <a:gd name="connsiteX226" fmla="*/ 252952 w 1774882"/>
                <a:gd name="connsiteY226" fmla="*/ 185274 h 2599235"/>
                <a:gd name="connsiteX227" fmla="*/ 247220 w 1774882"/>
                <a:gd name="connsiteY227" fmla="*/ 177638 h 2599235"/>
                <a:gd name="connsiteX228" fmla="*/ 222400 w 1774882"/>
                <a:gd name="connsiteY228" fmla="*/ 148990 h 2599235"/>
                <a:gd name="connsiteX229" fmla="*/ 195663 w 1774882"/>
                <a:gd name="connsiteY229" fmla="*/ 122253 h 2599235"/>
                <a:gd name="connsiteX230" fmla="*/ 188027 w 1774882"/>
                <a:gd name="connsiteY230" fmla="*/ 114617 h 2599235"/>
                <a:gd name="connsiteX231" fmla="*/ 170837 w 1774882"/>
                <a:gd name="connsiteY231" fmla="*/ 99338 h 2599235"/>
                <a:gd name="connsiteX232" fmla="*/ 163201 w 1774882"/>
                <a:gd name="connsiteY232" fmla="*/ 91702 h 2599235"/>
                <a:gd name="connsiteX233" fmla="*/ 142196 w 1774882"/>
                <a:gd name="connsiteY233" fmla="*/ 74512 h 2599235"/>
                <a:gd name="connsiteX234" fmla="*/ 138375 w 1774882"/>
                <a:gd name="connsiteY234" fmla="*/ 72601 h 2599235"/>
                <a:gd name="connsiteX235" fmla="*/ 115459 w 1774882"/>
                <a:gd name="connsiteY235" fmla="*/ 55411 h 2599235"/>
                <a:gd name="connsiteX236" fmla="*/ 109734 w 1774882"/>
                <a:gd name="connsiteY236" fmla="*/ 51590 h 2599235"/>
                <a:gd name="connsiteX237" fmla="*/ 92550 w 1774882"/>
                <a:gd name="connsiteY237" fmla="*/ 40132 h 2599235"/>
                <a:gd name="connsiteX238" fmla="*/ 82997 w 1774882"/>
                <a:gd name="connsiteY238" fmla="*/ 34406 h 2599235"/>
                <a:gd name="connsiteX239" fmla="*/ 69628 w 1774882"/>
                <a:gd name="connsiteY239" fmla="*/ 26770 h 2599235"/>
                <a:gd name="connsiteX240" fmla="*/ 60081 w 1774882"/>
                <a:gd name="connsiteY240" fmla="*/ 21038 h 2599235"/>
                <a:gd name="connsiteX241" fmla="*/ 46719 w 1774882"/>
                <a:gd name="connsiteY241" fmla="*/ 15306 h 2599235"/>
                <a:gd name="connsiteX242" fmla="*/ 35262 w 1774882"/>
                <a:gd name="connsiteY242" fmla="*/ 11491 h 2599235"/>
                <a:gd name="connsiteX243" fmla="*/ 23804 w 1774882"/>
                <a:gd name="connsiteY243" fmla="*/ 7669 h 2599235"/>
                <a:gd name="connsiteX244" fmla="*/ 12346 w 1774882"/>
                <a:gd name="connsiteY244" fmla="*/ 3848 h 2599235"/>
                <a:gd name="connsiteX245" fmla="*/ 6617 w 1774882"/>
                <a:gd name="connsiteY245" fmla="*/ 1937 h 2599235"/>
                <a:gd name="connsiteX246" fmla="*/ 0 w 1774882"/>
                <a:gd name="connsiteY246" fmla="*/ 0 h 2599235"/>
                <a:gd name="connsiteX247" fmla="*/ 810 w 1774882"/>
                <a:gd name="connsiteY247" fmla="*/ 0 h 2599235"/>
                <a:gd name="connsiteX248" fmla="*/ 888 w 1774882"/>
                <a:gd name="connsiteY248" fmla="*/ 26 h 2599235"/>
                <a:gd name="connsiteX249" fmla="*/ 2538 w 1774882"/>
                <a:gd name="connsiteY249" fmla="*/ 577 h 259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1774882" h="2599235">
                  <a:moveTo>
                    <a:pt x="2538" y="577"/>
                  </a:moveTo>
                  <a:lnTo>
                    <a:pt x="8525" y="1937"/>
                  </a:lnTo>
                  <a:lnTo>
                    <a:pt x="936582" y="1937"/>
                  </a:lnTo>
                  <a:cubicBezTo>
                    <a:pt x="946129" y="1937"/>
                    <a:pt x="957587" y="1937"/>
                    <a:pt x="967134" y="1937"/>
                  </a:cubicBezTo>
                  <a:cubicBezTo>
                    <a:pt x="969045" y="1937"/>
                    <a:pt x="970956" y="1937"/>
                    <a:pt x="970956" y="1937"/>
                  </a:cubicBezTo>
                  <a:cubicBezTo>
                    <a:pt x="972860" y="1937"/>
                    <a:pt x="976681" y="1937"/>
                    <a:pt x="976681" y="1937"/>
                  </a:cubicBezTo>
                  <a:cubicBezTo>
                    <a:pt x="980503" y="1937"/>
                    <a:pt x="984317" y="1937"/>
                    <a:pt x="988139" y="1937"/>
                  </a:cubicBezTo>
                  <a:cubicBezTo>
                    <a:pt x="991960" y="3848"/>
                    <a:pt x="995775" y="3848"/>
                    <a:pt x="999597" y="3848"/>
                  </a:cubicBezTo>
                  <a:cubicBezTo>
                    <a:pt x="1003412" y="5759"/>
                    <a:pt x="1007233" y="5759"/>
                    <a:pt x="1011054" y="5759"/>
                  </a:cubicBezTo>
                  <a:cubicBezTo>
                    <a:pt x="1012965" y="5759"/>
                    <a:pt x="1014869" y="5759"/>
                    <a:pt x="1016780" y="5759"/>
                  </a:cubicBezTo>
                  <a:cubicBezTo>
                    <a:pt x="1018691" y="5759"/>
                    <a:pt x="1022512" y="5759"/>
                    <a:pt x="1022512" y="5759"/>
                  </a:cubicBezTo>
                  <a:cubicBezTo>
                    <a:pt x="1026334" y="7669"/>
                    <a:pt x="1030148" y="9580"/>
                    <a:pt x="1033970" y="9580"/>
                  </a:cubicBezTo>
                  <a:cubicBezTo>
                    <a:pt x="1037785" y="11491"/>
                    <a:pt x="1041606" y="13395"/>
                    <a:pt x="1045428" y="13395"/>
                  </a:cubicBezTo>
                  <a:cubicBezTo>
                    <a:pt x="1049243" y="13395"/>
                    <a:pt x="1053064" y="17216"/>
                    <a:pt x="1056885" y="17216"/>
                  </a:cubicBezTo>
                  <a:cubicBezTo>
                    <a:pt x="1058790" y="19127"/>
                    <a:pt x="1060700" y="19127"/>
                    <a:pt x="1062611" y="19127"/>
                  </a:cubicBezTo>
                  <a:cubicBezTo>
                    <a:pt x="1064522" y="21038"/>
                    <a:pt x="1066432" y="21038"/>
                    <a:pt x="1066432" y="21038"/>
                  </a:cubicBezTo>
                  <a:cubicBezTo>
                    <a:pt x="1070247" y="22949"/>
                    <a:pt x="1075979" y="24859"/>
                    <a:pt x="1079794" y="26770"/>
                  </a:cubicBezTo>
                  <a:cubicBezTo>
                    <a:pt x="1083616" y="28674"/>
                    <a:pt x="1085526" y="32495"/>
                    <a:pt x="1089348" y="32495"/>
                  </a:cubicBezTo>
                  <a:cubicBezTo>
                    <a:pt x="1093163" y="34406"/>
                    <a:pt x="1098895" y="38228"/>
                    <a:pt x="1102716" y="40132"/>
                  </a:cubicBezTo>
                  <a:cubicBezTo>
                    <a:pt x="1106531" y="42043"/>
                    <a:pt x="1108442" y="43953"/>
                    <a:pt x="1110353" y="43953"/>
                  </a:cubicBezTo>
                  <a:cubicBezTo>
                    <a:pt x="1112263" y="43953"/>
                    <a:pt x="1112263" y="43953"/>
                    <a:pt x="1112263" y="43953"/>
                  </a:cubicBezTo>
                  <a:cubicBezTo>
                    <a:pt x="1117989" y="47775"/>
                    <a:pt x="1123721" y="51590"/>
                    <a:pt x="1129447" y="55411"/>
                  </a:cubicBezTo>
                  <a:cubicBezTo>
                    <a:pt x="1131357" y="57322"/>
                    <a:pt x="1133268" y="59232"/>
                    <a:pt x="1135179" y="59232"/>
                  </a:cubicBezTo>
                  <a:cubicBezTo>
                    <a:pt x="1142815" y="64965"/>
                    <a:pt x="1150452" y="70690"/>
                    <a:pt x="1158088" y="76422"/>
                  </a:cubicBezTo>
                  <a:cubicBezTo>
                    <a:pt x="1159999" y="78333"/>
                    <a:pt x="1161909" y="78333"/>
                    <a:pt x="1161909" y="78333"/>
                  </a:cubicBezTo>
                  <a:cubicBezTo>
                    <a:pt x="1169552" y="84059"/>
                    <a:pt x="1175278" y="89791"/>
                    <a:pt x="1182914" y="95517"/>
                  </a:cubicBezTo>
                  <a:cubicBezTo>
                    <a:pt x="1184825" y="99338"/>
                    <a:pt x="1188646" y="101249"/>
                    <a:pt x="1190557" y="103159"/>
                  </a:cubicBezTo>
                  <a:cubicBezTo>
                    <a:pt x="1196283" y="108885"/>
                    <a:pt x="1202008" y="112706"/>
                    <a:pt x="1207740" y="118432"/>
                  </a:cubicBezTo>
                  <a:cubicBezTo>
                    <a:pt x="1207740" y="120349"/>
                    <a:pt x="1211562" y="122253"/>
                    <a:pt x="1211562" y="122253"/>
                  </a:cubicBezTo>
                  <a:cubicBezTo>
                    <a:pt x="1213466" y="124164"/>
                    <a:pt x="1215377" y="126075"/>
                    <a:pt x="1215377" y="126075"/>
                  </a:cubicBezTo>
                  <a:cubicBezTo>
                    <a:pt x="1224924" y="133711"/>
                    <a:pt x="1232566" y="143265"/>
                    <a:pt x="1242113" y="152812"/>
                  </a:cubicBezTo>
                  <a:cubicBezTo>
                    <a:pt x="1249750" y="162359"/>
                    <a:pt x="1259297" y="171912"/>
                    <a:pt x="1266940" y="181460"/>
                  </a:cubicBezTo>
                  <a:cubicBezTo>
                    <a:pt x="1268844" y="183370"/>
                    <a:pt x="1270755" y="185274"/>
                    <a:pt x="1270755" y="185274"/>
                  </a:cubicBezTo>
                  <a:cubicBezTo>
                    <a:pt x="1272665" y="187192"/>
                    <a:pt x="1274576" y="189096"/>
                    <a:pt x="1274576" y="189096"/>
                  </a:cubicBezTo>
                  <a:cubicBezTo>
                    <a:pt x="1284123" y="200553"/>
                    <a:pt x="1293670" y="212011"/>
                    <a:pt x="1303217" y="225386"/>
                  </a:cubicBezTo>
                  <a:cubicBezTo>
                    <a:pt x="1307039" y="227290"/>
                    <a:pt x="1307039" y="229201"/>
                    <a:pt x="1307039" y="229201"/>
                  </a:cubicBezTo>
                  <a:cubicBezTo>
                    <a:pt x="1316586" y="240659"/>
                    <a:pt x="1324222" y="254034"/>
                    <a:pt x="1333769" y="267396"/>
                  </a:cubicBezTo>
                  <a:cubicBezTo>
                    <a:pt x="1335680" y="267396"/>
                    <a:pt x="1337590" y="271217"/>
                    <a:pt x="1337590" y="271217"/>
                  </a:cubicBezTo>
                  <a:cubicBezTo>
                    <a:pt x="1337590" y="273128"/>
                    <a:pt x="1337590" y="273128"/>
                    <a:pt x="1337590" y="273128"/>
                  </a:cubicBezTo>
                  <a:cubicBezTo>
                    <a:pt x="1347137" y="288407"/>
                    <a:pt x="1358595" y="303686"/>
                    <a:pt x="1368142" y="320870"/>
                  </a:cubicBezTo>
                  <a:cubicBezTo>
                    <a:pt x="1370053" y="322780"/>
                    <a:pt x="1373874" y="326602"/>
                    <a:pt x="1373874" y="328513"/>
                  </a:cubicBezTo>
                  <a:cubicBezTo>
                    <a:pt x="1385332" y="345696"/>
                    <a:pt x="1394879" y="362886"/>
                    <a:pt x="1404426" y="380076"/>
                  </a:cubicBezTo>
                  <a:cubicBezTo>
                    <a:pt x="1406337" y="381987"/>
                    <a:pt x="1406337" y="383897"/>
                    <a:pt x="1406337" y="383897"/>
                  </a:cubicBezTo>
                  <a:cubicBezTo>
                    <a:pt x="1408248" y="385801"/>
                    <a:pt x="1408248" y="389623"/>
                    <a:pt x="1408248" y="389623"/>
                  </a:cubicBezTo>
                  <a:cubicBezTo>
                    <a:pt x="1417795" y="404902"/>
                    <a:pt x="1427342" y="422092"/>
                    <a:pt x="1434978" y="439275"/>
                  </a:cubicBezTo>
                  <a:cubicBezTo>
                    <a:pt x="1436889" y="441186"/>
                    <a:pt x="1438799" y="443097"/>
                    <a:pt x="1438799" y="445008"/>
                  </a:cubicBezTo>
                  <a:cubicBezTo>
                    <a:pt x="1448346" y="460287"/>
                    <a:pt x="1455983" y="477477"/>
                    <a:pt x="1463619" y="494660"/>
                  </a:cubicBezTo>
                  <a:cubicBezTo>
                    <a:pt x="1465536" y="496571"/>
                    <a:pt x="1465536" y="498481"/>
                    <a:pt x="1465536" y="500392"/>
                  </a:cubicBezTo>
                  <a:cubicBezTo>
                    <a:pt x="1465536" y="502303"/>
                    <a:pt x="1465536" y="504214"/>
                    <a:pt x="1465536" y="504214"/>
                  </a:cubicBezTo>
                  <a:cubicBezTo>
                    <a:pt x="1471262" y="515671"/>
                    <a:pt x="1475083" y="527129"/>
                    <a:pt x="1480809" y="538587"/>
                  </a:cubicBezTo>
                  <a:cubicBezTo>
                    <a:pt x="1482720" y="540498"/>
                    <a:pt x="1484630" y="544319"/>
                    <a:pt x="1484630" y="546223"/>
                  </a:cubicBezTo>
                  <a:cubicBezTo>
                    <a:pt x="1492267" y="561502"/>
                    <a:pt x="1497992" y="574871"/>
                    <a:pt x="1503724" y="590150"/>
                  </a:cubicBezTo>
                  <a:cubicBezTo>
                    <a:pt x="1503724" y="592061"/>
                    <a:pt x="1503724" y="592061"/>
                    <a:pt x="1503724" y="592061"/>
                  </a:cubicBezTo>
                  <a:cubicBezTo>
                    <a:pt x="1503724" y="592061"/>
                    <a:pt x="1503724" y="595882"/>
                    <a:pt x="1503724" y="595882"/>
                  </a:cubicBezTo>
                  <a:cubicBezTo>
                    <a:pt x="1511361" y="614976"/>
                    <a:pt x="1520908" y="637898"/>
                    <a:pt x="1528551" y="658903"/>
                  </a:cubicBezTo>
                  <a:cubicBezTo>
                    <a:pt x="1528551" y="660814"/>
                    <a:pt x="1528551" y="662718"/>
                    <a:pt x="1528551" y="662718"/>
                  </a:cubicBezTo>
                  <a:cubicBezTo>
                    <a:pt x="1536187" y="681819"/>
                    <a:pt x="1541919" y="700919"/>
                    <a:pt x="1549555" y="720013"/>
                  </a:cubicBezTo>
                  <a:cubicBezTo>
                    <a:pt x="1551466" y="721924"/>
                    <a:pt x="1551466" y="723835"/>
                    <a:pt x="1551466" y="725746"/>
                  </a:cubicBezTo>
                  <a:cubicBezTo>
                    <a:pt x="1553370" y="729560"/>
                    <a:pt x="1555281" y="731478"/>
                    <a:pt x="1555281" y="735293"/>
                  </a:cubicBezTo>
                  <a:cubicBezTo>
                    <a:pt x="1559102" y="746750"/>
                    <a:pt x="1562924" y="758208"/>
                    <a:pt x="1566739" y="769672"/>
                  </a:cubicBezTo>
                  <a:cubicBezTo>
                    <a:pt x="1568649" y="773487"/>
                    <a:pt x="1570560" y="777309"/>
                    <a:pt x="1570560" y="781130"/>
                  </a:cubicBezTo>
                  <a:cubicBezTo>
                    <a:pt x="1572471" y="784945"/>
                    <a:pt x="1572471" y="786856"/>
                    <a:pt x="1572471" y="788766"/>
                  </a:cubicBezTo>
                  <a:cubicBezTo>
                    <a:pt x="1576286" y="798320"/>
                    <a:pt x="1578196" y="807867"/>
                    <a:pt x="1582018" y="817414"/>
                  </a:cubicBezTo>
                  <a:cubicBezTo>
                    <a:pt x="1582018" y="823140"/>
                    <a:pt x="1585833" y="826961"/>
                    <a:pt x="1585833" y="832693"/>
                  </a:cubicBezTo>
                  <a:cubicBezTo>
                    <a:pt x="1585833" y="834604"/>
                    <a:pt x="1585833" y="838419"/>
                    <a:pt x="1585833" y="838419"/>
                  </a:cubicBezTo>
                  <a:cubicBezTo>
                    <a:pt x="1589654" y="849883"/>
                    <a:pt x="1591565" y="859430"/>
                    <a:pt x="1595380" y="870888"/>
                  </a:cubicBezTo>
                  <a:cubicBezTo>
                    <a:pt x="1595380" y="876620"/>
                    <a:pt x="1599201" y="880435"/>
                    <a:pt x="1599201" y="886167"/>
                  </a:cubicBezTo>
                  <a:cubicBezTo>
                    <a:pt x="1599201" y="888078"/>
                    <a:pt x="1599201" y="889982"/>
                    <a:pt x="1599201" y="889982"/>
                  </a:cubicBezTo>
                  <a:cubicBezTo>
                    <a:pt x="1601112" y="897625"/>
                    <a:pt x="1603023" y="905261"/>
                    <a:pt x="1604933" y="912904"/>
                  </a:cubicBezTo>
                  <a:cubicBezTo>
                    <a:pt x="1606837" y="918630"/>
                    <a:pt x="1608748" y="926273"/>
                    <a:pt x="1610659" y="933909"/>
                  </a:cubicBezTo>
                  <a:cubicBezTo>
                    <a:pt x="1610659" y="935820"/>
                    <a:pt x="1610659" y="937730"/>
                    <a:pt x="1610659" y="937730"/>
                  </a:cubicBezTo>
                  <a:cubicBezTo>
                    <a:pt x="1612570" y="943463"/>
                    <a:pt x="1616391" y="951099"/>
                    <a:pt x="1616391" y="956824"/>
                  </a:cubicBezTo>
                  <a:cubicBezTo>
                    <a:pt x="1618302" y="964467"/>
                    <a:pt x="1620206" y="972104"/>
                    <a:pt x="1622117" y="979747"/>
                  </a:cubicBezTo>
                  <a:cubicBezTo>
                    <a:pt x="1622117" y="979747"/>
                    <a:pt x="1622117" y="983561"/>
                    <a:pt x="1622117" y="983561"/>
                  </a:cubicBezTo>
                  <a:cubicBezTo>
                    <a:pt x="1624027" y="991204"/>
                    <a:pt x="1627849" y="996930"/>
                    <a:pt x="1627849" y="1004573"/>
                  </a:cubicBezTo>
                  <a:cubicBezTo>
                    <a:pt x="1629760" y="1012209"/>
                    <a:pt x="1633574" y="1017941"/>
                    <a:pt x="1633574" y="1025578"/>
                  </a:cubicBezTo>
                  <a:cubicBezTo>
                    <a:pt x="1633574" y="1027488"/>
                    <a:pt x="1633574" y="1029399"/>
                    <a:pt x="1633574" y="1031310"/>
                  </a:cubicBezTo>
                  <a:cubicBezTo>
                    <a:pt x="1635485" y="1040857"/>
                    <a:pt x="1637396" y="1048500"/>
                    <a:pt x="1639307" y="1058047"/>
                  </a:cubicBezTo>
                  <a:cubicBezTo>
                    <a:pt x="1641211" y="1063772"/>
                    <a:pt x="1645032" y="1071415"/>
                    <a:pt x="1645032" y="1077147"/>
                  </a:cubicBezTo>
                  <a:cubicBezTo>
                    <a:pt x="1645032" y="1079051"/>
                    <a:pt x="1645032" y="1082873"/>
                    <a:pt x="1645032" y="1082873"/>
                  </a:cubicBezTo>
                  <a:cubicBezTo>
                    <a:pt x="1648854" y="1096241"/>
                    <a:pt x="1650764" y="1111521"/>
                    <a:pt x="1654579" y="1124889"/>
                  </a:cubicBezTo>
                  <a:cubicBezTo>
                    <a:pt x="1656490" y="1128710"/>
                    <a:pt x="1656490" y="1132525"/>
                    <a:pt x="1656490" y="1136347"/>
                  </a:cubicBezTo>
                  <a:cubicBezTo>
                    <a:pt x="1662215" y="1155447"/>
                    <a:pt x="1666037" y="1174541"/>
                    <a:pt x="1669858" y="1193642"/>
                  </a:cubicBezTo>
                  <a:cubicBezTo>
                    <a:pt x="1669858" y="1195546"/>
                    <a:pt x="1669858" y="1195546"/>
                    <a:pt x="1669858" y="1195546"/>
                  </a:cubicBezTo>
                  <a:cubicBezTo>
                    <a:pt x="1677495" y="1231837"/>
                    <a:pt x="1685138" y="1268121"/>
                    <a:pt x="1692774" y="1306316"/>
                  </a:cubicBezTo>
                  <a:cubicBezTo>
                    <a:pt x="1692774" y="1308226"/>
                    <a:pt x="1692774" y="1310137"/>
                    <a:pt x="1692774" y="1310137"/>
                  </a:cubicBezTo>
                  <a:cubicBezTo>
                    <a:pt x="1694685" y="1313958"/>
                    <a:pt x="1694685" y="1319684"/>
                    <a:pt x="1694685" y="1323505"/>
                  </a:cubicBezTo>
                  <a:cubicBezTo>
                    <a:pt x="1698499" y="1340689"/>
                    <a:pt x="1700410" y="1355968"/>
                    <a:pt x="1704232" y="1371247"/>
                  </a:cubicBezTo>
                  <a:cubicBezTo>
                    <a:pt x="1706142" y="1376979"/>
                    <a:pt x="1708046" y="1384616"/>
                    <a:pt x="1708046" y="1392259"/>
                  </a:cubicBezTo>
                  <a:cubicBezTo>
                    <a:pt x="1711868" y="1409448"/>
                    <a:pt x="1715689" y="1424721"/>
                    <a:pt x="1717593" y="1441911"/>
                  </a:cubicBezTo>
                  <a:cubicBezTo>
                    <a:pt x="1719504" y="1447643"/>
                    <a:pt x="1719504" y="1451458"/>
                    <a:pt x="1719504" y="1455279"/>
                  </a:cubicBezTo>
                  <a:cubicBezTo>
                    <a:pt x="1719504" y="1457190"/>
                    <a:pt x="1719504" y="1459101"/>
                    <a:pt x="1719504" y="1459101"/>
                  </a:cubicBezTo>
                  <a:cubicBezTo>
                    <a:pt x="1725236" y="1495385"/>
                    <a:pt x="1730962" y="1531669"/>
                    <a:pt x="1736694" y="1567953"/>
                  </a:cubicBezTo>
                  <a:cubicBezTo>
                    <a:pt x="1736694" y="1569864"/>
                    <a:pt x="1736694" y="1573685"/>
                    <a:pt x="1736694" y="1573685"/>
                  </a:cubicBezTo>
                  <a:cubicBezTo>
                    <a:pt x="1736694" y="1573685"/>
                    <a:pt x="1736694" y="1577506"/>
                    <a:pt x="1736694" y="1577506"/>
                  </a:cubicBezTo>
                  <a:cubicBezTo>
                    <a:pt x="1738598" y="1585143"/>
                    <a:pt x="1738598" y="1590875"/>
                    <a:pt x="1738598" y="1596600"/>
                  </a:cubicBezTo>
                  <a:cubicBezTo>
                    <a:pt x="1740509" y="1606154"/>
                    <a:pt x="1742420" y="1615701"/>
                    <a:pt x="1742420" y="1625248"/>
                  </a:cubicBezTo>
                  <a:cubicBezTo>
                    <a:pt x="1742420" y="1629070"/>
                    <a:pt x="1742420" y="1630980"/>
                    <a:pt x="1742420" y="1634795"/>
                  </a:cubicBezTo>
                  <a:cubicBezTo>
                    <a:pt x="1744330" y="1640527"/>
                    <a:pt x="1744330" y="1646253"/>
                    <a:pt x="1744330" y="1651985"/>
                  </a:cubicBezTo>
                  <a:cubicBezTo>
                    <a:pt x="1746241" y="1659628"/>
                    <a:pt x="1746241" y="1665354"/>
                    <a:pt x="1746241" y="1672996"/>
                  </a:cubicBezTo>
                  <a:cubicBezTo>
                    <a:pt x="1748152" y="1678722"/>
                    <a:pt x="1748152" y="1684454"/>
                    <a:pt x="1748152" y="1690180"/>
                  </a:cubicBezTo>
                  <a:cubicBezTo>
                    <a:pt x="1750056" y="1695912"/>
                    <a:pt x="1750056" y="1703548"/>
                    <a:pt x="1750056" y="1709280"/>
                  </a:cubicBezTo>
                  <a:cubicBezTo>
                    <a:pt x="1750056" y="1713095"/>
                    <a:pt x="1750056" y="1716917"/>
                    <a:pt x="1750056" y="1720738"/>
                  </a:cubicBezTo>
                  <a:cubicBezTo>
                    <a:pt x="1751967" y="1730285"/>
                    <a:pt x="1753877" y="1739839"/>
                    <a:pt x="1753877" y="1749386"/>
                  </a:cubicBezTo>
                  <a:cubicBezTo>
                    <a:pt x="1753877" y="1755118"/>
                    <a:pt x="1753877" y="1758933"/>
                    <a:pt x="1753877" y="1764665"/>
                  </a:cubicBezTo>
                  <a:cubicBezTo>
                    <a:pt x="1753877" y="1766576"/>
                    <a:pt x="1753877" y="1768480"/>
                    <a:pt x="1753877" y="1768480"/>
                  </a:cubicBezTo>
                  <a:cubicBezTo>
                    <a:pt x="1755788" y="1779938"/>
                    <a:pt x="1757699" y="1791402"/>
                    <a:pt x="1757699" y="1804770"/>
                  </a:cubicBezTo>
                  <a:cubicBezTo>
                    <a:pt x="1757699" y="1808585"/>
                    <a:pt x="1757699" y="1812407"/>
                    <a:pt x="1757699" y="1816228"/>
                  </a:cubicBezTo>
                  <a:cubicBezTo>
                    <a:pt x="1757699" y="1820050"/>
                    <a:pt x="1757699" y="1823865"/>
                    <a:pt x="1757699" y="1827686"/>
                  </a:cubicBezTo>
                  <a:cubicBezTo>
                    <a:pt x="1757699" y="1831507"/>
                    <a:pt x="1757699" y="1837233"/>
                    <a:pt x="1757699" y="1841054"/>
                  </a:cubicBezTo>
                  <a:cubicBezTo>
                    <a:pt x="1759603" y="1852512"/>
                    <a:pt x="1761520" y="1865881"/>
                    <a:pt x="1761520" y="1877338"/>
                  </a:cubicBezTo>
                  <a:cubicBezTo>
                    <a:pt x="1761520" y="1879249"/>
                    <a:pt x="1761520" y="1881160"/>
                    <a:pt x="1761520" y="1881160"/>
                  </a:cubicBezTo>
                  <a:cubicBezTo>
                    <a:pt x="1761520" y="1884981"/>
                    <a:pt x="1761520" y="1886892"/>
                    <a:pt x="1761520" y="1888796"/>
                  </a:cubicBezTo>
                  <a:cubicBezTo>
                    <a:pt x="1763424" y="1898350"/>
                    <a:pt x="1763424" y="1905986"/>
                    <a:pt x="1763424" y="1915540"/>
                  </a:cubicBezTo>
                  <a:cubicBezTo>
                    <a:pt x="1765335" y="1925087"/>
                    <a:pt x="1765335" y="1932723"/>
                    <a:pt x="1765335" y="1942270"/>
                  </a:cubicBezTo>
                  <a:cubicBezTo>
                    <a:pt x="1765335" y="1946092"/>
                    <a:pt x="1765335" y="1948002"/>
                    <a:pt x="1765335" y="1949913"/>
                  </a:cubicBezTo>
                  <a:cubicBezTo>
                    <a:pt x="1765335" y="1951824"/>
                    <a:pt x="1765335" y="1953734"/>
                    <a:pt x="1765335" y="1953734"/>
                  </a:cubicBezTo>
                  <a:cubicBezTo>
                    <a:pt x="1767246" y="1965192"/>
                    <a:pt x="1769157" y="1978561"/>
                    <a:pt x="1769157" y="1990018"/>
                  </a:cubicBezTo>
                  <a:cubicBezTo>
                    <a:pt x="1769157" y="1995744"/>
                    <a:pt x="1769157" y="1999565"/>
                    <a:pt x="1769157" y="2005298"/>
                  </a:cubicBezTo>
                  <a:cubicBezTo>
                    <a:pt x="1769157" y="2009112"/>
                    <a:pt x="1769157" y="2012934"/>
                    <a:pt x="1769157" y="2016755"/>
                  </a:cubicBezTo>
                  <a:cubicBezTo>
                    <a:pt x="1769157" y="2020577"/>
                    <a:pt x="1769157" y="2024392"/>
                    <a:pt x="1769157" y="2028213"/>
                  </a:cubicBezTo>
                  <a:cubicBezTo>
                    <a:pt x="1771067" y="2041582"/>
                    <a:pt x="1771067" y="2053039"/>
                    <a:pt x="1771067" y="2066408"/>
                  </a:cubicBezTo>
                  <a:cubicBezTo>
                    <a:pt x="1771067" y="2068319"/>
                    <a:pt x="1771067" y="2070229"/>
                    <a:pt x="1771067" y="2072140"/>
                  </a:cubicBezTo>
                  <a:cubicBezTo>
                    <a:pt x="1771067" y="2075955"/>
                    <a:pt x="1771067" y="2077866"/>
                    <a:pt x="1771067" y="2081687"/>
                  </a:cubicBezTo>
                  <a:cubicBezTo>
                    <a:pt x="1771067" y="2089323"/>
                    <a:pt x="1771067" y="2096966"/>
                    <a:pt x="1771067" y="2104602"/>
                  </a:cubicBezTo>
                  <a:cubicBezTo>
                    <a:pt x="1772971" y="2116060"/>
                    <a:pt x="1772971" y="2125614"/>
                    <a:pt x="1772971" y="2137072"/>
                  </a:cubicBezTo>
                  <a:cubicBezTo>
                    <a:pt x="1772971" y="2138982"/>
                    <a:pt x="1772971" y="2140886"/>
                    <a:pt x="1772971" y="2140886"/>
                  </a:cubicBezTo>
                  <a:cubicBezTo>
                    <a:pt x="1774882" y="2154261"/>
                    <a:pt x="1774882" y="2165719"/>
                    <a:pt x="1774882" y="2179081"/>
                  </a:cubicBezTo>
                  <a:cubicBezTo>
                    <a:pt x="1774882" y="2184813"/>
                    <a:pt x="1774882" y="2188635"/>
                    <a:pt x="1774882" y="2194360"/>
                  </a:cubicBezTo>
                  <a:cubicBezTo>
                    <a:pt x="1774882" y="2200092"/>
                    <a:pt x="1774882" y="2205825"/>
                    <a:pt x="1774882" y="2211550"/>
                  </a:cubicBezTo>
                  <a:cubicBezTo>
                    <a:pt x="1774882" y="2217282"/>
                    <a:pt x="1774882" y="2221104"/>
                    <a:pt x="1774882" y="2226829"/>
                  </a:cubicBezTo>
                  <a:cubicBezTo>
                    <a:pt x="1774882" y="2238287"/>
                    <a:pt x="1774882" y="2249745"/>
                    <a:pt x="1774882" y="2261203"/>
                  </a:cubicBezTo>
                  <a:cubicBezTo>
                    <a:pt x="1774882" y="2265024"/>
                    <a:pt x="1774882" y="2266935"/>
                    <a:pt x="1774882" y="2270756"/>
                  </a:cubicBezTo>
                  <a:cubicBezTo>
                    <a:pt x="1774882" y="2272667"/>
                    <a:pt x="1774882" y="2272667"/>
                    <a:pt x="1774882" y="2272667"/>
                  </a:cubicBezTo>
                  <a:cubicBezTo>
                    <a:pt x="1774882" y="2289850"/>
                    <a:pt x="1774882" y="2305130"/>
                    <a:pt x="1774882" y="2320409"/>
                  </a:cubicBezTo>
                  <a:cubicBezTo>
                    <a:pt x="1774882" y="2324224"/>
                    <a:pt x="1774882" y="2326141"/>
                    <a:pt x="1774882" y="2329956"/>
                  </a:cubicBezTo>
                  <a:cubicBezTo>
                    <a:pt x="1774882" y="2335688"/>
                    <a:pt x="1774882" y="2339503"/>
                    <a:pt x="1774882" y="2345235"/>
                  </a:cubicBezTo>
                  <a:cubicBezTo>
                    <a:pt x="1774882" y="2352871"/>
                    <a:pt x="1774882" y="2360514"/>
                    <a:pt x="1774882" y="2368150"/>
                  </a:cubicBezTo>
                  <a:cubicBezTo>
                    <a:pt x="1774882" y="2373883"/>
                    <a:pt x="1774882" y="2381519"/>
                    <a:pt x="1774882" y="2387251"/>
                  </a:cubicBezTo>
                  <a:cubicBezTo>
                    <a:pt x="1774882" y="2396798"/>
                    <a:pt x="1774882" y="2404441"/>
                    <a:pt x="1774882" y="2412077"/>
                  </a:cubicBezTo>
                  <a:cubicBezTo>
                    <a:pt x="1774882" y="2415899"/>
                    <a:pt x="1774882" y="2421624"/>
                    <a:pt x="1774882" y="2425446"/>
                  </a:cubicBezTo>
                  <a:cubicBezTo>
                    <a:pt x="1774882" y="2433089"/>
                    <a:pt x="1774882" y="2440725"/>
                    <a:pt x="1774882" y="2448361"/>
                  </a:cubicBezTo>
                  <a:cubicBezTo>
                    <a:pt x="1774882" y="2457908"/>
                    <a:pt x="1774882" y="2469373"/>
                    <a:pt x="1774882" y="2478920"/>
                  </a:cubicBezTo>
                  <a:cubicBezTo>
                    <a:pt x="1774882" y="2482741"/>
                    <a:pt x="1774882" y="2486556"/>
                    <a:pt x="1774882" y="2490377"/>
                  </a:cubicBezTo>
                  <a:cubicBezTo>
                    <a:pt x="1774882" y="2498020"/>
                    <a:pt x="1774882" y="2505657"/>
                    <a:pt x="1774882" y="2513293"/>
                  </a:cubicBezTo>
                  <a:cubicBezTo>
                    <a:pt x="1774882" y="2522847"/>
                    <a:pt x="1774882" y="2534304"/>
                    <a:pt x="1774882" y="2543851"/>
                  </a:cubicBezTo>
                  <a:cubicBezTo>
                    <a:pt x="1774882" y="2545762"/>
                    <a:pt x="1774882" y="2549584"/>
                    <a:pt x="1774882" y="2553398"/>
                  </a:cubicBezTo>
                  <a:lnTo>
                    <a:pt x="1774882" y="2599235"/>
                  </a:lnTo>
                  <a:lnTo>
                    <a:pt x="795268" y="2599235"/>
                  </a:lnTo>
                  <a:lnTo>
                    <a:pt x="795268" y="2543851"/>
                  </a:lnTo>
                  <a:cubicBezTo>
                    <a:pt x="795268" y="2534304"/>
                    <a:pt x="795268" y="2522847"/>
                    <a:pt x="795268" y="2513293"/>
                  </a:cubicBezTo>
                  <a:cubicBezTo>
                    <a:pt x="795268" y="2501835"/>
                    <a:pt x="795268" y="2490377"/>
                    <a:pt x="795268" y="2478920"/>
                  </a:cubicBezTo>
                  <a:cubicBezTo>
                    <a:pt x="795268" y="2469373"/>
                    <a:pt x="795268" y="2457908"/>
                    <a:pt x="795268" y="2448361"/>
                  </a:cubicBezTo>
                  <a:cubicBezTo>
                    <a:pt x="795268" y="2436904"/>
                    <a:pt x="795268" y="2423535"/>
                    <a:pt x="795268" y="2412077"/>
                  </a:cubicBezTo>
                  <a:cubicBezTo>
                    <a:pt x="795268" y="2402530"/>
                    <a:pt x="795268" y="2394887"/>
                    <a:pt x="795268" y="2387251"/>
                  </a:cubicBezTo>
                  <a:cubicBezTo>
                    <a:pt x="795268" y="2373883"/>
                    <a:pt x="795268" y="2358603"/>
                    <a:pt x="795268" y="2345235"/>
                  </a:cubicBezTo>
                  <a:cubicBezTo>
                    <a:pt x="795268" y="2339503"/>
                    <a:pt x="795268" y="2335688"/>
                    <a:pt x="795268" y="2329956"/>
                  </a:cubicBezTo>
                  <a:cubicBezTo>
                    <a:pt x="793364" y="2310862"/>
                    <a:pt x="793364" y="2291761"/>
                    <a:pt x="793364" y="2272667"/>
                  </a:cubicBezTo>
                  <a:cubicBezTo>
                    <a:pt x="793364" y="2268846"/>
                    <a:pt x="793364" y="2266935"/>
                    <a:pt x="793364" y="2263113"/>
                  </a:cubicBezTo>
                  <a:cubicBezTo>
                    <a:pt x="791453" y="2245923"/>
                    <a:pt x="791453" y="2230651"/>
                    <a:pt x="791453" y="2213461"/>
                  </a:cubicBezTo>
                  <a:cubicBezTo>
                    <a:pt x="791453" y="2207729"/>
                    <a:pt x="791453" y="2202003"/>
                    <a:pt x="791453" y="2196271"/>
                  </a:cubicBezTo>
                  <a:cubicBezTo>
                    <a:pt x="789542" y="2177177"/>
                    <a:pt x="787632" y="2159987"/>
                    <a:pt x="787632" y="2140886"/>
                  </a:cubicBezTo>
                  <a:cubicBezTo>
                    <a:pt x="787632" y="2138982"/>
                    <a:pt x="787632" y="2137072"/>
                    <a:pt x="787632" y="2137072"/>
                  </a:cubicBezTo>
                  <a:cubicBezTo>
                    <a:pt x="785721" y="2117971"/>
                    <a:pt x="783810" y="2100781"/>
                    <a:pt x="783810" y="2081687"/>
                  </a:cubicBezTo>
                  <a:cubicBezTo>
                    <a:pt x="783810" y="2077866"/>
                    <a:pt x="783810" y="2075955"/>
                    <a:pt x="783810" y="2072140"/>
                  </a:cubicBezTo>
                  <a:cubicBezTo>
                    <a:pt x="781906" y="2053039"/>
                    <a:pt x="779995" y="2035849"/>
                    <a:pt x="779995" y="2016755"/>
                  </a:cubicBezTo>
                  <a:cubicBezTo>
                    <a:pt x="779995" y="2012934"/>
                    <a:pt x="779995" y="2009112"/>
                    <a:pt x="779995" y="2005298"/>
                  </a:cubicBezTo>
                  <a:cubicBezTo>
                    <a:pt x="779995" y="1986197"/>
                    <a:pt x="776174" y="1969007"/>
                    <a:pt x="776174" y="1949913"/>
                  </a:cubicBezTo>
                  <a:cubicBezTo>
                    <a:pt x="776174" y="1946092"/>
                    <a:pt x="776174" y="1944181"/>
                    <a:pt x="776174" y="1942270"/>
                  </a:cubicBezTo>
                  <a:cubicBezTo>
                    <a:pt x="774263" y="1925087"/>
                    <a:pt x="770448" y="1907897"/>
                    <a:pt x="770448" y="1890707"/>
                  </a:cubicBezTo>
                  <a:cubicBezTo>
                    <a:pt x="770448" y="1886892"/>
                    <a:pt x="770448" y="1884981"/>
                    <a:pt x="770448" y="1883071"/>
                  </a:cubicBezTo>
                  <a:cubicBezTo>
                    <a:pt x="768538" y="1865881"/>
                    <a:pt x="764716" y="1846780"/>
                    <a:pt x="764716" y="1829597"/>
                  </a:cubicBezTo>
                  <a:cubicBezTo>
                    <a:pt x="764716" y="1825775"/>
                    <a:pt x="764716" y="1821954"/>
                    <a:pt x="764716" y="1818139"/>
                  </a:cubicBezTo>
                  <a:cubicBezTo>
                    <a:pt x="762805" y="1799038"/>
                    <a:pt x="760901" y="1781855"/>
                    <a:pt x="758991" y="1764665"/>
                  </a:cubicBezTo>
                  <a:cubicBezTo>
                    <a:pt x="758991" y="1758933"/>
                    <a:pt x="758991" y="1755118"/>
                    <a:pt x="758991" y="1749386"/>
                  </a:cubicBezTo>
                  <a:cubicBezTo>
                    <a:pt x="757080" y="1734107"/>
                    <a:pt x="753258" y="1720738"/>
                    <a:pt x="753258" y="1707370"/>
                  </a:cubicBezTo>
                  <a:cubicBezTo>
                    <a:pt x="751354" y="1699733"/>
                    <a:pt x="751354" y="1694001"/>
                    <a:pt x="751354" y="1688276"/>
                  </a:cubicBezTo>
                  <a:cubicBezTo>
                    <a:pt x="749444" y="1674901"/>
                    <a:pt x="745622" y="1663443"/>
                    <a:pt x="745622" y="1650074"/>
                  </a:cubicBezTo>
                  <a:cubicBezTo>
                    <a:pt x="743711" y="1644349"/>
                    <a:pt x="743711" y="1638617"/>
                    <a:pt x="743711" y="1632891"/>
                  </a:cubicBezTo>
                  <a:cubicBezTo>
                    <a:pt x="741801" y="1619523"/>
                    <a:pt x="737986" y="1608058"/>
                    <a:pt x="737986" y="1594696"/>
                  </a:cubicBezTo>
                  <a:cubicBezTo>
                    <a:pt x="736075" y="1588964"/>
                    <a:pt x="736075" y="1581328"/>
                    <a:pt x="736075" y="1575596"/>
                  </a:cubicBezTo>
                  <a:cubicBezTo>
                    <a:pt x="736075" y="1571774"/>
                    <a:pt x="736075" y="1569864"/>
                    <a:pt x="736075" y="1566049"/>
                  </a:cubicBezTo>
                  <a:cubicBezTo>
                    <a:pt x="730350" y="1529758"/>
                    <a:pt x="724617" y="1493474"/>
                    <a:pt x="718885" y="1457190"/>
                  </a:cubicBezTo>
                  <a:cubicBezTo>
                    <a:pt x="716981" y="1451458"/>
                    <a:pt x="716981" y="1447643"/>
                    <a:pt x="716981" y="1441911"/>
                  </a:cubicBezTo>
                  <a:cubicBezTo>
                    <a:pt x="713160" y="1424721"/>
                    <a:pt x="711249" y="1409448"/>
                    <a:pt x="707427" y="1392259"/>
                  </a:cubicBezTo>
                  <a:cubicBezTo>
                    <a:pt x="705523" y="1386526"/>
                    <a:pt x="703613" y="1378890"/>
                    <a:pt x="703613" y="1371247"/>
                  </a:cubicBezTo>
                  <a:cubicBezTo>
                    <a:pt x="699791" y="1354064"/>
                    <a:pt x="697880" y="1338785"/>
                    <a:pt x="694066" y="1323505"/>
                  </a:cubicBezTo>
                  <a:cubicBezTo>
                    <a:pt x="692155" y="1317773"/>
                    <a:pt x="690244" y="1312048"/>
                    <a:pt x="690244" y="1306316"/>
                  </a:cubicBezTo>
                  <a:cubicBezTo>
                    <a:pt x="682608" y="1268121"/>
                    <a:pt x="674972" y="1231837"/>
                    <a:pt x="667329" y="1195546"/>
                  </a:cubicBezTo>
                  <a:cubicBezTo>
                    <a:pt x="667329" y="1195546"/>
                    <a:pt x="667329" y="1191731"/>
                    <a:pt x="667329" y="1191731"/>
                  </a:cubicBezTo>
                  <a:cubicBezTo>
                    <a:pt x="663514" y="1172631"/>
                    <a:pt x="657782" y="1153537"/>
                    <a:pt x="653960" y="1134436"/>
                  </a:cubicBezTo>
                  <a:cubicBezTo>
                    <a:pt x="652049" y="1130615"/>
                    <a:pt x="650145" y="1124889"/>
                    <a:pt x="650145" y="1121068"/>
                  </a:cubicBezTo>
                  <a:cubicBezTo>
                    <a:pt x="648235" y="1107699"/>
                    <a:pt x="644413" y="1092420"/>
                    <a:pt x="640592" y="1079051"/>
                  </a:cubicBezTo>
                  <a:cubicBezTo>
                    <a:pt x="638688" y="1069504"/>
                    <a:pt x="636777" y="1061868"/>
                    <a:pt x="634866" y="1054225"/>
                  </a:cubicBezTo>
                  <a:cubicBezTo>
                    <a:pt x="631045" y="1044678"/>
                    <a:pt x="629141" y="1037042"/>
                    <a:pt x="627230" y="1027488"/>
                  </a:cubicBezTo>
                  <a:cubicBezTo>
                    <a:pt x="623408" y="1017941"/>
                    <a:pt x="621498" y="1010305"/>
                    <a:pt x="619587" y="1000751"/>
                  </a:cubicBezTo>
                  <a:cubicBezTo>
                    <a:pt x="617683" y="993115"/>
                    <a:pt x="613861" y="987383"/>
                    <a:pt x="613861" y="979747"/>
                  </a:cubicBezTo>
                  <a:cubicBezTo>
                    <a:pt x="611951" y="970199"/>
                    <a:pt x="608136" y="960646"/>
                    <a:pt x="606225" y="951099"/>
                  </a:cubicBezTo>
                  <a:cubicBezTo>
                    <a:pt x="604314" y="945367"/>
                    <a:pt x="600493" y="937730"/>
                    <a:pt x="600493" y="932005"/>
                  </a:cubicBezTo>
                  <a:cubicBezTo>
                    <a:pt x="598582" y="924362"/>
                    <a:pt x="594767" y="914815"/>
                    <a:pt x="592857" y="907172"/>
                  </a:cubicBezTo>
                  <a:cubicBezTo>
                    <a:pt x="590946" y="899536"/>
                    <a:pt x="589035" y="891893"/>
                    <a:pt x="587131" y="884256"/>
                  </a:cubicBezTo>
                  <a:cubicBezTo>
                    <a:pt x="585214" y="878524"/>
                    <a:pt x="581399" y="872799"/>
                    <a:pt x="581399" y="867067"/>
                  </a:cubicBezTo>
                  <a:cubicBezTo>
                    <a:pt x="577577" y="855609"/>
                    <a:pt x="575667" y="844151"/>
                    <a:pt x="571852" y="834604"/>
                  </a:cubicBezTo>
                  <a:cubicBezTo>
                    <a:pt x="569941" y="828872"/>
                    <a:pt x="568030" y="821236"/>
                    <a:pt x="566120" y="815503"/>
                  </a:cubicBezTo>
                  <a:cubicBezTo>
                    <a:pt x="562305" y="805956"/>
                    <a:pt x="560394" y="796403"/>
                    <a:pt x="556573" y="786856"/>
                  </a:cubicBezTo>
                  <a:cubicBezTo>
                    <a:pt x="554662" y="781130"/>
                    <a:pt x="552758" y="775398"/>
                    <a:pt x="550847" y="769672"/>
                  </a:cubicBezTo>
                  <a:cubicBezTo>
                    <a:pt x="547026" y="758208"/>
                    <a:pt x="543204" y="746750"/>
                    <a:pt x="539389" y="735293"/>
                  </a:cubicBezTo>
                  <a:cubicBezTo>
                    <a:pt x="537479" y="731478"/>
                    <a:pt x="533657" y="725746"/>
                    <a:pt x="533657" y="720013"/>
                  </a:cubicBezTo>
                  <a:cubicBezTo>
                    <a:pt x="526021" y="700919"/>
                    <a:pt x="520295" y="681819"/>
                    <a:pt x="512652" y="662718"/>
                  </a:cubicBezTo>
                  <a:cubicBezTo>
                    <a:pt x="510748" y="660814"/>
                    <a:pt x="510748" y="658903"/>
                    <a:pt x="510748" y="656992"/>
                  </a:cubicBezTo>
                  <a:cubicBezTo>
                    <a:pt x="503105" y="635988"/>
                    <a:pt x="493558" y="614976"/>
                    <a:pt x="485922" y="593971"/>
                  </a:cubicBezTo>
                  <a:cubicBezTo>
                    <a:pt x="484011" y="590150"/>
                    <a:pt x="484011" y="588239"/>
                    <a:pt x="484011" y="586329"/>
                  </a:cubicBezTo>
                  <a:cubicBezTo>
                    <a:pt x="476375" y="571056"/>
                    <a:pt x="470643" y="555777"/>
                    <a:pt x="464917" y="542408"/>
                  </a:cubicBezTo>
                  <a:cubicBezTo>
                    <a:pt x="463006" y="538587"/>
                    <a:pt x="461096" y="536676"/>
                    <a:pt x="461096" y="534765"/>
                  </a:cubicBezTo>
                  <a:cubicBezTo>
                    <a:pt x="455370" y="523308"/>
                    <a:pt x="451549" y="511850"/>
                    <a:pt x="445817" y="500392"/>
                  </a:cubicBezTo>
                  <a:cubicBezTo>
                    <a:pt x="445817" y="496571"/>
                    <a:pt x="442002" y="494660"/>
                    <a:pt x="442002" y="490839"/>
                  </a:cubicBezTo>
                  <a:cubicBezTo>
                    <a:pt x="432448" y="473655"/>
                    <a:pt x="424812" y="456465"/>
                    <a:pt x="417176" y="441186"/>
                  </a:cubicBezTo>
                  <a:cubicBezTo>
                    <a:pt x="415265" y="439275"/>
                    <a:pt x="413354" y="437371"/>
                    <a:pt x="413354" y="435461"/>
                  </a:cubicBezTo>
                  <a:cubicBezTo>
                    <a:pt x="403807" y="418271"/>
                    <a:pt x="396171" y="401081"/>
                    <a:pt x="386624" y="385801"/>
                  </a:cubicBezTo>
                  <a:cubicBezTo>
                    <a:pt x="384713" y="381987"/>
                    <a:pt x="380892" y="380076"/>
                    <a:pt x="380892" y="376254"/>
                  </a:cubicBezTo>
                  <a:cubicBezTo>
                    <a:pt x="371345" y="359071"/>
                    <a:pt x="359887" y="341881"/>
                    <a:pt x="350340" y="324691"/>
                  </a:cubicBezTo>
                  <a:cubicBezTo>
                    <a:pt x="348429" y="322780"/>
                    <a:pt x="344608" y="318959"/>
                    <a:pt x="344608" y="317055"/>
                  </a:cubicBezTo>
                  <a:cubicBezTo>
                    <a:pt x="335061" y="301776"/>
                    <a:pt x="325514" y="284586"/>
                    <a:pt x="314056" y="269307"/>
                  </a:cubicBezTo>
                  <a:cubicBezTo>
                    <a:pt x="314056" y="267396"/>
                    <a:pt x="310241" y="265492"/>
                    <a:pt x="310241" y="263581"/>
                  </a:cubicBezTo>
                  <a:cubicBezTo>
                    <a:pt x="302598" y="250213"/>
                    <a:pt x="293051" y="236844"/>
                    <a:pt x="283504" y="225386"/>
                  </a:cubicBezTo>
                  <a:cubicBezTo>
                    <a:pt x="281593" y="223476"/>
                    <a:pt x="281593" y="221565"/>
                    <a:pt x="281593" y="221565"/>
                  </a:cubicBezTo>
                  <a:cubicBezTo>
                    <a:pt x="272046" y="210107"/>
                    <a:pt x="262499" y="196739"/>
                    <a:pt x="252952" y="185274"/>
                  </a:cubicBezTo>
                  <a:cubicBezTo>
                    <a:pt x="251041" y="183370"/>
                    <a:pt x="249131" y="179549"/>
                    <a:pt x="247220" y="177638"/>
                  </a:cubicBezTo>
                  <a:cubicBezTo>
                    <a:pt x="239584" y="168091"/>
                    <a:pt x="231947" y="158544"/>
                    <a:pt x="222400" y="148990"/>
                  </a:cubicBezTo>
                  <a:cubicBezTo>
                    <a:pt x="212847" y="139443"/>
                    <a:pt x="205210" y="129896"/>
                    <a:pt x="195663" y="122253"/>
                  </a:cubicBezTo>
                  <a:cubicBezTo>
                    <a:pt x="193753" y="120349"/>
                    <a:pt x="189938" y="116528"/>
                    <a:pt x="188027" y="114617"/>
                  </a:cubicBezTo>
                  <a:cubicBezTo>
                    <a:pt x="182295" y="108885"/>
                    <a:pt x="176569" y="105070"/>
                    <a:pt x="170837" y="99338"/>
                  </a:cubicBezTo>
                  <a:cubicBezTo>
                    <a:pt x="168933" y="95517"/>
                    <a:pt x="165112" y="93612"/>
                    <a:pt x="163201" y="91702"/>
                  </a:cubicBezTo>
                  <a:cubicBezTo>
                    <a:pt x="155565" y="85969"/>
                    <a:pt x="149833" y="80237"/>
                    <a:pt x="142196" y="74512"/>
                  </a:cubicBezTo>
                  <a:cubicBezTo>
                    <a:pt x="140286" y="74512"/>
                    <a:pt x="138375" y="72601"/>
                    <a:pt x="138375" y="72601"/>
                  </a:cubicBezTo>
                  <a:cubicBezTo>
                    <a:pt x="130738" y="66869"/>
                    <a:pt x="123102" y="61143"/>
                    <a:pt x="115459" y="55411"/>
                  </a:cubicBezTo>
                  <a:cubicBezTo>
                    <a:pt x="113555" y="53507"/>
                    <a:pt x="111644" y="51590"/>
                    <a:pt x="109734" y="51590"/>
                  </a:cubicBezTo>
                  <a:cubicBezTo>
                    <a:pt x="104001" y="47775"/>
                    <a:pt x="98276" y="43953"/>
                    <a:pt x="92550" y="40132"/>
                  </a:cubicBezTo>
                  <a:cubicBezTo>
                    <a:pt x="88729" y="38228"/>
                    <a:pt x="86818" y="34406"/>
                    <a:pt x="82997" y="34406"/>
                  </a:cubicBezTo>
                  <a:cubicBezTo>
                    <a:pt x="79182" y="32495"/>
                    <a:pt x="73450" y="28674"/>
                    <a:pt x="69628" y="26770"/>
                  </a:cubicBezTo>
                  <a:cubicBezTo>
                    <a:pt x="65813" y="24859"/>
                    <a:pt x="63903" y="21038"/>
                    <a:pt x="60081" y="21038"/>
                  </a:cubicBezTo>
                  <a:cubicBezTo>
                    <a:pt x="56266" y="19127"/>
                    <a:pt x="50534" y="15306"/>
                    <a:pt x="46719" y="15306"/>
                  </a:cubicBezTo>
                  <a:cubicBezTo>
                    <a:pt x="42898" y="13395"/>
                    <a:pt x="39076" y="11491"/>
                    <a:pt x="35262" y="11491"/>
                  </a:cubicBezTo>
                  <a:cubicBezTo>
                    <a:pt x="31440" y="11491"/>
                    <a:pt x="27619" y="7669"/>
                    <a:pt x="23804" y="7669"/>
                  </a:cubicBezTo>
                  <a:cubicBezTo>
                    <a:pt x="19982" y="5759"/>
                    <a:pt x="16168" y="3848"/>
                    <a:pt x="12346" y="3848"/>
                  </a:cubicBezTo>
                  <a:lnTo>
                    <a:pt x="6617" y="1937"/>
                  </a:lnTo>
                  <a:close/>
                  <a:moveTo>
                    <a:pt x="0" y="0"/>
                  </a:moveTo>
                  <a:lnTo>
                    <a:pt x="810" y="0"/>
                  </a:lnTo>
                  <a:lnTo>
                    <a:pt x="888" y="26"/>
                  </a:lnTo>
                  <a:lnTo>
                    <a:pt x="2538" y="577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E8AA29-CE8F-9D74-E4EE-8ACCDBBFCB25}"/>
                </a:ext>
              </a:extLst>
            </p:cNvPr>
            <p:cNvSpPr txBox="1"/>
            <p:nvPr/>
          </p:nvSpPr>
          <p:spPr>
            <a:xfrm>
              <a:off x="2726817" y="3524180"/>
              <a:ext cx="704039" cy="707886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</a:rPr>
                <a:t>01</a:t>
              </a:r>
            </a:p>
          </p:txBody>
        </p:sp>
        <p:pic>
          <p:nvPicPr>
            <p:cNvPr id="43" name="Graphic 42" descr="Lightbulb with solid fill">
              <a:extLst>
                <a:ext uri="{FF2B5EF4-FFF2-40B4-BE49-F238E27FC236}">
                  <a16:creationId xmlns:a16="http://schemas.microsoft.com/office/drawing/2014/main" id="{06A3BC07-7E5C-E900-60DA-CA47F5F7A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540750" y="2093813"/>
              <a:ext cx="380354" cy="38035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F3BA829-DBAC-2314-96E4-E0A1AC893225}"/>
              </a:ext>
            </a:extLst>
          </p:cNvPr>
          <p:cNvGrpSpPr/>
          <p:nvPr/>
        </p:nvGrpSpPr>
        <p:grpSpPr>
          <a:xfrm>
            <a:off x="1455284" y="4547468"/>
            <a:ext cx="1638656" cy="1428652"/>
            <a:chOff x="332936" y="2720099"/>
            <a:chExt cx="2926080" cy="142865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AFE94ED-9107-3405-1304-34348B8FC1C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83431FC-DDAF-0247-A8E1-F1DCF19404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4A456D-C6F6-DC3E-D4E6-15C0A766746C}"/>
              </a:ext>
            </a:extLst>
          </p:cNvPr>
          <p:cNvGrpSpPr/>
          <p:nvPr/>
        </p:nvGrpSpPr>
        <p:grpSpPr>
          <a:xfrm>
            <a:off x="3507359" y="4547468"/>
            <a:ext cx="1638656" cy="1428652"/>
            <a:chOff x="332936" y="2720099"/>
            <a:chExt cx="2926080" cy="142865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FDCD07-354E-E82D-8C11-19EB3B4DD5C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FAA3CA-3183-C3F9-20D7-3A98B58D37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B03B7D-2D86-B6F0-0046-29393FFF47FB}"/>
              </a:ext>
            </a:extLst>
          </p:cNvPr>
          <p:cNvGrpSpPr/>
          <p:nvPr/>
        </p:nvGrpSpPr>
        <p:grpSpPr>
          <a:xfrm>
            <a:off x="5506058" y="4547468"/>
            <a:ext cx="1638656" cy="1428652"/>
            <a:chOff x="332936" y="2720099"/>
            <a:chExt cx="2926080" cy="142865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9E685FB-5B85-60A2-EBC4-888E276060C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2DDFCF-670A-FEA5-CEF1-DB21095B18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B8993EF-BC8C-578E-5DE9-D315AC8F963E}"/>
              </a:ext>
            </a:extLst>
          </p:cNvPr>
          <p:cNvGrpSpPr/>
          <p:nvPr/>
        </p:nvGrpSpPr>
        <p:grpSpPr>
          <a:xfrm>
            <a:off x="7504757" y="4547468"/>
            <a:ext cx="1638656" cy="1428652"/>
            <a:chOff x="332936" y="2720099"/>
            <a:chExt cx="2926080" cy="142865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F6E8C7B-CD7E-97D0-22F0-AB0B8A76B6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7D31EF9-2A69-3B09-F159-D54A6C1461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25BAC7-3C18-A198-EB37-641ACBC9EF79}"/>
              </a:ext>
            </a:extLst>
          </p:cNvPr>
          <p:cNvGrpSpPr/>
          <p:nvPr/>
        </p:nvGrpSpPr>
        <p:grpSpPr>
          <a:xfrm>
            <a:off x="9503456" y="4547468"/>
            <a:ext cx="1638656" cy="1428652"/>
            <a:chOff x="332936" y="2720099"/>
            <a:chExt cx="2926080" cy="142865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BE4C81-9429-EE2D-20EB-EA055EB3DC2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ECEE370-05EB-FE91-349E-822CCCE867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92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9408</TotalTime>
  <Words>428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Process Arches – Slide Template</vt:lpstr>
      <vt:lpstr>Process Arches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Arches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2024-08-15T18:11:16Z</dcterms:modified>
  <cp:category>Charts &amp; Diagrams</cp:category>
</cp:coreProperties>
</file>