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2755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62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Matrix Framework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4C3FBA9-E777-B062-3F47-695503307BFE}"/>
              </a:ext>
            </a:extLst>
          </p:cNvPr>
          <p:cNvSpPr/>
          <p:nvPr/>
        </p:nvSpPr>
        <p:spPr>
          <a:xfrm>
            <a:off x="3850005" y="1295944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2007162 w 2194560"/>
              <a:gd name="connsiteY2" fmla="*/ 1710780 h 2194560"/>
              <a:gd name="connsiteX3" fmla="*/ 1993347 w 2194560"/>
              <a:gd name="connsiteY3" fmla="*/ 1729255 h 2194560"/>
              <a:gd name="connsiteX4" fmla="*/ 2023300 w 2194560"/>
              <a:gd name="connsiteY4" fmla="*/ 1632700 h 2194560"/>
              <a:gd name="connsiteX5" fmla="*/ 2034228 w 2194560"/>
              <a:gd name="connsiteY5" fmla="*/ 1524232 h 2194560"/>
              <a:gd name="connsiteX6" fmla="*/ 1496347 w 2194560"/>
              <a:gd name="connsiteY6" fmla="*/ 986021 h 2194560"/>
              <a:gd name="connsiteX7" fmla="*/ 958466 w 2194560"/>
              <a:gd name="connsiteY7" fmla="*/ 1524232 h 2194560"/>
              <a:gd name="connsiteX8" fmla="*/ 1496347 w 2194560"/>
              <a:gd name="connsiteY8" fmla="*/ 2062443 h 2194560"/>
              <a:gd name="connsiteX9" fmla="*/ 1604749 w 2194560"/>
              <a:gd name="connsiteY9" fmla="*/ 2051509 h 2194560"/>
              <a:gd name="connsiteX10" fmla="*/ 1672342 w 2194560"/>
              <a:gd name="connsiteY10" fmla="*/ 2030514 h 2194560"/>
              <a:gd name="connsiteX11" fmla="*/ 1620309 w 2194560"/>
              <a:gd name="connsiteY11" fmla="*/ 2062124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324534"/>
                  <a:pt x="2125476" y="1535653"/>
                  <a:pt x="2007162" y="1710780"/>
                </a:cubicBezTo>
                <a:lnTo>
                  <a:pt x="1993347" y="1729255"/>
                </a:lnTo>
                <a:lnTo>
                  <a:pt x="2023300" y="1632700"/>
                </a:lnTo>
                <a:cubicBezTo>
                  <a:pt x="2030465" y="1597664"/>
                  <a:pt x="2034228" y="1561388"/>
                  <a:pt x="2034228" y="1524232"/>
                </a:cubicBezTo>
                <a:cubicBezTo>
                  <a:pt x="2034228" y="1226986"/>
                  <a:pt x="1793410" y="986021"/>
                  <a:pt x="1496347" y="986021"/>
                </a:cubicBezTo>
                <a:cubicBezTo>
                  <a:pt x="1199284" y="986021"/>
                  <a:pt x="958466" y="1226986"/>
                  <a:pt x="958466" y="1524232"/>
                </a:cubicBezTo>
                <a:cubicBezTo>
                  <a:pt x="958466" y="1821478"/>
                  <a:pt x="1199284" y="2062443"/>
                  <a:pt x="1496347" y="2062443"/>
                </a:cubicBezTo>
                <a:cubicBezTo>
                  <a:pt x="1533480" y="2062443"/>
                  <a:pt x="1569734" y="2058678"/>
                  <a:pt x="1604749" y="2051509"/>
                </a:cubicBezTo>
                <a:lnTo>
                  <a:pt x="1672342" y="2030514"/>
                </a:lnTo>
                <a:lnTo>
                  <a:pt x="1620309" y="2062124"/>
                </a:lnTo>
                <a:cubicBezTo>
                  <a:pt x="1464832" y="2146585"/>
                  <a:pt x="1286659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8F59916-A562-A65F-FE3A-2F3E0E68AA3A}"/>
              </a:ext>
            </a:extLst>
          </p:cNvPr>
          <p:cNvSpPr/>
          <p:nvPr/>
        </p:nvSpPr>
        <p:spPr>
          <a:xfrm>
            <a:off x="6146768" y="1295944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574251 w 2194560"/>
              <a:gd name="connsiteY3" fmla="*/ 2062124 h 2194560"/>
              <a:gd name="connsiteX4" fmla="*/ 536982 w 2194560"/>
              <a:gd name="connsiteY4" fmla="*/ 2039483 h 2194560"/>
              <a:gd name="connsiteX5" fmla="*/ 564940 w 2194560"/>
              <a:gd name="connsiteY5" fmla="*/ 2048167 h 2194560"/>
              <a:gd name="connsiteX6" fmla="*/ 673341 w 2194560"/>
              <a:gd name="connsiteY6" fmla="*/ 2059101 h 2194560"/>
              <a:gd name="connsiteX7" fmla="*/ 1211222 w 2194560"/>
              <a:gd name="connsiteY7" fmla="*/ 1520890 h 2194560"/>
              <a:gd name="connsiteX8" fmla="*/ 673341 w 2194560"/>
              <a:gd name="connsiteY8" fmla="*/ 982679 h 2194560"/>
              <a:gd name="connsiteX9" fmla="*/ 135460 w 2194560"/>
              <a:gd name="connsiteY9" fmla="*/ 1520890 h 2194560"/>
              <a:gd name="connsiteX10" fmla="*/ 146388 w 2194560"/>
              <a:gd name="connsiteY10" fmla="*/ 1629358 h 2194560"/>
              <a:gd name="connsiteX11" fmla="*/ 155210 w 2194560"/>
              <a:gd name="connsiteY11" fmla="*/ 1657797 h 2194560"/>
              <a:gd name="connsiteX12" fmla="*/ 132436 w 2194560"/>
              <a:gd name="connsiteY12" fmla="*/ 1620309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907902" y="2194560"/>
                  <a:pt x="729729" y="2146585"/>
                  <a:pt x="574251" y="2062124"/>
                </a:cubicBezTo>
                <a:lnTo>
                  <a:pt x="536982" y="2039483"/>
                </a:lnTo>
                <a:lnTo>
                  <a:pt x="564940" y="2048167"/>
                </a:lnTo>
                <a:cubicBezTo>
                  <a:pt x="599954" y="2055336"/>
                  <a:pt x="636208" y="2059101"/>
                  <a:pt x="673341" y="2059101"/>
                </a:cubicBezTo>
                <a:cubicBezTo>
                  <a:pt x="970404" y="2059101"/>
                  <a:pt x="1211222" y="1818136"/>
                  <a:pt x="1211222" y="1520890"/>
                </a:cubicBezTo>
                <a:cubicBezTo>
                  <a:pt x="1211222" y="1223644"/>
                  <a:pt x="970404" y="982679"/>
                  <a:pt x="673341" y="982679"/>
                </a:cubicBezTo>
                <a:cubicBezTo>
                  <a:pt x="376278" y="982679"/>
                  <a:pt x="135460" y="1223644"/>
                  <a:pt x="135460" y="1520890"/>
                </a:cubicBezTo>
                <a:cubicBezTo>
                  <a:pt x="135460" y="1558046"/>
                  <a:pt x="139223" y="1594322"/>
                  <a:pt x="146388" y="1629358"/>
                </a:cubicBezTo>
                <a:lnTo>
                  <a:pt x="155210" y="1657797"/>
                </a:lnTo>
                <a:lnTo>
                  <a:pt x="132436" y="1620309"/>
                </a:lnTo>
                <a:cubicBezTo>
                  <a:pt x="47976" y="1464832"/>
                  <a:pt x="0" y="1286659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381C91-61F1-7B49-52FA-9AC977DCCC0F}"/>
              </a:ext>
            </a:extLst>
          </p:cNvPr>
          <p:cNvSpPr/>
          <p:nvPr/>
        </p:nvSpPr>
        <p:spPr>
          <a:xfrm>
            <a:off x="6146768" y="3596001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0 w 2194560"/>
              <a:gd name="connsiteY3" fmla="*/ 1097280 h 2194560"/>
              <a:gd name="connsiteX4" fmla="*/ 132436 w 2194560"/>
              <a:gd name="connsiteY4" fmla="*/ 574251 h 2194560"/>
              <a:gd name="connsiteX5" fmla="*/ 155211 w 2194560"/>
              <a:gd name="connsiteY5" fmla="*/ 536762 h 2194560"/>
              <a:gd name="connsiteX6" fmla="*/ 146388 w 2194560"/>
              <a:gd name="connsiteY6" fmla="*/ 565203 h 2194560"/>
              <a:gd name="connsiteX7" fmla="*/ 135460 w 2194560"/>
              <a:gd name="connsiteY7" fmla="*/ 673671 h 2194560"/>
              <a:gd name="connsiteX8" fmla="*/ 673341 w 2194560"/>
              <a:gd name="connsiteY8" fmla="*/ 1211882 h 2194560"/>
              <a:gd name="connsiteX9" fmla="*/ 1211222 w 2194560"/>
              <a:gd name="connsiteY9" fmla="*/ 673671 h 2194560"/>
              <a:gd name="connsiteX10" fmla="*/ 673341 w 2194560"/>
              <a:gd name="connsiteY10" fmla="*/ 135460 h 2194560"/>
              <a:gd name="connsiteX11" fmla="*/ 564940 w 2194560"/>
              <a:gd name="connsiteY11" fmla="*/ 146395 h 2194560"/>
              <a:gd name="connsiteX12" fmla="*/ 536979 w 2194560"/>
              <a:gd name="connsiteY12" fmla="*/ 155079 h 2194560"/>
              <a:gd name="connsiteX13" fmla="*/ 574251 w 2194560"/>
              <a:gd name="connsiteY13" fmla="*/ 132436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907902"/>
                  <a:pt x="47976" y="729729"/>
                  <a:pt x="132436" y="574251"/>
                </a:cubicBezTo>
                <a:lnTo>
                  <a:pt x="155211" y="536762"/>
                </a:lnTo>
                <a:lnTo>
                  <a:pt x="146388" y="565203"/>
                </a:lnTo>
                <a:cubicBezTo>
                  <a:pt x="139223" y="600239"/>
                  <a:pt x="135460" y="636515"/>
                  <a:pt x="135460" y="673671"/>
                </a:cubicBezTo>
                <a:cubicBezTo>
                  <a:pt x="135460" y="970917"/>
                  <a:pt x="376278" y="1211882"/>
                  <a:pt x="673341" y="1211882"/>
                </a:cubicBezTo>
                <a:cubicBezTo>
                  <a:pt x="970404" y="1211882"/>
                  <a:pt x="1211222" y="970917"/>
                  <a:pt x="1211222" y="673671"/>
                </a:cubicBezTo>
                <a:cubicBezTo>
                  <a:pt x="1211222" y="376425"/>
                  <a:pt x="970404" y="135460"/>
                  <a:pt x="673341" y="135460"/>
                </a:cubicBezTo>
                <a:cubicBezTo>
                  <a:pt x="636208" y="135460"/>
                  <a:pt x="599954" y="139225"/>
                  <a:pt x="564940" y="146395"/>
                </a:cubicBezTo>
                <a:lnTo>
                  <a:pt x="536979" y="155079"/>
                </a:lnTo>
                <a:lnTo>
                  <a:pt x="574251" y="132436"/>
                </a:lnTo>
                <a:cubicBezTo>
                  <a:pt x="729729" y="47976"/>
                  <a:pt x="907902" y="0"/>
                  <a:pt x="1097280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BF3CCC8-46FD-E7C1-4C1F-E69FD8049ADA}"/>
              </a:ext>
            </a:extLst>
          </p:cNvPr>
          <p:cNvSpPr/>
          <p:nvPr/>
        </p:nvSpPr>
        <p:spPr>
          <a:xfrm>
            <a:off x="3850005" y="3596001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1620309 w 2194560"/>
              <a:gd name="connsiteY1" fmla="*/ 132436 h 2194560"/>
              <a:gd name="connsiteX2" fmla="*/ 1688395 w 2194560"/>
              <a:gd name="connsiteY2" fmla="*/ 173799 h 2194560"/>
              <a:gd name="connsiteX3" fmla="*/ 1600167 w 2194560"/>
              <a:gd name="connsiteY3" fmla="*/ 146395 h 2194560"/>
              <a:gd name="connsiteX4" fmla="*/ 1491765 w 2194560"/>
              <a:gd name="connsiteY4" fmla="*/ 135460 h 2194560"/>
              <a:gd name="connsiteX5" fmla="*/ 953884 w 2194560"/>
              <a:gd name="connsiteY5" fmla="*/ 673671 h 2194560"/>
              <a:gd name="connsiteX6" fmla="*/ 1491765 w 2194560"/>
              <a:gd name="connsiteY6" fmla="*/ 1211882 h 2194560"/>
              <a:gd name="connsiteX7" fmla="*/ 2029646 w 2194560"/>
              <a:gd name="connsiteY7" fmla="*/ 673671 h 2194560"/>
              <a:gd name="connsiteX8" fmla="*/ 1987377 w 2194560"/>
              <a:gd name="connsiteY8" fmla="*/ 464175 h 2194560"/>
              <a:gd name="connsiteX9" fmla="*/ 1973839 w 2194560"/>
              <a:gd name="connsiteY9" fmla="*/ 439218 h 2194560"/>
              <a:gd name="connsiteX10" fmla="*/ 2007162 w 2194560"/>
              <a:gd name="connsiteY10" fmla="*/ 483780 h 2194560"/>
              <a:gd name="connsiteX11" fmla="*/ 2194560 w 2194560"/>
              <a:gd name="connsiteY11" fmla="*/ 1097280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286659" y="0"/>
                  <a:pt x="1464832" y="47976"/>
                  <a:pt x="1620309" y="132436"/>
                </a:cubicBezTo>
                <a:lnTo>
                  <a:pt x="1688395" y="173799"/>
                </a:lnTo>
                <a:lnTo>
                  <a:pt x="1600167" y="146395"/>
                </a:lnTo>
                <a:cubicBezTo>
                  <a:pt x="1565152" y="139225"/>
                  <a:pt x="1528898" y="135460"/>
                  <a:pt x="1491765" y="135460"/>
                </a:cubicBezTo>
                <a:cubicBezTo>
                  <a:pt x="1194702" y="135460"/>
                  <a:pt x="953884" y="376425"/>
                  <a:pt x="953884" y="673671"/>
                </a:cubicBezTo>
                <a:cubicBezTo>
                  <a:pt x="953884" y="970917"/>
                  <a:pt x="1194702" y="1211882"/>
                  <a:pt x="1491765" y="1211882"/>
                </a:cubicBezTo>
                <a:cubicBezTo>
                  <a:pt x="1788828" y="1211882"/>
                  <a:pt x="2029646" y="970917"/>
                  <a:pt x="2029646" y="673671"/>
                </a:cubicBezTo>
                <a:cubicBezTo>
                  <a:pt x="2029646" y="599360"/>
                  <a:pt x="2014595" y="528566"/>
                  <a:pt x="1987377" y="464175"/>
                </a:cubicBezTo>
                <a:lnTo>
                  <a:pt x="1973839" y="439218"/>
                </a:lnTo>
                <a:lnTo>
                  <a:pt x="2007162" y="483780"/>
                </a:lnTo>
                <a:cubicBezTo>
                  <a:pt x="2125476" y="658907"/>
                  <a:pt x="2194560" y="870026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30E97BB6-1CCF-1330-67C3-0C31919B2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1113" y="3920675"/>
            <a:ext cx="697993" cy="697993"/>
          </a:xfrm>
          <a:prstGeom prst="rect">
            <a:avLst/>
          </a:prstGeom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CBB68B02-D5BD-FD5A-8613-ECEED4494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5065" y="3920675"/>
            <a:ext cx="697993" cy="697993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B4B9D8F2-E9ED-7CE0-8C62-A8B48F10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5065" y="2469508"/>
            <a:ext cx="697993" cy="697993"/>
          </a:xfrm>
          <a:prstGeom prst="rect">
            <a:avLst/>
          </a:prstGeom>
        </p:spPr>
      </p:pic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88E1D030-AB7A-0D56-E149-0CAB09934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1113" y="2469508"/>
            <a:ext cx="697993" cy="6979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68EC83-D73E-C857-E8B2-37C8AE7136C1}"/>
              </a:ext>
            </a:extLst>
          </p:cNvPr>
          <p:cNvSpPr txBox="1"/>
          <p:nvPr/>
        </p:nvSpPr>
        <p:spPr>
          <a:xfrm>
            <a:off x="4026103" y="146526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165DF-207A-4204-189F-BF26B7DC7B0D}"/>
              </a:ext>
            </a:extLst>
          </p:cNvPr>
          <p:cNvSpPr txBox="1"/>
          <p:nvPr/>
        </p:nvSpPr>
        <p:spPr>
          <a:xfrm>
            <a:off x="6655458" y="146526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9C207-FBAD-193A-9751-F770C15AC058}"/>
              </a:ext>
            </a:extLst>
          </p:cNvPr>
          <p:cNvSpPr txBox="1"/>
          <p:nvPr/>
        </p:nvSpPr>
        <p:spPr>
          <a:xfrm>
            <a:off x="4026103" y="4783466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F12AF-3B27-6E51-EE7B-5FC292FDC1E6}"/>
              </a:ext>
            </a:extLst>
          </p:cNvPr>
          <p:cNvSpPr txBox="1"/>
          <p:nvPr/>
        </p:nvSpPr>
        <p:spPr>
          <a:xfrm>
            <a:off x="6655458" y="4783466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6C955E-1CA4-5514-0057-59C4857D496B}"/>
              </a:ext>
            </a:extLst>
          </p:cNvPr>
          <p:cNvGrpSpPr/>
          <p:nvPr/>
        </p:nvGrpSpPr>
        <p:grpSpPr>
          <a:xfrm>
            <a:off x="8861916" y="4048205"/>
            <a:ext cx="2926080" cy="1290153"/>
            <a:chOff x="8921977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7E8453-DC1D-4DB9-6EB3-3002C0FA2C7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F348E-A5E7-A657-F667-4ECD25EFF65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F18049-2711-43C8-2D18-0CF0B5F5AAC5}"/>
              </a:ext>
            </a:extLst>
          </p:cNvPr>
          <p:cNvGrpSpPr/>
          <p:nvPr/>
        </p:nvGrpSpPr>
        <p:grpSpPr>
          <a:xfrm>
            <a:off x="404004" y="4048205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22E7C0-6848-EBD2-7996-CFC5F485B9B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17ED9B-9EE3-E064-0EBB-8C4A2E17E0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0A86AB-1A50-2AD1-1D08-5D8ABB4955CB}"/>
              </a:ext>
            </a:extLst>
          </p:cNvPr>
          <p:cNvGrpSpPr/>
          <p:nvPr/>
        </p:nvGrpSpPr>
        <p:grpSpPr>
          <a:xfrm>
            <a:off x="8861916" y="1748148"/>
            <a:ext cx="2926080" cy="1290153"/>
            <a:chOff x="8921977" y="1242150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F0C1EE-4EE9-9D57-CB51-95F9431AEB7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3E880F-B9A8-2BA8-92C0-8878C5AF6C7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6D894A-8070-9AEE-3A71-8740B29E28E7}"/>
              </a:ext>
            </a:extLst>
          </p:cNvPr>
          <p:cNvGrpSpPr/>
          <p:nvPr/>
        </p:nvGrpSpPr>
        <p:grpSpPr>
          <a:xfrm>
            <a:off x="404004" y="174814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EF3373D-0A5A-0436-7130-CDA3825788E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A7E871-3170-DD8E-B44B-8EE7A77227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Matrix Framework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4C3FBA9-E777-B062-3F47-695503307BFE}"/>
              </a:ext>
            </a:extLst>
          </p:cNvPr>
          <p:cNvSpPr/>
          <p:nvPr/>
        </p:nvSpPr>
        <p:spPr>
          <a:xfrm>
            <a:off x="3850005" y="1295944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2007162 w 2194560"/>
              <a:gd name="connsiteY2" fmla="*/ 1710780 h 2194560"/>
              <a:gd name="connsiteX3" fmla="*/ 1993347 w 2194560"/>
              <a:gd name="connsiteY3" fmla="*/ 1729255 h 2194560"/>
              <a:gd name="connsiteX4" fmla="*/ 2023300 w 2194560"/>
              <a:gd name="connsiteY4" fmla="*/ 1632700 h 2194560"/>
              <a:gd name="connsiteX5" fmla="*/ 2034228 w 2194560"/>
              <a:gd name="connsiteY5" fmla="*/ 1524232 h 2194560"/>
              <a:gd name="connsiteX6" fmla="*/ 1496347 w 2194560"/>
              <a:gd name="connsiteY6" fmla="*/ 986021 h 2194560"/>
              <a:gd name="connsiteX7" fmla="*/ 958466 w 2194560"/>
              <a:gd name="connsiteY7" fmla="*/ 1524232 h 2194560"/>
              <a:gd name="connsiteX8" fmla="*/ 1496347 w 2194560"/>
              <a:gd name="connsiteY8" fmla="*/ 2062443 h 2194560"/>
              <a:gd name="connsiteX9" fmla="*/ 1604749 w 2194560"/>
              <a:gd name="connsiteY9" fmla="*/ 2051509 h 2194560"/>
              <a:gd name="connsiteX10" fmla="*/ 1672342 w 2194560"/>
              <a:gd name="connsiteY10" fmla="*/ 2030514 h 2194560"/>
              <a:gd name="connsiteX11" fmla="*/ 1620309 w 2194560"/>
              <a:gd name="connsiteY11" fmla="*/ 2062124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324534"/>
                  <a:pt x="2125476" y="1535653"/>
                  <a:pt x="2007162" y="1710780"/>
                </a:cubicBezTo>
                <a:lnTo>
                  <a:pt x="1993347" y="1729255"/>
                </a:lnTo>
                <a:lnTo>
                  <a:pt x="2023300" y="1632700"/>
                </a:lnTo>
                <a:cubicBezTo>
                  <a:pt x="2030465" y="1597664"/>
                  <a:pt x="2034228" y="1561388"/>
                  <a:pt x="2034228" y="1524232"/>
                </a:cubicBezTo>
                <a:cubicBezTo>
                  <a:pt x="2034228" y="1226986"/>
                  <a:pt x="1793410" y="986021"/>
                  <a:pt x="1496347" y="986021"/>
                </a:cubicBezTo>
                <a:cubicBezTo>
                  <a:pt x="1199284" y="986021"/>
                  <a:pt x="958466" y="1226986"/>
                  <a:pt x="958466" y="1524232"/>
                </a:cubicBezTo>
                <a:cubicBezTo>
                  <a:pt x="958466" y="1821478"/>
                  <a:pt x="1199284" y="2062443"/>
                  <a:pt x="1496347" y="2062443"/>
                </a:cubicBezTo>
                <a:cubicBezTo>
                  <a:pt x="1533480" y="2062443"/>
                  <a:pt x="1569734" y="2058678"/>
                  <a:pt x="1604749" y="2051509"/>
                </a:cubicBezTo>
                <a:lnTo>
                  <a:pt x="1672342" y="2030514"/>
                </a:lnTo>
                <a:lnTo>
                  <a:pt x="1620309" y="2062124"/>
                </a:lnTo>
                <a:cubicBezTo>
                  <a:pt x="1464832" y="2146585"/>
                  <a:pt x="1286659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8F59916-A562-A65F-FE3A-2F3E0E68AA3A}"/>
              </a:ext>
            </a:extLst>
          </p:cNvPr>
          <p:cNvSpPr/>
          <p:nvPr/>
        </p:nvSpPr>
        <p:spPr>
          <a:xfrm>
            <a:off x="6146768" y="1295944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574251 w 2194560"/>
              <a:gd name="connsiteY3" fmla="*/ 2062124 h 2194560"/>
              <a:gd name="connsiteX4" fmla="*/ 536982 w 2194560"/>
              <a:gd name="connsiteY4" fmla="*/ 2039483 h 2194560"/>
              <a:gd name="connsiteX5" fmla="*/ 564940 w 2194560"/>
              <a:gd name="connsiteY5" fmla="*/ 2048167 h 2194560"/>
              <a:gd name="connsiteX6" fmla="*/ 673341 w 2194560"/>
              <a:gd name="connsiteY6" fmla="*/ 2059101 h 2194560"/>
              <a:gd name="connsiteX7" fmla="*/ 1211222 w 2194560"/>
              <a:gd name="connsiteY7" fmla="*/ 1520890 h 2194560"/>
              <a:gd name="connsiteX8" fmla="*/ 673341 w 2194560"/>
              <a:gd name="connsiteY8" fmla="*/ 982679 h 2194560"/>
              <a:gd name="connsiteX9" fmla="*/ 135460 w 2194560"/>
              <a:gd name="connsiteY9" fmla="*/ 1520890 h 2194560"/>
              <a:gd name="connsiteX10" fmla="*/ 146388 w 2194560"/>
              <a:gd name="connsiteY10" fmla="*/ 1629358 h 2194560"/>
              <a:gd name="connsiteX11" fmla="*/ 155210 w 2194560"/>
              <a:gd name="connsiteY11" fmla="*/ 1657797 h 2194560"/>
              <a:gd name="connsiteX12" fmla="*/ 132436 w 2194560"/>
              <a:gd name="connsiteY12" fmla="*/ 1620309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907902" y="2194560"/>
                  <a:pt x="729729" y="2146585"/>
                  <a:pt x="574251" y="2062124"/>
                </a:cubicBezTo>
                <a:lnTo>
                  <a:pt x="536982" y="2039483"/>
                </a:lnTo>
                <a:lnTo>
                  <a:pt x="564940" y="2048167"/>
                </a:lnTo>
                <a:cubicBezTo>
                  <a:pt x="599954" y="2055336"/>
                  <a:pt x="636208" y="2059101"/>
                  <a:pt x="673341" y="2059101"/>
                </a:cubicBezTo>
                <a:cubicBezTo>
                  <a:pt x="970404" y="2059101"/>
                  <a:pt x="1211222" y="1818136"/>
                  <a:pt x="1211222" y="1520890"/>
                </a:cubicBezTo>
                <a:cubicBezTo>
                  <a:pt x="1211222" y="1223644"/>
                  <a:pt x="970404" y="982679"/>
                  <a:pt x="673341" y="982679"/>
                </a:cubicBezTo>
                <a:cubicBezTo>
                  <a:pt x="376278" y="982679"/>
                  <a:pt x="135460" y="1223644"/>
                  <a:pt x="135460" y="1520890"/>
                </a:cubicBezTo>
                <a:cubicBezTo>
                  <a:pt x="135460" y="1558046"/>
                  <a:pt x="139223" y="1594322"/>
                  <a:pt x="146388" y="1629358"/>
                </a:cubicBezTo>
                <a:lnTo>
                  <a:pt x="155210" y="1657797"/>
                </a:lnTo>
                <a:lnTo>
                  <a:pt x="132436" y="1620309"/>
                </a:lnTo>
                <a:cubicBezTo>
                  <a:pt x="47976" y="1464832"/>
                  <a:pt x="0" y="1286659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381C91-61F1-7B49-52FA-9AC977DCCC0F}"/>
              </a:ext>
            </a:extLst>
          </p:cNvPr>
          <p:cNvSpPr/>
          <p:nvPr/>
        </p:nvSpPr>
        <p:spPr>
          <a:xfrm>
            <a:off x="6146768" y="3596001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2194560 w 2194560"/>
              <a:gd name="connsiteY1" fmla="*/ 1097280 h 2194560"/>
              <a:gd name="connsiteX2" fmla="*/ 1097280 w 2194560"/>
              <a:gd name="connsiteY2" fmla="*/ 2194560 h 2194560"/>
              <a:gd name="connsiteX3" fmla="*/ 0 w 2194560"/>
              <a:gd name="connsiteY3" fmla="*/ 1097280 h 2194560"/>
              <a:gd name="connsiteX4" fmla="*/ 132436 w 2194560"/>
              <a:gd name="connsiteY4" fmla="*/ 574251 h 2194560"/>
              <a:gd name="connsiteX5" fmla="*/ 155211 w 2194560"/>
              <a:gd name="connsiteY5" fmla="*/ 536762 h 2194560"/>
              <a:gd name="connsiteX6" fmla="*/ 146388 w 2194560"/>
              <a:gd name="connsiteY6" fmla="*/ 565203 h 2194560"/>
              <a:gd name="connsiteX7" fmla="*/ 135460 w 2194560"/>
              <a:gd name="connsiteY7" fmla="*/ 673671 h 2194560"/>
              <a:gd name="connsiteX8" fmla="*/ 673341 w 2194560"/>
              <a:gd name="connsiteY8" fmla="*/ 1211882 h 2194560"/>
              <a:gd name="connsiteX9" fmla="*/ 1211222 w 2194560"/>
              <a:gd name="connsiteY9" fmla="*/ 673671 h 2194560"/>
              <a:gd name="connsiteX10" fmla="*/ 673341 w 2194560"/>
              <a:gd name="connsiteY10" fmla="*/ 135460 h 2194560"/>
              <a:gd name="connsiteX11" fmla="*/ 564940 w 2194560"/>
              <a:gd name="connsiteY11" fmla="*/ 146395 h 2194560"/>
              <a:gd name="connsiteX12" fmla="*/ 536979 w 2194560"/>
              <a:gd name="connsiteY12" fmla="*/ 155079 h 2194560"/>
              <a:gd name="connsiteX13" fmla="*/ 574251 w 2194560"/>
              <a:gd name="connsiteY13" fmla="*/ 132436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703291" y="0"/>
                  <a:pt x="2194560" y="491269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907902"/>
                  <a:pt x="47976" y="729729"/>
                  <a:pt x="132436" y="574251"/>
                </a:cubicBezTo>
                <a:lnTo>
                  <a:pt x="155211" y="536762"/>
                </a:lnTo>
                <a:lnTo>
                  <a:pt x="146388" y="565203"/>
                </a:lnTo>
                <a:cubicBezTo>
                  <a:pt x="139223" y="600239"/>
                  <a:pt x="135460" y="636515"/>
                  <a:pt x="135460" y="673671"/>
                </a:cubicBezTo>
                <a:cubicBezTo>
                  <a:pt x="135460" y="970917"/>
                  <a:pt x="376278" y="1211882"/>
                  <a:pt x="673341" y="1211882"/>
                </a:cubicBezTo>
                <a:cubicBezTo>
                  <a:pt x="970404" y="1211882"/>
                  <a:pt x="1211222" y="970917"/>
                  <a:pt x="1211222" y="673671"/>
                </a:cubicBezTo>
                <a:cubicBezTo>
                  <a:pt x="1211222" y="376425"/>
                  <a:pt x="970404" y="135460"/>
                  <a:pt x="673341" y="135460"/>
                </a:cubicBezTo>
                <a:cubicBezTo>
                  <a:pt x="636208" y="135460"/>
                  <a:pt x="599954" y="139225"/>
                  <a:pt x="564940" y="146395"/>
                </a:cubicBezTo>
                <a:lnTo>
                  <a:pt x="536979" y="155079"/>
                </a:lnTo>
                <a:lnTo>
                  <a:pt x="574251" y="132436"/>
                </a:lnTo>
                <a:cubicBezTo>
                  <a:pt x="729729" y="47976"/>
                  <a:pt x="907902" y="0"/>
                  <a:pt x="1097280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BF3CCC8-46FD-E7C1-4C1F-E69FD8049ADA}"/>
              </a:ext>
            </a:extLst>
          </p:cNvPr>
          <p:cNvSpPr/>
          <p:nvPr/>
        </p:nvSpPr>
        <p:spPr>
          <a:xfrm>
            <a:off x="3850005" y="3596001"/>
            <a:ext cx="2194560" cy="2194560"/>
          </a:xfrm>
          <a:custGeom>
            <a:avLst/>
            <a:gdLst>
              <a:gd name="connsiteX0" fmla="*/ 1097280 w 2194560"/>
              <a:gd name="connsiteY0" fmla="*/ 0 h 2194560"/>
              <a:gd name="connsiteX1" fmla="*/ 1620309 w 2194560"/>
              <a:gd name="connsiteY1" fmla="*/ 132436 h 2194560"/>
              <a:gd name="connsiteX2" fmla="*/ 1688395 w 2194560"/>
              <a:gd name="connsiteY2" fmla="*/ 173799 h 2194560"/>
              <a:gd name="connsiteX3" fmla="*/ 1600167 w 2194560"/>
              <a:gd name="connsiteY3" fmla="*/ 146395 h 2194560"/>
              <a:gd name="connsiteX4" fmla="*/ 1491765 w 2194560"/>
              <a:gd name="connsiteY4" fmla="*/ 135460 h 2194560"/>
              <a:gd name="connsiteX5" fmla="*/ 953884 w 2194560"/>
              <a:gd name="connsiteY5" fmla="*/ 673671 h 2194560"/>
              <a:gd name="connsiteX6" fmla="*/ 1491765 w 2194560"/>
              <a:gd name="connsiteY6" fmla="*/ 1211882 h 2194560"/>
              <a:gd name="connsiteX7" fmla="*/ 2029646 w 2194560"/>
              <a:gd name="connsiteY7" fmla="*/ 673671 h 2194560"/>
              <a:gd name="connsiteX8" fmla="*/ 1987377 w 2194560"/>
              <a:gd name="connsiteY8" fmla="*/ 464175 h 2194560"/>
              <a:gd name="connsiteX9" fmla="*/ 1973839 w 2194560"/>
              <a:gd name="connsiteY9" fmla="*/ 439218 h 2194560"/>
              <a:gd name="connsiteX10" fmla="*/ 2007162 w 2194560"/>
              <a:gd name="connsiteY10" fmla="*/ 483780 h 2194560"/>
              <a:gd name="connsiteX11" fmla="*/ 2194560 w 2194560"/>
              <a:gd name="connsiteY11" fmla="*/ 1097280 h 2194560"/>
              <a:gd name="connsiteX12" fmla="*/ 1097280 w 2194560"/>
              <a:gd name="connsiteY12" fmla="*/ 2194560 h 2194560"/>
              <a:gd name="connsiteX13" fmla="*/ 0 w 2194560"/>
              <a:gd name="connsiteY13" fmla="*/ 1097280 h 2194560"/>
              <a:gd name="connsiteX14" fmla="*/ 1097280 w 2194560"/>
              <a:gd name="connsiteY14" fmla="*/ 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94560" h="2194560">
                <a:moveTo>
                  <a:pt x="1097280" y="0"/>
                </a:moveTo>
                <a:cubicBezTo>
                  <a:pt x="1286659" y="0"/>
                  <a:pt x="1464832" y="47976"/>
                  <a:pt x="1620309" y="132436"/>
                </a:cubicBezTo>
                <a:lnTo>
                  <a:pt x="1688395" y="173799"/>
                </a:lnTo>
                <a:lnTo>
                  <a:pt x="1600167" y="146395"/>
                </a:lnTo>
                <a:cubicBezTo>
                  <a:pt x="1565152" y="139225"/>
                  <a:pt x="1528898" y="135460"/>
                  <a:pt x="1491765" y="135460"/>
                </a:cubicBezTo>
                <a:cubicBezTo>
                  <a:pt x="1194702" y="135460"/>
                  <a:pt x="953884" y="376425"/>
                  <a:pt x="953884" y="673671"/>
                </a:cubicBezTo>
                <a:cubicBezTo>
                  <a:pt x="953884" y="970917"/>
                  <a:pt x="1194702" y="1211882"/>
                  <a:pt x="1491765" y="1211882"/>
                </a:cubicBezTo>
                <a:cubicBezTo>
                  <a:pt x="1788828" y="1211882"/>
                  <a:pt x="2029646" y="970917"/>
                  <a:pt x="2029646" y="673671"/>
                </a:cubicBezTo>
                <a:cubicBezTo>
                  <a:pt x="2029646" y="599360"/>
                  <a:pt x="2014595" y="528566"/>
                  <a:pt x="1987377" y="464175"/>
                </a:cubicBezTo>
                <a:lnTo>
                  <a:pt x="1973839" y="439218"/>
                </a:lnTo>
                <a:lnTo>
                  <a:pt x="2007162" y="483780"/>
                </a:lnTo>
                <a:cubicBezTo>
                  <a:pt x="2125476" y="658907"/>
                  <a:pt x="2194560" y="870026"/>
                  <a:pt x="2194560" y="1097280"/>
                </a:cubicBezTo>
                <a:cubicBezTo>
                  <a:pt x="2194560" y="1703291"/>
                  <a:pt x="1703291" y="2194560"/>
                  <a:pt x="1097280" y="2194560"/>
                </a:cubicBezTo>
                <a:cubicBezTo>
                  <a:pt x="491269" y="2194560"/>
                  <a:pt x="0" y="1703291"/>
                  <a:pt x="0" y="1097280"/>
                </a:cubicBezTo>
                <a:cubicBezTo>
                  <a:pt x="0" y="491269"/>
                  <a:pt x="491269" y="0"/>
                  <a:pt x="1097280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30E97BB6-1CCF-1330-67C3-0C31919B2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1113" y="3920675"/>
            <a:ext cx="697993" cy="697993"/>
          </a:xfrm>
          <a:prstGeom prst="rect">
            <a:avLst/>
          </a:prstGeom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CBB68B02-D5BD-FD5A-8613-ECEED4494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5065" y="3920675"/>
            <a:ext cx="697993" cy="697993"/>
          </a:xfrm>
          <a:prstGeom prst="rect">
            <a:avLst/>
          </a:prstGeom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B4B9D8F2-E9ED-7CE0-8C62-A8B48F10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5065" y="2469508"/>
            <a:ext cx="697993" cy="697993"/>
          </a:xfrm>
          <a:prstGeom prst="rect">
            <a:avLst/>
          </a:prstGeom>
        </p:spPr>
      </p:pic>
      <p:pic>
        <p:nvPicPr>
          <p:cNvPr id="10" name="Graphic 9" descr="Research with solid fill">
            <a:extLst>
              <a:ext uri="{FF2B5EF4-FFF2-40B4-BE49-F238E27FC236}">
                <a16:creationId xmlns:a16="http://schemas.microsoft.com/office/drawing/2014/main" id="{88E1D030-AB7A-0D56-E149-0CAB09934C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1113" y="2469508"/>
            <a:ext cx="697993" cy="6979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68EC83-D73E-C857-E8B2-37C8AE7136C1}"/>
              </a:ext>
            </a:extLst>
          </p:cNvPr>
          <p:cNvSpPr txBox="1"/>
          <p:nvPr/>
        </p:nvSpPr>
        <p:spPr>
          <a:xfrm>
            <a:off x="4026103" y="146526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165DF-207A-4204-189F-BF26B7DC7B0D}"/>
              </a:ext>
            </a:extLst>
          </p:cNvPr>
          <p:cNvSpPr txBox="1"/>
          <p:nvPr/>
        </p:nvSpPr>
        <p:spPr>
          <a:xfrm>
            <a:off x="6655458" y="1465269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9C207-FBAD-193A-9751-F770C15AC058}"/>
              </a:ext>
            </a:extLst>
          </p:cNvPr>
          <p:cNvSpPr txBox="1"/>
          <p:nvPr/>
        </p:nvSpPr>
        <p:spPr>
          <a:xfrm>
            <a:off x="4026103" y="4783466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3F12AF-3B27-6E51-EE7B-5FC292FDC1E6}"/>
              </a:ext>
            </a:extLst>
          </p:cNvPr>
          <p:cNvSpPr txBox="1"/>
          <p:nvPr/>
        </p:nvSpPr>
        <p:spPr>
          <a:xfrm>
            <a:off x="6655458" y="4783466"/>
            <a:ext cx="1516545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6C955E-1CA4-5514-0057-59C4857D496B}"/>
              </a:ext>
            </a:extLst>
          </p:cNvPr>
          <p:cNvGrpSpPr/>
          <p:nvPr/>
        </p:nvGrpSpPr>
        <p:grpSpPr>
          <a:xfrm>
            <a:off x="8861916" y="4048205"/>
            <a:ext cx="2926080" cy="1290153"/>
            <a:chOff x="8921977" y="2947244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7E8453-DC1D-4DB9-6EB3-3002C0FA2C7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F348E-A5E7-A657-F667-4ECD25EFF65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F18049-2711-43C8-2D18-0CF0B5F5AAC5}"/>
              </a:ext>
            </a:extLst>
          </p:cNvPr>
          <p:cNvGrpSpPr/>
          <p:nvPr/>
        </p:nvGrpSpPr>
        <p:grpSpPr>
          <a:xfrm>
            <a:off x="404004" y="4048205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22E7C0-6848-EBD2-7996-CFC5F485B9B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17ED9B-9EE3-E064-0EBB-8C4A2E17E0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30A86AB-1A50-2AD1-1D08-5D8ABB4955CB}"/>
              </a:ext>
            </a:extLst>
          </p:cNvPr>
          <p:cNvGrpSpPr/>
          <p:nvPr/>
        </p:nvGrpSpPr>
        <p:grpSpPr>
          <a:xfrm>
            <a:off x="8861916" y="1748148"/>
            <a:ext cx="2926080" cy="1290153"/>
            <a:chOff x="8921977" y="1242150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F0C1EE-4EE9-9D57-CB51-95F9431AEB7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3E880F-B9A8-2BA8-92C0-8878C5AF6C7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6D894A-8070-9AEE-3A71-8740B29E28E7}"/>
              </a:ext>
            </a:extLst>
          </p:cNvPr>
          <p:cNvGrpSpPr/>
          <p:nvPr/>
        </p:nvGrpSpPr>
        <p:grpSpPr>
          <a:xfrm>
            <a:off x="404004" y="1748148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EF3373D-0A5A-0436-7130-CDA3825788E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A7E871-3170-DD8E-B44B-8EE7A77227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2904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9420</TotalTime>
  <Words>388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Circle Matrix Framework – Slide Template</vt:lpstr>
      <vt:lpstr>Circle Matrix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Matrix Framework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2024-08-08T21:43:38Z</dcterms:modified>
  <cp:category>Charts &amp; Diagrams</cp:category>
</cp:coreProperties>
</file>