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962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12.svg"/><Relationship Id="rId4" Type="http://schemas.openxmlformats.org/officeDocument/2006/relationships/image" Target="../media/image2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Sine Wave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034DA73-6107-912B-6D47-658A6C366424}"/>
              </a:ext>
            </a:extLst>
          </p:cNvPr>
          <p:cNvSpPr/>
          <p:nvPr/>
        </p:nvSpPr>
        <p:spPr>
          <a:xfrm>
            <a:off x="2169810" y="2668821"/>
            <a:ext cx="1896887" cy="16704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9939" y="0"/>
                </a:moveTo>
                <a:lnTo>
                  <a:pt x="1103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66" y="20758"/>
                </a:lnTo>
                <a:cubicBezTo>
                  <a:pt x="9985" y="21600"/>
                  <a:pt x="11057" y="21600"/>
                  <a:pt x="11476" y="20758"/>
                </a:cubicBezTo>
                <a:lnTo>
                  <a:pt x="20886" y="1900"/>
                </a:lnTo>
                <a:cubicBezTo>
                  <a:pt x="21321" y="1058"/>
                  <a:pt x="20793" y="0"/>
                  <a:pt x="19939" y="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240FCFD-85FD-1293-1157-4C60E97B967E}"/>
              </a:ext>
            </a:extLst>
          </p:cNvPr>
          <p:cNvSpPr/>
          <p:nvPr/>
        </p:nvSpPr>
        <p:spPr>
          <a:xfrm>
            <a:off x="741936" y="2682821"/>
            <a:ext cx="1896884" cy="1670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13"/>
                  <a:pt x="249" y="21389"/>
                  <a:pt x="1103" y="21389"/>
                </a:cubicBezTo>
                <a:close/>
              </a:path>
            </a:pathLst>
          </a:custGeom>
          <a:gradFill>
            <a:gsLst>
              <a:gs pos="12000">
                <a:schemeClr val="bg1">
                  <a:lumMod val="8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55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630CCF5-319B-E404-65F6-6B4E0B3D9950}"/>
              </a:ext>
            </a:extLst>
          </p:cNvPr>
          <p:cNvSpPr/>
          <p:nvPr/>
        </p:nvSpPr>
        <p:spPr>
          <a:xfrm>
            <a:off x="6495431" y="2682821"/>
            <a:ext cx="1896114" cy="1670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095" y="21389"/>
                </a:moveTo>
                <a:lnTo>
                  <a:pt x="19945" y="21389"/>
                </a:lnTo>
                <a:cubicBezTo>
                  <a:pt x="20800" y="21389"/>
                  <a:pt x="21328" y="20331"/>
                  <a:pt x="20893" y="19489"/>
                </a:cubicBezTo>
                <a:lnTo>
                  <a:pt x="11476" y="631"/>
                </a:lnTo>
                <a:cubicBezTo>
                  <a:pt x="11056" y="-211"/>
                  <a:pt x="9984" y="-211"/>
                  <a:pt x="9565" y="631"/>
                </a:cubicBezTo>
                <a:lnTo>
                  <a:pt x="148" y="19489"/>
                </a:lnTo>
                <a:cubicBezTo>
                  <a:pt x="-272" y="20313"/>
                  <a:pt x="256" y="21389"/>
                  <a:pt x="1095" y="21389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55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8CAEBA8-B8A2-0D32-9561-90FFC82DCC62}"/>
              </a:ext>
            </a:extLst>
          </p:cNvPr>
          <p:cNvSpPr/>
          <p:nvPr/>
        </p:nvSpPr>
        <p:spPr>
          <a:xfrm>
            <a:off x="5053557" y="2668821"/>
            <a:ext cx="1896886" cy="16704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9939" y="0"/>
                </a:moveTo>
                <a:lnTo>
                  <a:pt x="1103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66" y="20758"/>
                </a:lnTo>
                <a:cubicBezTo>
                  <a:pt x="9985" y="21600"/>
                  <a:pt x="11057" y="21600"/>
                  <a:pt x="11476" y="20758"/>
                </a:cubicBezTo>
                <a:lnTo>
                  <a:pt x="20886" y="1900"/>
                </a:lnTo>
                <a:cubicBezTo>
                  <a:pt x="21321" y="1058"/>
                  <a:pt x="20793" y="0"/>
                  <a:pt x="19939" y="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55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DB9BA96-2312-07B3-4AE9-4FED8E110480}"/>
              </a:ext>
            </a:extLst>
          </p:cNvPr>
          <p:cNvSpPr/>
          <p:nvPr/>
        </p:nvSpPr>
        <p:spPr>
          <a:xfrm>
            <a:off x="3611683" y="2682821"/>
            <a:ext cx="1896888" cy="1670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13"/>
                  <a:pt x="249" y="21389"/>
                  <a:pt x="1103" y="21389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55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15859A0-9FBD-E2DC-B143-D0A10246DDBB}"/>
              </a:ext>
            </a:extLst>
          </p:cNvPr>
          <p:cNvSpPr/>
          <p:nvPr/>
        </p:nvSpPr>
        <p:spPr>
          <a:xfrm>
            <a:off x="0" y="2486838"/>
            <a:ext cx="9144000" cy="20494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06" y="21600"/>
                </a:moveTo>
                <a:cubicBezTo>
                  <a:pt x="13965" y="21600"/>
                  <a:pt x="13736" y="21010"/>
                  <a:pt x="13617" y="20080"/>
                </a:cubicBezTo>
                <a:lnTo>
                  <a:pt x="11250" y="1889"/>
                </a:lnTo>
                <a:cubicBezTo>
                  <a:pt x="11157" y="1180"/>
                  <a:pt x="10985" y="738"/>
                  <a:pt x="10803" y="738"/>
                </a:cubicBezTo>
                <a:cubicBezTo>
                  <a:pt x="10621" y="738"/>
                  <a:pt x="10449" y="1180"/>
                  <a:pt x="10357" y="1889"/>
                </a:cubicBezTo>
                <a:lnTo>
                  <a:pt x="7989" y="20080"/>
                </a:lnTo>
                <a:cubicBezTo>
                  <a:pt x="7867" y="21025"/>
                  <a:pt x="7642" y="21600"/>
                  <a:pt x="7401" y="21600"/>
                </a:cubicBezTo>
                <a:cubicBezTo>
                  <a:pt x="7159" y="21600"/>
                  <a:pt x="6931" y="21010"/>
                  <a:pt x="6812" y="20080"/>
                </a:cubicBezTo>
                <a:lnTo>
                  <a:pt x="4444" y="1889"/>
                </a:lnTo>
                <a:cubicBezTo>
                  <a:pt x="4352" y="1180"/>
                  <a:pt x="4180" y="738"/>
                  <a:pt x="3998" y="738"/>
                </a:cubicBezTo>
                <a:cubicBezTo>
                  <a:pt x="3813" y="738"/>
                  <a:pt x="3644" y="1180"/>
                  <a:pt x="3551" y="1889"/>
                </a:cubicBezTo>
                <a:lnTo>
                  <a:pt x="2576" y="9443"/>
                </a:lnTo>
                <a:cubicBezTo>
                  <a:pt x="2437" y="10505"/>
                  <a:pt x="2182" y="11169"/>
                  <a:pt x="1905" y="11169"/>
                </a:cubicBezTo>
                <a:lnTo>
                  <a:pt x="0" y="11169"/>
                </a:lnTo>
                <a:lnTo>
                  <a:pt x="0" y="10431"/>
                </a:lnTo>
                <a:lnTo>
                  <a:pt x="1898" y="10431"/>
                </a:lnTo>
                <a:cubicBezTo>
                  <a:pt x="2116" y="10431"/>
                  <a:pt x="2318" y="9915"/>
                  <a:pt x="2424" y="9074"/>
                </a:cubicBezTo>
                <a:lnTo>
                  <a:pt x="3399" y="1520"/>
                </a:lnTo>
                <a:cubicBezTo>
                  <a:pt x="3522" y="575"/>
                  <a:pt x="3747" y="0"/>
                  <a:pt x="3988" y="0"/>
                </a:cubicBezTo>
                <a:cubicBezTo>
                  <a:pt x="4229" y="0"/>
                  <a:pt x="4458" y="590"/>
                  <a:pt x="4577" y="1520"/>
                </a:cubicBezTo>
                <a:lnTo>
                  <a:pt x="6944" y="19711"/>
                </a:lnTo>
                <a:cubicBezTo>
                  <a:pt x="7037" y="20420"/>
                  <a:pt x="7209" y="20862"/>
                  <a:pt x="7391" y="20862"/>
                </a:cubicBezTo>
                <a:cubicBezTo>
                  <a:pt x="7573" y="20862"/>
                  <a:pt x="7745" y="20420"/>
                  <a:pt x="7837" y="19711"/>
                </a:cubicBezTo>
                <a:lnTo>
                  <a:pt x="10205" y="1520"/>
                </a:lnTo>
                <a:cubicBezTo>
                  <a:pt x="10327" y="575"/>
                  <a:pt x="10552" y="0"/>
                  <a:pt x="10793" y="0"/>
                </a:cubicBezTo>
                <a:cubicBezTo>
                  <a:pt x="11035" y="0"/>
                  <a:pt x="11263" y="590"/>
                  <a:pt x="11382" y="1520"/>
                </a:cubicBezTo>
                <a:lnTo>
                  <a:pt x="13750" y="19711"/>
                </a:lnTo>
                <a:cubicBezTo>
                  <a:pt x="13842" y="20420"/>
                  <a:pt x="14014" y="20862"/>
                  <a:pt x="14196" y="20862"/>
                </a:cubicBezTo>
                <a:cubicBezTo>
                  <a:pt x="14381" y="20862"/>
                  <a:pt x="14550" y="20420"/>
                  <a:pt x="14642" y="19711"/>
                </a:cubicBezTo>
                <a:lnTo>
                  <a:pt x="17010" y="1520"/>
                </a:lnTo>
                <a:cubicBezTo>
                  <a:pt x="17133" y="575"/>
                  <a:pt x="17357" y="0"/>
                  <a:pt x="17599" y="0"/>
                </a:cubicBezTo>
                <a:cubicBezTo>
                  <a:pt x="17840" y="0"/>
                  <a:pt x="18068" y="590"/>
                  <a:pt x="18187" y="1520"/>
                </a:cubicBezTo>
                <a:lnTo>
                  <a:pt x="19170" y="9074"/>
                </a:lnTo>
                <a:cubicBezTo>
                  <a:pt x="19279" y="9915"/>
                  <a:pt x="19480" y="10431"/>
                  <a:pt x="19695" y="10431"/>
                </a:cubicBezTo>
                <a:lnTo>
                  <a:pt x="21600" y="10431"/>
                </a:lnTo>
                <a:lnTo>
                  <a:pt x="21600" y="11169"/>
                </a:lnTo>
                <a:lnTo>
                  <a:pt x="19695" y="11169"/>
                </a:lnTo>
                <a:cubicBezTo>
                  <a:pt x="19421" y="11169"/>
                  <a:pt x="19163" y="10505"/>
                  <a:pt x="19027" y="9443"/>
                </a:cubicBezTo>
                <a:lnTo>
                  <a:pt x="18045" y="1889"/>
                </a:lnTo>
                <a:cubicBezTo>
                  <a:pt x="17953" y="1180"/>
                  <a:pt x="17781" y="738"/>
                  <a:pt x="17599" y="738"/>
                </a:cubicBezTo>
                <a:cubicBezTo>
                  <a:pt x="17414" y="738"/>
                  <a:pt x="17245" y="1180"/>
                  <a:pt x="17152" y="1889"/>
                </a:cubicBezTo>
                <a:lnTo>
                  <a:pt x="14785" y="20080"/>
                </a:lnTo>
                <a:cubicBezTo>
                  <a:pt x="14676" y="21010"/>
                  <a:pt x="14447" y="21600"/>
                  <a:pt x="14206" y="21600"/>
                </a:cubicBezTo>
                <a:close/>
              </a:path>
            </a:pathLst>
          </a:custGeom>
          <a:gradFill>
            <a:gsLst>
              <a:gs pos="21000">
                <a:schemeClr val="accent1"/>
              </a:gs>
              <a:gs pos="42000">
                <a:schemeClr val="accent4"/>
              </a:gs>
              <a:gs pos="40000">
                <a:schemeClr val="accent2"/>
              </a:gs>
              <a:gs pos="84000">
                <a:schemeClr val="accent6"/>
              </a:gs>
              <a:gs pos="67000">
                <a:schemeClr val="accent5"/>
              </a:gs>
            </a:gsLst>
            <a:lin ang="2700000" scaled="0"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8C815-0FF7-3002-5A3C-3E10CFEBE8B9}"/>
              </a:ext>
            </a:extLst>
          </p:cNvPr>
          <p:cNvSpPr/>
          <p:nvPr/>
        </p:nvSpPr>
        <p:spPr>
          <a:xfrm>
            <a:off x="812034" y="4565649"/>
            <a:ext cx="1756688" cy="738664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en-US" sz="1050" noProof="1"/>
              <a:t>Lorem ipsum dolor sit amet, consectetur adipiscing elit. Integer nec odio. Praesent libero. Sed cursus ante dapibus.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147D4F-7A93-ADCC-177A-12175CD80DBF}"/>
              </a:ext>
            </a:extLst>
          </p:cNvPr>
          <p:cNvSpPr/>
          <p:nvPr/>
        </p:nvSpPr>
        <p:spPr>
          <a:xfrm>
            <a:off x="3681784" y="4565649"/>
            <a:ext cx="1756688" cy="738664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en-US" sz="1050" noProof="1"/>
              <a:t>Lorem ipsum dolor sit amet, consectetur adipiscing elit. Integer nec odio. Praesent libero. Sed cursus ante dapibus.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D665D7-7647-E922-18D9-D8D6FEFB3484}"/>
              </a:ext>
            </a:extLst>
          </p:cNvPr>
          <p:cNvSpPr/>
          <p:nvPr/>
        </p:nvSpPr>
        <p:spPr>
          <a:xfrm>
            <a:off x="6565145" y="4565649"/>
            <a:ext cx="1756688" cy="738664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en-US" sz="1050" noProof="1"/>
              <a:t>Lorem ipsum dolor sit amet, consectetur adipiscing elit. Integer nec odio. Praesent libero. Sed cursus ante dapibus.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350669-B9B1-53D0-BED3-C6C6B0CAE163}"/>
              </a:ext>
            </a:extLst>
          </p:cNvPr>
          <p:cNvSpPr/>
          <p:nvPr/>
        </p:nvSpPr>
        <p:spPr>
          <a:xfrm>
            <a:off x="5123656" y="1715279"/>
            <a:ext cx="1756688" cy="738664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en-US" sz="1050" noProof="1"/>
              <a:t>Lorem ipsum dolor sit amet, consectetur adipiscing elit. Integer nec odio. Praesent libero. Sed cursus ante dapibus.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5961C8E-8D29-AE3B-A697-93168430568A}"/>
              </a:ext>
            </a:extLst>
          </p:cNvPr>
          <p:cNvSpPr/>
          <p:nvPr/>
        </p:nvSpPr>
        <p:spPr>
          <a:xfrm>
            <a:off x="2239910" y="1715279"/>
            <a:ext cx="1756688" cy="738664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en-US" sz="1050" noProof="1"/>
              <a:t>Lorem ipsum dolor sit amet, consectetur adipiscing elit. Integer nec odio. Praesent libero. Sed cursus ante dapibus.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A5EE99-8EDA-10C6-85F5-0A9956A58570}"/>
              </a:ext>
            </a:extLst>
          </p:cNvPr>
          <p:cNvSpPr txBox="1"/>
          <p:nvPr/>
        </p:nvSpPr>
        <p:spPr>
          <a:xfrm>
            <a:off x="1042239" y="3538325"/>
            <a:ext cx="1296276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D84E23-74FD-4BC9-F0D6-67036C5D2A00}"/>
              </a:ext>
            </a:extLst>
          </p:cNvPr>
          <p:cNvSpPr txBox="1"/>
          <p:nvPr/>
        </p:nvSpPr>
        <p:spPr>
          <a:xfrm>
            <a:off x="3911989" y="3538325"/>
            <a:ext cx="1296276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/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53DA7C-943D-AB52-6BAB-A1366168FBD6}"/>
              </a:ext>
            </a:extLst>
          </p:cNvPr>
          <p:cNvSpPr txBox="1"/>
          <p:nvPr/>
        </p:nvSpPr>
        <p:spPr>
          <a:xfrm>
            <a:off x="6795350" y="3538325"/>
            <a:ext cx="1296276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/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D77EDE-C3DA-E88D-4012-3FD1B59CD304}"/>
              </a:ext>
            </a:extLst>
          </p:cNvPr>
          <p:cNvSpPr txBox="1"/>
          <p:nvPr/>
        </p:nvSpPr>
        <p:spPr>
          <a:xfrm>
            <a:off x="5353862" y="2750582"/>
            <a:ext cx="1296276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/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750F18-3300-9D79-516C-D0618CF58026}"/>
              </a:ext>
            </a:extLst>
          </p:cNvPr>
          <p:cNvSpPr txBox="1"/>
          <p:nvPr/>
        </p:nvSpPr>
        <p:spPr>
          <a:xfrm>
            <a:off x="2470115" y="2750582"/>
            <a:ext cx="1296276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/>
              <a:t>Lorem Ipsum</a:t>
            </a:r>
          </a:p>
        </p:txBody>
      </p:sp>
      <p:pic>
        <p:nvPicPr>
          <p:cNvPr id="19" name="Graphic 18" descr="Head with gears">
            <a:extLst>
              <a:ext uri="{FF2B5EF4-FFF2-40B4-BE49-F238E27FC236}">
                <a16:creationId xmlns:a16="http://schemas.microsoft.com/office/drawing/2014/main" id="{47D9B126-DA93-67FE-3140-EC17EBCFD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8050" y="3062072"/>
            <a:ext cx="444655" cy="444655"/>
          </a:xfrm>
          <a:prstGeom prst="rect">
            <a:avLst/>
          </a:prstGeom>
        </p:spPr>
      </p:pic>
      <p:pic>
        <p:nvPicPr>
          <p:cNvPr id="20" name="Graphic 19" descr="Eye">
            <a:extLst>
              <a:ext uri="{FF2B5EF4-FFF2-40B4-BE49-F238E27FC236}">
                <a16:creationId xmlns:a16="http://schemas.microsoft.com/office/drawing/2014/main" id="{BC9FE608-290D-687F-E71C-A9B788A6ED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95927" y="3499077"/>
            <a:ext cx="444655" cy="444655"/>
          </a:xfrm>
          <a:prstGeom prst="rect">
            <a:avLst/>
          </a:prstGeom>
        </p:spPr>
      </p:pic>
      <p:pic>
        <p:nvPicPr>
          <p:cNvPr id="21" name="Graphic 20" descr="Bullseye">
            <a:extLst>
              <a:ext uri="{FF2B5EF4-FFF2-40B4-BE49-F238E27FC236}">
                <a16:creationId xmlns:a16="http://schemas.microsoft.com/office/drawing/2014/main" id="{FB92CA1C-5F16-A78D-422B-EBEFEBDA165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9673" y="3499077"/>
            <a:ext cx="444655" cy="444655"/>
          </a:xfrm>
          <a:prstGeom prst="rect">
            <a:avLst/>
          </a:prstGeom>
        </p:spPr>
      </p:pic>
      <p:pic>
        <p:nvPicPr>
          <p:cNvPr id="22" name="Graphic 21" descr="Lights On">
            <a:extLst>
              <a:ext uri="{FF2B5EF4-FFF2-40B4-BE49-F238E27FC236}">
                <a16:creationId xmlns:a16="http://schemas.microsoft.com/office/drawing/2014/main" id="{C17F706D-8E23-AE84-FE32-F9BB81B4D4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21162" y="3062072"/>
            <a:ext cx="444655" cy="444655"/>
          </a:xfrm>
          <a:prstGeom prst="rect">
            <a:avLst/>
          </a:prstGeom>
        </p:spPr>
      </p:pic>
      <p:pic>
        <p:nvPicPr>
          <p:cNvPr id="23" name="Graphic 22" descr="Stopwatch 33%">
            <a:extLst>
              <a:ext uri="{FF2B5EF4-FFF2-40B4-BE49-F238E27FC236}">
                <a16:creationId xmlns:a16="http://schemas.microsoft.com/office/drawing/2014/main" id="{2CF8F616-87EB-63CD-E6FC-D0BD3CD6337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24129" y="3034730"/>
            <a:ext cx="471996" cy="47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Sine Wave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034DA73-6107-912B-6D47-658A6C366424}"/>
              </a:ext>
            </a:extLst>
          </p:cNvPr>
          <p:cNvSpPr/>
          <p:nvPr/>
        </p:nvSpPr>
        <p:spPr>
          <a:xfrm>
            <a:off x="2169810" y="2668821"/>
            <a:ext cx="1896887" cy="16704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9939" y="0"/>
                </a:moveTo>
                <a:lnTo>
                  <a:pt x="1103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66" y="20758"/>
                </a:lnTo>
                <a:cubicBezTo>
                  <a:pt x="9985" y="21600"/>
                  <a:pt x="11057" y="21600"/>
                  <a:pt x="11476" y="20758"/>
                </a:cubicBezTo>
                <a:lnTo>
                  <a:pt x="20886" y="1900"/>
                </a:lnTo>
                <a:cubicBezTo>
                  <a:pt x="21321" y="1058"/>
                  <a:pt x="20793" y="0"/>
                  <a:pt x="19939" y="0"/>
                </a:cubicBezTo>
                <a:close/>
              </a:path>
            </a:pathLst>
          </a:custGeom>
          <a:gradFill>
            <a:gsLst>
              <a:gs pos="12000">
                <a:schemeClr val="tx2"/>
              </a:gs>
              <a:gs pos="50000">
                <a:schemeClr val="tx2"/>
              </a:gs>
              <a:gs pos="100000">
                <a:schemeClr val="tx2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tx1">
                <a:alpha val="55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240FCFD-85FD-1293-1157-4C60E97B967E}"/>
              </a:ext>
            </a:extLst>
          </p:cNvPr>
          <p:cNvSpPr/>
          <p:nvPr/>
        </p:nvSpPr>
        <p:spPr>
          <a:xfrm>
            <a:off x="741936" y="2682821"/>
            <a:ext cx="1896884" cy="1670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13"/>
                  <a:pt x="249" y="21389"/>
                  <a:pt x="1103" y="21389"/>
                </a:cubicBezTo>
                <a:close/>
              </a:path>
            </a:pathLst>
          </a:custGeom>
          <a:gradFill>
            <a:gsLst>
              <a:gs pos="12000">
                <a:schemeClr val="tx2"/>
              </a:gs>
              <a:gs pos="50000">
                <a:schemeClr val="tx2"/>
              </a:gs>
              <a:gs pos="100000">
                <a:schemeClr val="tx2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tx1">
                <a:alpha val="55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630CCF5-319B-E404-65F6-6B4E0B3D9950}"/>
              </a:ext>
            </a:extLst>
          </p:cNvPr>
          <p:cNvSpPr/>
          <p:nvPr/>
        </p:nvSpPr>
        <p:spPr>
          <a:xfrm>
            <a:off x="6495431" y="2682821"/>
            <a:ext cx="1896114" cy="1670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8" h="21389" extrusionOk="0">
                <a:moveTo>
                  <a:pt x="1095" y="21389"/>
                </a:moveTo>
                <a:lnTo>
                  <a:pt x="19945" y="21389"/>
                </a:lnTo>
                <a:cubicBezTo>
                  <a:pt x="20800" y="21389"/>
                  <a:pt x="21328" y="20331"/>
                  <a:pt x="20893" y="19489"/>
                </a:cubicBezTo>
                <a:lnTo>
                  <a:pt x="11476" y="631"/>
                </a:lnTo>
                <a:cubicBezTo>
                  <a:pt x="11056" y="-211"/>
                  <a:pt x="9984" y="-211"/>
                  <a:pt x="9565" y="631"/>
                </a:cubicBezTo>
                <a:lnTo>
                  <a:pt x="148" y="19489"/>
                </a:lnTo>
                <a:cubicBezTo>
                  <a:pt x="-272" y="20313"/>
                  <a:pt x="256" y="21389"/>
                  <a:pt x="1095" y="21389"/>
                </a:cubicBezTo>
                <a:close/>
              </a:path>
            </a:pathLst>
          </a:custGeom>
          <a:gradFill>
            <a:gsLst>
              <a:gs pos="12000">
                <a:schemeClr val="tx2"/>
              </a:gs>
              <a:gs pos="50000">
                <a:schemeClr val="tx2"/>
              </a:gs>
              <a:gs pos="100000">
                <a:schemeClr val="tx2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tx1">
                <a:alpha val="55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8CAEBA8-B8A2-0D32-9561-90FFC82DCC62}"/>
              </a:ext>
            </a:extLst>
          </p:cNvPr>
          <p:cNvSpPr/>
          <p:nvPr/>
        </p:nvSpPr>
        <p:spPr>
          <a:xfrm>
            <a:off x="5053557" y="2668821"/>
            <a:ext cx="1896886" cy="16704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9939" y="0"/>
                </a:moveTo>
                <a:lnTo>
                  <a:pt x="1103" y="0"/>
                </a:lnTo>
                <a:cubicBezTo>
                  <a:pt x="249" y="0"/>
                  <a:pt x="-279" y="1058"/>
                  <a:pt x="156" y="1900"/>
                </a:cubicBezTo>
                <a:lnTo>
                  <a:pt x="9566" y="20758"/>
                </a:lnTo>
                <a:cubicBezTo>
                  <a:pt x="9985" y="21600"/>
                  <a:pt x="11057" y="21600"/>
                  <a:pt x="11476" y="20758"/>
                </a:cubicBezTo>
                <a:lnTo>
                  <a:pt x="20886" y="1900"/>
                </a:lnTo>
                <a:cubicBezTo>
                  <a:pt x="21321" y="1058"/>
                  <a:pt x="20793" y="0"/>
                  <a:pt x="19939" y="0"/>
                </a:cubicBezTo>
                <a:close/>
              </a:path>
            </a:pathLst>
          </a:custGeom>
          <a:gradFill>
            <a:gsLst>
              <a:gs pos="12000">
                <a:schemeClr val="tx2"/>
              </a:gs>
              <a:gs pos="50000">
                <a:schemeClr val="tx2"/>
              </a:gs>
              <a:gs pos="100000">
                <a:schemeClr val="tx2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tx1">
                <a:alpha val="55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DB9BA96-2312-07B3-4AE9-4FED8E110480}"/>
              </a:ext>
            </a:extLst>
          </p:cNvPr>
          <p:cNvSpPr/>
          <p:nvPr/>
        </p:nvSpPr>
        <p:spPr>
          <a:xfrm>
            <a:off x="3611683" y="2682821"/>
            <a:ext cx="1896888" cy="1670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42" h="21389" extrusionOk="0">
                <a:moveTo>
                  <a:pt x="1103" y="21389"/>
                </a:moveTo>
                <a:lnTo>
                  <a:pt x="19939" y="21389"/>
                </a:lnTo>
                <a:cubicBezTo>
                  <a:pt x="20793" y="21389"/>
                  <a:pt x="21321" y="20331"/>
                  <a:pt x="20886" y="19489"/>
                </a:cubicBezTo>
                <a:lnTo>
                  <a:pt x="11476" y="631"/>
                </a:lnTo>
                <a:cubicBezTo>
                  <a:pt x="11057" y="-211"/>
                  <a:pt x="9985" y="-211"/>
                  <a:pt x="9566" y="631"/>
                </a:cubicBezTo>
                <a:lnTo>
                  <a:pt x="156" y="19489"/>
                </a:lnTo>
                <a:cubicBezTo>
                  <a:pt x="-279" y="20313"/>
                  <a:pt x="249" y="21389"/>
                  <a:pt x="1103" y="21389"/>
                </a:cubicBezTo>
                <a:close/>
              </a:path>
            </a:pathLst>
          </a:custGeom>
          <a:gradFill>
            <a:gsLst>
              <a:gs pos="12000">
                <a:schemeClr val="tx2"/>
              </a:gs>
              <a:gs pos="50000">
                <a:schemeClr val="tx2"/>
              </a:gs>
              <a:gs pos="100000">
                <a:schemeClr val="tx2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tx1">
                <a:alpha val="55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A5EE99-8EDA-10C6-85F5-0A9956A58570}"/>
              </a:ext>
            </a:extLst>
          </p:cNvPr>
          <p:cNvSpPr txBox="1"/>
          <p:nvPr/>
        </p:nvSpPr>
        <p:spPr>
          <a:xfrm>
            <a:off x="1042239" y="3538325"/>
            <a:ext cx="1296276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3D84E23-74FD-4BC9-F0D6-67036C5D2A00}"/>
              </a:ext>
            </a:extLst>
          </p:cNvPr>
          <p:cNvSpPr txBox="1"/>
          <p:nvPr/>
        </p:nvSpPr>
        <p:spPr>
          <a:xfrm>
            <a:off x="3911989" y="3538325"/>
            <a:ext cx="1296276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53DA7C-943D-AB52-6BAB-A1366168FBD6}"/>
              </a:ext>
            </a:extLst>
          </p:cNvPr>
          <p:cNvSpPr txBox="1"/>
          <p:nvPr/>
        </p:nvSpPr>
        <p:spPr>
          <a:xfrm>
            <a:off x="6795350" y="3538325"/>
            <a:ext cx="1296276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D77EDE-C3DA-E88D-4012-3FD1B59CD304}"/>
              </a:ext>
            </a:extLst>
          </p:cNvPr>
          <p:cNvSpPr txBox="1"/>
          <p:nvPr/>
        </p:nvSpPr>
        <p:spPr>
          <a:xfrm>
            <a:off x="5353862" y="2750582"/>
            <a:ext cx="1296276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B750F18-3300-9D79-516C-D0618CF58026}"/>
              </a:ext>
            </a:extLst>
          </p:cNvPr>
          <p:cNvSpPr txBox="1"/>
          <p:nvPr/>
        </p:nvSpPr>
        <p:spPr>
          <a:xfrm>
            <a:off x="2470115" y="2750582"/>
            <a:ext cx="1296276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015E3484-34A4-CB99-34FB-772C39CE90D9}"/>
              </a:ext>
            </a:extLst>
          </p:cNvPr>
          <p:cNvSpPr/>
          <p:nvPr/>
        </p:nvSpPr>
        <p:spPr>
          <a:xfrm>
            <a:off x="0" y="2486838"/>
            <a:ext cx="9144000" cy="20494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06" y="21600"/>
                </a:moveTo>
                <a:cubicBezTo>
                  <a:pt x="13965" y="21600"/>
                  <a:pt x="13736" y="21010"/>
                  <a:pt x="13617" y="20080"/>
                </a:cubicBezTo>
                <a:lnTo>
                  <a:pt x="11250" y="1889"/>
                </a:lnTo>
                <a:cubicBezTo>
                  <a:pt x="11157" y="1180"/>
                  <a:pt x="10985" y="738"/>
                  <a:pt x="10803" y="738"/>
                </a:cubicBezTo>
                <a:cubicBezTo>
                  <a:pt x="10621" y="738"/>
                  <a:pt x="10449" y="1180"/>
                  <a:pt x="10357" y="1889"/>
                </a:cubicBezTo>
                <a:lnTo>
                  <a:pt x="7989" y="20080"/>
                </a:lnTo>
                <a:cubicBezTo>
                  <a:pt x="7867" y="21025"/>
                  <a:pt x="7642" y="21600"/>
                  <a:pt x="7401" y="21600"/>
                </a:cubicBezTo>
                <a:cubicBezTo>
                  <a:pt x="7159" y="21600"/>
                  <a:pt x="6931" y="21010"/>
                  <a:pt x="6812" y="20080"/>
                </a:cubicBezTo>
                <a:lnTo>
                  <a:pt x="4444" y="1889"/>
                </a:lnTo>
                <a:cubicBezTo>
                  <a:pt x="4352" y="1180"/>
                  <a:pt x="4180" y="738"/>
                  <a:pt x="3998" y="738"/>
                </a:cubicBezTo>
                <a:cubicBezTo>
                  <a:pt x="3813" y="738"/>
                  <a:pt x="3644" y="1180"/>
                  <a:pt x="3551" y="1889"/>
                </a:cubicBezTo>
                <a:lnTo>
                  <a:pt x="2576" y="9443"/>
                </a:lnTo>
                <a:cubicBezTo>
                  <a:pt x="2437" y="10505"/>
                  <a:pt x="2182" y="11169"/>
                  <a:pt x="1905" y="11169"/>
                </a:cubicBezTo>
                <a:lnTo>
                  <a:pt x="0" y="11169"/>
                </a:lnTo>
                <a:lnTo>
                  <a:pt x="0" y="10431"/>
                </a:lnTo>
                <a:lnTo>
                  <a:pt x="1898" y="10431"/>
                </a:lnTo>
                <a:cubicBezTo>
                  <a:pt x="2116" y="10431"/>
                  <a:pt x="2318" y="9915"/>
                  <a:pt x="2424" y="9074"/>
                </a:cubicBezTo>
                <a:lnTo>
                  <a:pt x="3399" y="1520"/>
                </a:lnTo>
                <a:cubicBezTo>
                  <a:pt x="3522" y="575"/>
                  <a:pt x="3747" y="0"/>
                  <a:pt x="3988" y="0"/>
                </a:cubicBezTo>
                <a:cubicBezTo>
                  <a:pt x="4229" y="0"/>
                  <a:pt x="4458" y="590"/>
                  <a:pt x="4577" y="1520"/>
                </a:cubicBezTo>
                <a:lnTo>
                  <a:pt x="6944" y="19711"/>
                </a:lnTo>
                <a:cubicBezTo>
                  <a:pt x="7037" y="20420"/>
                  <a:pt x="7209" y="20862"/>
                  <a:pt x="7391" y="20862"/>
                </a:cubicBezTo>
                <a:cubicBezTo>
                  <a:pt x="7573" y="20862"/>
                  <a:pt x="7745" y="20420"/>
                  <a:pt x="7837" y="19711"/>
                </a:cubicBezTo>
                <a:lnTo>
                  <a:pt x="10205" y="1520"/>
                </a:lnTo>
                <a:cubicBezTo>
                  <a:pt x="10327" y="575"/>
                  <a:pt x="10552" y="0"/>
                  <a:pt x="10793" y="0"/>
                </a:cubicBezTo>
                <a:cubicBezTo>
                  <a:pt x="11035" y="0"/>
                  <a:pt x="11263" y="590"/>
                  <a:pt x="11382" y="1520"/>
                </a:cubicBezTo>
                <a:lnTo>
                  <a:pt x="13750" y="19711"/>
                </a:lnTo>
                <a:cubicBezTo>
                  <a:pt x="13842" y="20420"/>
                  <a:pt x="14014" y="20862"/>
                  <a:pt x="14196" y="20862"/>
                </a:cubicBezTo>
                <a:cubicBezTo>
                  <a:pt x="14381" y="20862"/>
                  <a:pt x="14550" y="20420"/>
                  <a:pt x="14642" y="19711"/>
                </a:cubicBezTo>
                <a:lnTo>
                  <a:pt x="17010" y="1520"/>
                </a:lnTo>
                <a:cubicBezTo>
                  <a:pt x="17133" y="575"/>
                  <a:pt x="17357" y="0"/>
                  <a:pt x="17599" y="0"/>
                </a:cubicBezTo>
                <a:cubicBezTo>
                  <a:pt x="17840" y="0"/>
                  <a:pt x="18068" y="590"/>
                  <a:pt x="18187" y="1520"/>
                </a:cubicBezTo>
                <a:lnTo>
                  <a:pt x="19170" y="9074"/>
                </a:lnTo>
                <a:cubicBezTo>
                  <a:pt x="19279" y="9915"/>
                  <a:pt x="19480" y="10431"/>
                  <a:pt x="19695" y="10431"/>
                </a:cubicBezTo>
                <a:lnTo>
                  <a:pt x="21600" y="10431"/>
                </a:lnTo>
                <a:lnTo>
                  <a:pt x="21600" y="11169"/>
                </a:lnTo>
                <a:lnTo>
                  <a:pt x="19695" y="11169"/>
                </a:lnTo>
                <a:cubicBezTo>
                  <a:pt x="19421" y="11169"/>
                  <a:pt x="19163" y="10505"/>
                  <a:pt x="19027" y="9443"/>
                </a:cubicBezTo>
                <a:lnTo>
                  <a:pt x="18045" y="1889"/>
                </a:lnTo>
                <a:cubicBezTo>
                  <a:pt x="17953" y="1180"/>
                  <a:pt x="17781" y="738"/>
                  <a:pt x="17599" y="738"/>
                </a:cubicBezTo>
                <a:cubicBezTo>
                  <a:pt x="17414" y="738"/>
                  <a:pt x="17245" y="1180"/>
                  <a:pt x="17152" y="1889"/>
                </a:cubicBezTo>
                <a:lnTo>
                  <a:pt x="14785" y="20080"/>
                </a:lnTo>
                <a:cubicBezTo>
                  <a:pt x="14676" y="21010"/>
                  <a:pt x="14447" y="21600"/>
                  <a:pt x="14206" y="21600"/>
                </a:cubicBezTo>
                <a:close/>
              </a:path>
            </a:pathLst>
          </a:custGeom>
          <a:gradFill>
            <a:gsLst>
              <a:gs pos="21000">
                <a:schemeClr val="accent1"/>
              </a:gs>
              <a:gs pos="42000">
                <a:schemeClr val="accent4"/>
              </a:gs>
              <a:gs pos="40000">
                <a:schemeClr val="accent2"/>
              </a:gs>
              <a:gs pos="84000">
                <a:schemeClr val="accent3"/>
              </a:gs>
              <a:gs pos="67000">
                <a:schemeClr val="accent5"/>
              </a:gs>
            </a:gsLst>
            <a:lin ang="2700000" scaled="0"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25" name="Graphic 24" descr="Head with gears">
            <a:extLst>
              <a:ext uri="{FF2B5EF4-FFF2-40B4-BE49-F238E27FC236}">
                <a16:creationId xmlns:a16="http://schemas.microsoft.com/office/drawing/2014/main" id="{D2746F21-79B7-B6C5-1DEF-63B903FE4A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8050" y="3062072"/>
            <a:ext cx="444655" cy="444655"/>
          </a:xfrm>
          <a:prstGeom prst="rect">
            <a:avLst/>
          </a:prstGeom>
        </p:spPr>
      </p:pic>
      <p:pic>
        <p:nvPicPr>
          <p:cNvPr id="26" name="Graphic 25" descr="Eye">
            <a:extLst>
              <a:ext uri="{FF2B5EF4-FFF2-40B4-BE49-F238E27FC236}">
                <a16:creationId xmlns:a16="http://schemas.microsoft.com/office/drawing/2014/main" id="{AB49DDA0-2898-AFE9-3EB0-9EF6B274FE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95927" y="3499077"/>
            <a:ext cx="444655" cy="444655"/>
          </a:xfrm>
          <a:prstGeom prst="rect">
            <a:avLst/>
          </a:prstGeom>
        </p:spPr>
      </p:pic>
      <p:pic>
        <p:nvPicPr>
          <p:cNvPr id="27" name="Graphic 26" descr="Bullseye">
            <a:extLst>
              <a:ext uri="{FF2B5EF4-FFF2-40B4-BE49-F238E27FC236}">
                <a16:creationId xmlns:a16="http://schemas.microsoft.com/office/drawing/2014/main" id="{908AE2B7-470A-CD4D-B5F2-7F3233DF41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9673" y="3499077"/>
            <a:ext cx="444655" cy="444655"/>
          </a:xfrm>
          <a:prstGeom prst="rect">
            <a:avLst/>
          </a:prstGeom>
        </p:spPr>
      </p:pic>
      <p:pic>
        <p:nvPicPr>
          <p:cNvPr id="28" name="Graphic 27" descr="Lights On">
            <a:extLst>
              <a:ext uri="{FF2B5EF4-FFF2-40B4-BE49-F238E27FC236}">
                <a16:creationId xmlns:a16="http://schemas.microsoft.com/office/drawing/2014/main" id="{00390109-17B4-8319-5015-00FB7C5C02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21162" y="3062072"/>
            <a:ext cx="444655" cy="444655"/>
          </a:xfrm>
          <a:prstGeom prst="rect">
            <a:avLst/>
          </a:prstGeom>
        </p:spPr>
      </p:pic>
      <p:pic>
        <p:nvPicPr>
          <p:cNvPr id="29" name="Graphic 28" descr="Stopwatch 33%">
            <a:extLst>
              <a:ext uri="{FF2B5EF4-FFF2-40B4-BE49-F238E27FC236}">
                <a16:creationId xmlns:a16="http://schemas.microsoft.com/office/drawing/2014/main" id="{5B7F444D-9E42-50AD-CB1F-13ABF4A48DA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24129" y="3034730"/>
            <a:ext cx="471996" cy="47199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0083455-525C-88A9-4EAA-4B7F21E16837}"/>
              </a:ext>
            </a:extLst>
          </p:cNvPr>
          <p:cNvSpPr/>
          <p:nvPr/>
        </p:nvSpPr>
        <p:spPr>
          <a:xfrm>
            <a:off x="812034" y="4565649"/>
            <a:ext cx="1756688" cy="738664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en-US" sz="1050" noProof="1">
                <a:solidFill>
                  <a:schemeClr val="bg2"/>
                </a:solidFill>
              </a:rPr>
              <a:t>Lorem ipsum dolor sit amet, consectetur adipiscing elit. Integer nec odio. Praesent libero. Sed cursus ante dapibus.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E049F0-3B52-C67C-9FCF-C7D062E23109}"/>
              </a:ext>
            </a:extLst>
          </p:cNvPr>
          <p:cNvSpPr/>
          <p:nvPr/>
        </p:nvSpPr>
        <p:spPr>
          <a:xfrm>
            <a:off x="3681784" y="4565649"/>
            <a:ext cx="1756688" cy="738664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en-US" sz="1050" noProof="1">
                <a:solidFill>
                  <a:schemeClr val="bg2"/>
                </a:solidFill>
              </a:rPr>
              <a:t>Lorem ipsum dolor sit amet, consectetur adipiscing elit. Integer nec odio. Praesent libero. Sed cursus ante dapibus.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7E7DDD-17E2-CFF8-18EF-C8CADEF5302F}"/>
              </a:ext>
            </a:extLst>
          </p:cNvPr>
          <p:cNvSpPr/>
          <p:nvPr/>
        </p:nvSpPr>
        <p:spPr>
          <a:xfrm>
            <a:off x="6565145" y="4565649"/>
            <a:ext cx="1756688" cy="738664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en-US" sz="1050" noProof="1">
                <a:solidFill>
                  <a:schemeClr val="bg2"/>
                </a:solidFill>
              </a:rPr>
              <a:t>Lorem ipsum dolor sit amet, consectetur adipiscing elit. Integer nec odio. Praesent libero. Sed cursus ante dapibus.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EB02173-4F4B-91B9-C52D-F73F6BACC796}"/>
              </a:ext>
            </a:extLst>
          </p:cNvPr>
          <p:cNvSpPr/>
          <p:nvPr/>
        </p:nvSpPr>
        <p:spPr>
          <a:xfrm>
            <a:off x="5123656" y="1715279"/>
            <a:ext cx="1756688" cy="738664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en-US" sz="1050" noProof="1">
                <a:solidFill>
                  <a:schemeClr val="bg2"/>
                </a:solidFill>
              </a:rPr>
              <a:t>Lorem ipsum dolor sit amet, consectetur adipiscing elit. Integer nec odio. Praesent libero. Sed cursus ante dapibus.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982E2BA-EFE4-005B-6D0B-DABAC5283BF9}"/>
              </a:ext>
            </a:extLst>
          </p:cNvPr>
          <p:cNvSpPr/>
          <p:nvPr/>
        </p:nvSpPr>
        <p:spPr>
          <a:xfrm>
            <a:off x="2239910" y="1715279"/>
            <a:ext cx="1756688" cy="738664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900"/>
              </a:spcBef>
            </a:pPr>
            <a:r>
              <a:rPr lang="en-US" sz="1050" noProof="1">
                <a:solidFill>
                  <a:schemeClr val="bg2"/>
                </a:solidFill>
              </a:rPr>
              <a:t>Lorem ipsum dolor sit amet, consectetur adipiscing elit. Integer nec odio. Praesent libero. Sed cursus ante dapibus. </a:t>
            </a:r>
          </a:p>
        </p:txBody>
      </p:sp>
    </p:spTree>
    <p:extLst>
      <p:ext uri="{BB962C8B-B14F-4D97-AF65-F5344CB8AC3E}">
        <p14:creationId xmlns:p14="http://schemas.microsoft.com/office/powerpoint/2010/main" val="2133902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10496</TotalTime>
  <Words>302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Sine Wave Process – Slide Template</vt:lpstr>
      <vt:lpstr>Neumorphic Sine Wave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Sine Wave Process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2024-08-08T17:12:18Z</dcterms:modified>
  <cp:category>Charts &amp; Diagrams</cp:category>
</cp:coreProperties>
</file>