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62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Neumorphic Sine Wave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034DA73-6107-912B-6D47-658A6C366424}"/>
              </a:ext>
            </a:extLst>
          </p:cNvPr>
          <p:cNvSpPr/>
          <p:nvPr/>
        </p:nvSpPr>
        <p:spPr>
          <a:xfrm>
            <a:off x="2893080" y="2415428"/>
            <a:ext cx="2529182" cy="2227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240FCFD-85FD-1293-1157-4C60E97B967E}"/>
              </a:ext>
            </a:extLst>
          </p:cNvPr>
          <p:cNvSpPr/>
          <p:nvPr/>
        </p:nvSpPr>
        <p:spPr>
          <a:xfrm>
            <a:off x="989247" y="2434095"/>
            <a:ext cx="2529179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30CCF5-319B-E404-65F6-6B4E0B3D9950}"/>
              </a:ext>
            </a:extLst>
          </p:cNvPr>
          <p:cNvSpPr/>
          <p:nvPr/>
        </p:nvSpPr>
        <p:spPr>
          <a:xfrm>
            <a:off x="8660575" y="2434095"/>
            <a:ext cx="2528152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13"/>
                  <a:pt x="256" y="21389"/>
                  <a:pt x="1095" y="21389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AEBA8-B8A2-0D32-9561-90FFC82DCC62}"/>
              </a:ext>
            </a:extLst>
          </p:cNvPr>
          <p:cNvSpPr/>
          <p:nvPr/>
        </p:nvSpPr>
        <p:spPr>
          <a:xfrm>
            <a:off x="6738076" y="2415428"/>
            <a:ext cx="2529181" cy="2227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DB9BA96-2312-07B3-4AE9-4FED8E110480}"/>
              </a:ext>
            </a:extLst>
          </p:cNvPr>
          <p:cNvSpPr/>
          <p:nvPr/>
        </p:nvSpPr>
        <p:spPr>
          <a:xfrm>
            <a:off x="4815577" y="2434095"/>
            <a:ext cx="2529184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15859A0-9FBD-E2DC-B143-D0A10246DDBB}"/>
              </a:ext>
            </a:extLst>
          </p:cNvPr>
          <p:cNvSpPr/>
          <p:nvPr/>
        </p:nvSpPr>
        <p:spPr>
          <a:xfrm>
            <a:off x="0" y="2172783"/>
            <a:ext cx="12192000" cy="2732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06" y="21600"/>
                </a:moveTo>
                <a:cubicBezTo>
                  <a:pt x="13965" y="21600"/>
                  <a:pt x="13736" y="21010"/>
                  <a:pt x="13617" y="20080"/>
                </a:cubicBezTo>
                <a:lnTo>
                  <a:pt x="11250" y="1889"/>
                </a:lnTo>
                <a:cubicBezTo>
                  <a:pt x="11157" y="1180"/>
                  <a:pt x="10985" y="738"/>
                  <a:pt x="10803" y="738"/>
                </a:cubicBezTo>
                <a:cubicBezTo>
                  <a:pt x="10621" y="738"/>
                  <a:pt x="10449" y="1180"/>
                  <a:pt x="10357" y="1889"/>
                </a:cubicBezTo>
                <a:lnTo>
                  <a:pt x="7989" y="20080"/>
                </a:lnTo>
                <a:cubicBezTo>
                  <a:pt x="7867" y="21025"/>
                  <a:pt x="7642" y="21600"/>
                  <a:pt x="7401" y="21600"/>
                </a:cubicBezTo>
                <a:cubicBezTo>
                  <a:pt x="7159" y="21600"/>
                  <a:pt x="6931" y="21010"/>
                  <a:pt x="6812" y="20080"/>
                </a:cubicBezTo>
                <a:lnTo>
                  <a:pt x="4444" y="1889"/>
                </a:lnTo>
                <a:cubicBezTo>
                  <a:pt x="4352" y="1180"/>
                  <a:pt x="4180" y="738"/>
                  <a:pt x="3998" y="738"/>
                </a:cubicBezTo>
                <a:cubicBezTo>
                  <a:pt x="3813" y="738"/>
                  <a:pt x="3644" y="1180"/>
                  <a:pt x="3551" y="1889"/>
                </a:cubicBezTo>
                <a:lnTo>
                  <a:pt x="2576" y="9443"/>
                </a:lnTo>
                <a:cubicBezTo>
                  <a:pt x="2437" y="10505"/>
                  <a:pt x="2182" y="11169"/>
                  <a:pt x="1905" y="11169"/>
                </a:cubicBezTo>
                <a:lnTo>
                  <a:pt x="0" y="11169"/>
                </a:lnTo>
                <a:lnTo>
                  <a:pt x="0" y="10431"/>
                </a:lnTo>
                <a:lnTo>
                  <a:pt x="1898" y="10431"/>
                </a:lnTo>
                <a:cubicBezTo>
                  <a:pt x="2116" y="10431"/>
                  <a:pt x="2318" y="9915"/>
                  <a:pt x="2424" y="9074"/>
                </a:cubicBezTo>
                <a:lnTo>
                  <a:pt x="3399" y="1520"/>
                </a:lnTo>
                <a:cubicBezTo>
                  <a:pt x="3522" y="575"/>
                  <a:pt x="3747" y="0"/>
                  <a:pt x="3988" y="0"/>
                </a:cubicBezTo>
                <a:cubicBezTo>
                  <a:pt x="4229" y="0"/>
                  <a:pt x="4458" y="590"/>
                  <a:pt x="4577" y="1520"/>
                </a:cubicBezTo>
                <a:lnTo>
                  <a:pt x="6944" y="19711"/>
                </a:lnTo>
                <a:cubicBezTo>
                  <a:pt x="7037" y="20420"/>
                  <a:pt x="7209" y="20862"/>
                  <a:pt x="7391" y="20862"/>
                </a:cubicBezTo>
                <a:cubicBezTo>
                  <a:pt x="7573" y="20862"/>
                  <a:pt x="7745" y="20420"/>
                  <a:pt x="7837" y="19711"/>
                </a:cubicBezTo>
                <a:lnTo>
                  <a:pt x="10205" y="1520"/>
                </a:lnTo>
                <a:cubicBezTo>
                  <a:pt x="10327" y="575"/>
                  <a:pt x="10552" y="0"/>
                  <a:pt x="10793" y="0"/>
                </a:cubicBezTo>
                <a:cubicBezTo>
                  <a:pt x="11035" y="0"/>
                  <a:pt x="11263" y="590"/>
                  <a:pt x="11382" y="1520"/>
                </a:cubicBezTo>
                <a:lnTo>
                  <a:pt x="13750" y="19711"/>
                </a:lnTo>
                <a:cubicBezTo>
                  <a:pt x="13842" y="20420"/>
                  <a:pt x="14014" y="20862"/>
                  <a:pt x="14196" y="20862"/>
                </a:cubicBezTo>
                <a:cubicBezTo>
                  <a:pt x="14381" y="20862"/>
                  <a:pt x="14550" y="20420"/>
                  <a:pt x="14642" y="19711"/>
                </a:cubicBezTo>
                <a:lnTo>
                  <a:pt x="17010" y="1520"/>
                </a:lnTo>
                <a:cubicBezTo>
                  <a:pt x="17133" y="575"/>
                  <a:pt x="17357" y="0"/>
                  <a:pt x="17599" y="0"/>
                </a:cubicBezTo>
                <a:cubicBezTo>
                  <a:pt x="17840" y="0"/>
                  <a:pt x="18068" y="590"/>
                  <a:pt x="18187" y="1520"/>
                </a:cubicBezTo>
                <a:lnTo>
                  <a:pt x="19170" y="9074"/>
                </a:lnTo>
                <a:cubicBezTo>
                  <a:pt x="19279" y="9915"/>
                  <a:pt x="19480" y="10431"/>
                  <a:pt x="19695" y="10431"/>
                </a:cubicBezTo>
                <a:lnTo>
                  <a:pt x="21600" y="10431"/>
                </a:lnTo>
                <a:lnTo>
                  <a:pt x="21600" y="11169"/>
                </a:lnTo>
                <a:lnTo>
                  <a:pt x="19695" y="11169"/>
                </a:lnTo>
                <a:cubicBezTo>
                  <a:pt x="19421" y="11169"/>
                  <a:pt x="19163" y="10505"/>
                  <a:pt x="19027" y="9443"/>
                </a:cubicBezTo>
                <a:lnTo>
                  <a:pt x="18045" y="1889"/>
                </a:lnTo>
                <a:cubicBezTo>
                  <a:pt x="17953" y="1180"/>
                  <a:pt x="17781" y="738"/>
                  <a:pt x="17599" y="738"/>
                </a:cubicBezTo>
                <a:cubicBezTo>
                  <a:pt x="17414" y="738"/>
                  <a:pt x="17245" y="1180"/>
                  <a:pt x="17152" y="1889"/>
                </a:cubicBezTo>
                <a:lnTo>
                  <a:pt x="14785" y="20080"/>
                </a:lnTo>
                <a:cubicBezTo>
                  <a:pt x="14676" y="21010"/>
                  <a:pt x="14447" y="21600"/>
                  <a:pt x="14206" y="21600"/>
                </a:cubicBezTo>
                <a:close/>
              </a:path>
            </a:pathLst>
          </a:custGeom>
          <a:gradFill>
            <a:gsLst>
              <a:gs pos="21000">
                <a:schemeClr val="accent1"/>
              </a:gs>
              <a:gs pos="42000">
                <a:schemeClr val="accent4"/>
              </a:gs>
              <a:gs pos="40000">
                <a:schemeClr val="accent2"/>
              </a:gs>
              <a:gs pos="84000">
                <a:schemeClr val="accent6"/>
              </a:gs>
              <a:gs pos="67000">
                <a:schemeClr val="accent5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8C815-0FF7-3002-5A3C-3E10CFEBE8B9}"/>
              </a:ext>
            </a:extLst>
          </p:cNvPr>
          <p:cNvSpPr/>
          <p:nvPr/>
        </p:nvSpPr>
        <p:spPr>
          <a:xfrm>
            <a:off x="1082711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147D4F-7A93-ADCC-177A-12175CD80DBF}"/>
              </a:ext>
            </a:extLst>
          </p:cNvPr>
          <p:cNvSpPr/>
          <p:nvPr/>
        </p:nvSpPr>
        <p:spPr>
          <a:xfrm>
            <a:off x="4909044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D665D7-7647-E922-18D9-D8D6FEFB3484}"/>
              </a:ext>
            </a:extLst>
          </p:cNvPr>
          <p:cNvSpPr/>
          <p:nvPr/>
        </p:nvSpPr>
        <p:spPr>
          <a:xfrm>
            <a:off x="8753526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350669-B9B1-53D0-BED3-C6C6B0CAE163}"/>
              </a:ext>
            </a:extLst>
          </p:cNvPr>
          <p:cNvSpPr/>
          <p:nvPr/>
        </p:nvSpPr>
        <p:spPr>
          <a:xfrm>
            <a:off x="6831541" y="1359674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961C8E-8D29-AE3B-A697-93168430568A}"/>
              </a:ext>
            </a:extLst>
          </p:cNvPr>
          <p:cNvSpPr/>
          <p:nvPr/>
        </p:nvSpPr>
        <p:spPr>
          <a:xfrm>
            <a:off x="2986546" y="1359674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5EE99-8EDA-10C6-85F5-0A9956A58570}"/>
              </a:ext>
            </a:extLst>
          </p:cNvPr>
          <p:cNvSpPr txBox="1"/>
          <p:nvPr/>
        </p:nvSpPr>
        <p:spPr>
          <a:xfrm>
            <a:off x="1389652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84E23-74FD-4BC9-F0D6-67036C5D2A00}"/>
              </a:ext>
            </a:extLst>
          </p:cNvPr>
          <p:cNvSpPr txBox="1"/>
          <p:nvPr/>
        </p:nvSpPr>
        <p:spPr>
          <a:xfrm>
            <a:off x="5215985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53DA7C-943D-AB52-6BAB-A1366168FBD6}"/>
              </a:ext>
            </a:extLst>
          </p:cNvPr>
          <p:cNvSpPr txBox="1"/>
          <p:nvPr/>
        </p:nvSpPr>
        <p:spPr>
          <a:xfrm>
            <a:off x="9060467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D77EDE-C3DA-E88D-4012-3FD1B59CD304}"/>
              </a:ext>
            </a:extLst>
          </p:cNvPr>
          <p:cNvSpPr txBox="1"/>
          <p:nvPr/>
        </p:nvSpPr>
        <p:spPr>
          <a:xfrm>
            <a:off x="7138482" y="2555221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50F18-3300-9D79-516C-D0618CF58026}"/>
              </a:ext>
            </a:extLst>
          </p:cNvPr>
          <p:cNvSpPr txBox="1"/>
          <p:nvPr/>
        </p:nvSpPr>
        <p:spPr>
          <a:xfrm>
            <a:off x="3293487" y="2555221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Lorem Ipsum</a:t>
            </a:r>
          </a:p>
        </p:txBody>
      </p:sp>
      <p:pic>
        <p:nvPicPr>
          <p:cNvPr id="19" name="Graphic 18" descr="Head with gears">
            <a:extLst>
              <a:ext uri="{FF2B5EF4-FFF2-40B4-BE49-F238E27FC236}">
                <a16:creationId xmlns:a16="http://schemas.microsoft.com/office/drawing/2014/main" id="{47D9B126-DA93-67FE-3140-EC17EBCFD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400" y="2939762"/>
            <a:ext cx="592873" cy="592873"/>
          </a:xfrm>
          <a:prstGeom prst="rect">
            <a:avLst/>
          </a:prstGeom>
        </p:spPr>
      </p:pic>
      <p:pic>
        <p:nvPicPr>
          <p:cNvPr id="20" name="Graphic 19" descr="Eye">
            <a:extLst>
              <a:ext uri="{FF2B5EF4-FFF2-40B4-BE49-F238E27FC236}">
                <a16:creationId xmlns:a16="http://schemas.microsoft.com/office/drawing/2014/main" id="{BC9FE608-290D-687F-E71C-A9B788A6E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1235" y="3522436"/>
            <a:ext cx="592873" cy="592873"/>
          </a:xfrm>
          <a:prstGeom prst="rect">
            <a:avLst/>
          </a:prstGeom>
        </p:spPr>
      </p:pic>
      <p:pic>
        <p:nvPicPr>
          <p:cNvPr id="21" name="Graphic 20" descr="Bullseye">
            <a:extLst>
              <a:ext uri="{FF2B5EF4-FFF2-40B4-BE49-F238E27FC236}">
                <a16:creationId xmlns:a16="http://schemas.microsoft.com/office/drawing/2014/main" id="{FB92CA1C-5F16-A78D-422B-EBEFEBDA16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6230" y="3522436"/>
            <a:ext cx="592873" cy="592873"/>
          </a:xfrm>
          <a:prstGeom prst="rect">
            <a:avLst/>
          </a:prstGeom>
        </p:spPr>
      </p:pic>
      <p:pic>
        <p:nvPicPr>
          <p:cNvPr id="22" name="Graphic 21" descr="Lights On">
            <a:extLst>
              <a:ext uri="{FF2B5EF4-FFF2-40B4-BE49-F238E27FC236}">
                <a16:creationId xmlns:a16="http://schemas.microsoft.com/office/drawing/2014/main" id="{C17F706D-8E23-AE84-FE32-F9BB81B4D4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8215" y="2939762"/>
            <a:ext cx="592873" cy="592873"/>
          </a:xfrm>
          <a:prstGeom prst="rect">
            <a:avLst/>
          </a:prstGeom>
        </p:spPr>
      </p:pic>
      <p:pic>
        <p:nvPicPr>
          <p:cNvPr id="23" name="Graphic 22" descr="Stopwatch 33%">
            <a:extLst>
              <a:ext uri="{FF2B5EF4-FFF2-40B4-BE49-F238E27FC236}">
                <a16:creationId xmlns:a16="http://schemas.microsoft.com/office/drawing/2014/main" id="{2CF8F616-87EB-63CD-E6FC-D0BD3CD633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5505" y="2903307"/>
            <a:ext cx="629328" cy="6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Sine Wave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034DA73-6107-912B-6D47-658A6C366424}"/>
              </a:ext>
            </a:extLst>
          </p:cNvPr>
          <p:cNvSpPr/>
          <p:nvPr/>
        </p:nvSpPr>
        <p:spPr>
          <a:xfrm>
            <a:off x="2893080" y="2415428"/>
            <a:ext cx="2529182" cy="2227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240FCFD-85FD-1293-1157-4C60E97B967E}"/>
              </a:ext>
            </a:extLst>
          </p:cNvPr>
          <p:cNvSpPr/>
          <p:nvPr/>
        </p:nvSpPr>
        <p:spPr>
          <a:xfrm>
            <a:off x="989247" y="2434095"/>
            <a:ext cx="2529179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30CCF5-319B-E404-65F6-6B4E0B3D9950}"/>
              </a:ext>
            </a:extLst>
          </p:cNvPr>
          <p:cNvSpPr/>
          <p:nvPr/>
        </p:nvSpPr>
        <p:spPr>
          <a:xfrm>
            <a:off x="8660575" y="2434095"/>
            <a:ext cx="2528152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13"/>
                  <a:pt x="256" y="21389"/>
                  <a:pt x="1095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AEBA8-B8A2-0D32-9561-90FFC82DCC62}"/>
              </a:ext>
            </a:extLst>
          </p:cNvPr>
          <p:cNvSpPr/>
          <p:nvPr/>
        </p:nvSpPr>
        <p:spPr>
          <a:xfrm>
            <a:off x="6738076" y="2415428"/>
            <a:ext cx="2529181" cy="2227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DB9BA96-2312-07B3-4AE9-4FED8E110480}"/>
              </a:ext>
            </a:extLst>
          </p:cNvPr>
          <p:cNvSpPr/>
          <p:nvPr/>
        </p:nvSpPr>
        <p:spPr>
          <a:xfrm>
            <a:off x="4815577" y="2434095"/>
            <a:ext cx="2529184" cy="2227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8C815-0FF7-3002-5A3C-3E10CFEBE8B9}"/>
              </a:ext>
            </a:extLst>
          </p:cNvPr>
          <p:cNvSpPr/>
          <p:nvPr/>
        </p:nvSpPr>
        <p:spPr>
          <a:xfrm>
            <a:off x="1082711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147D4F-7A93-ADCC-177A-12175CD80DBF}"/>
              </a:ext>
            </a:extLst>
          </p:cNvPr>
          <p:cNvSpPr/>
          <p:nvPr/>
        </p:nvSpPr>
        <p:spPr>
          <a:xfrm>
            <a:off x="4909044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D665D7-7647-E922-18D9-D8D6FEFB3484}"/>
              </a:ext>
            </a:extLst>
          </p:cNvPr>
          <p:cNvSpPr/>
          <p:nvPr/>
        </p:nvSpPr>
        <p:spPr>
          <a:xfrm>
            <a:off x="8753526" y="4885279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350669-B9B1-53D0-BED3-C6C6B0CAE163}"/>
              </a:ext>
            </a:extLst>
          </p:cNvPr>
          <p:cNvSpPr/>
          <p:nvPr/>
        </p:nvSpPr>
        <p:spPr>
          <a:xfrm>
            <a:off x="6831541" y="1359674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961C8E-8D29-AE3B-A697-93168430568A}"/>
              </a:ext>
            </a:extLst>
          </p:cNvPr>
          <p:cNvSpPr/>
          <p:nvPr/>
        </p:nvSpPr>
        <p:spPr>
          <a:xfrm>
            <a:off x="2986546" y="1359674"/>
            <a:ext cx="2342251" cy="954107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5EE99-8EDA-10C6-85F5-0A9956A58570}"/>
              </a:ext>
            </a:extLst>
          </p:cNvPr>
          <p:cNvSpPr txBox="1"/>
          <p:nvPr/>
        </p:nvSpPr>
        <p:spPr>
          <a:xfrm>
            <a:off x="1389652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84E23-74FD-4BC9-F0D6-67036C5D2A00}"/>
              </a:ext>
            </a:extLst>
          </p:cNvPr>
          <p:cNvSpPr txBox="1"/>
          <p:nvPr/>
        </p:nvSpPr>
        <p:spPr>
          <a:xfrm>
            <a:off x="5215985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53DA7C-943D-AB52-6BAB-A1366168FBD6}"/>
              </a:ext>
            </a:extLst>
          </p:cNvPr>
          <p:cNvSpPr txBox="1"/>
          <p:nvPr/>
        </p:nvSpPr>
        <p:spPr>
          <a:xfrm>
            <a:off x="9060467" y="3605545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D77EDE-C3DA-E88D-4012-3FD1B59CD304}"/>
              </a:ext>
            </a:extLst>
          </p:cNvPr>
          <p:cNvSpPr txBox="1"/>
          <p:nvPr/>
        </p:nvSpPr>
        <p:spPr>
          <a:xfrm>
            <a:off x="7138482" y="2555221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50F18-3300-9D79-516C-D0618CF58026}"/>
              </a:ext>
            </a:extLst>
          </p:cNvPr>
          <p:cNvSpPr txBox="1"/>
          <p:nvPr/>
        </p:nvSpPr>
        <p:spPr>
          <a:xfrm>
            <a:off x="3293487" y="2555221"/>
            <a:ext cx="1728368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015E3484-34A4-CB99-34FB-772C39CE90D9}"/>
              </a:ext>
            </a:extLst>
          </p:cNvPr>
          <p:cNvSpPr/>
          <p:nvPr/>
        </p:nvSpPr>
        <p:spPr>
          <a:xfrm>
            <a:off x="0" y="2172783"/>
            <a:ext cx="12192000" cy="27325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06" y="21600"/>
                </a:moveTo>
                <a:cubicBezTo>
                  <a:pt x="13965" y="21600"/>
                  <a:pt x="13736" y="21010"/>
                  <a:pt x="13617" y="20080"/>
                </a:cubicBezTo>
                <a:lnTo>
                  <a:pt x="11250" y="1889"/>
                </a:lnTo>
                <a:cubicBezTo>
                  <a:pt x="11157" y="1180"/>
                  <a:pt x="10985" y="738"/>
                  <a:pt x="10803" y="738"/>
                </a:cubicBezTo>
                <a:cubicBezTo>
                  <a:pt x="10621" y="738"/>
                  <a:pt x="10449" y="1180"/>
                  <a:pt x="10357" y="1889"/>
                </a:cubicBezTo>
                <a:lnTo>
                  <a:pt x="7989" y="20080"/>
                </a:lnTo>
                <a:cubicBezTo>
                  <a:pt x="7867" y="21025"/>
                  <a:pt x="7642" y="21600"/>
                  <a:pt x="7401" y="21600"/>
                </a:cubicBezTo>
                <a:cubicBezTo>
                  <a:pt x="7159" y="21600"/>
                  <a:pt x="6931" y="21010"/>
                  <a:pt x="6812" y="20080"/>
                </a:cubicBezTo>
                <a:lnTo>
                  <a:pt x="4444" y="1889"/>
                </a:lnTo>
                <a:cubicBezTo>
                  <a:pt x="4352" y="1180"/>
                  <a:pt x="4180" y="738"/>
                  <a:pt x="3998" y="738"/>
                </a:cubicBezTo>
                <a:cubicBezTo>
                  <a:pt x="3813" y="738"/>
                  <a:pt x="3644" y="1180"/>
                  <a:pt x="3551" y="1889"/>
                </a:cubicBezTo>
                <a:lnTo>
                  <a:pt x="2576" y="9443"/>
                </a:lnTo>
                <a:cubicBezTo>
                  <a:pt x="2437" y="10505"/>
                  <a:pt x="2182" y="11169"/>
                  <a:pt x="1905" y="11169"/>
                </a:cubicBezTo>
                <a:lnTo>
                  <a:pt x="0" y="11169"/>
                </a:lnTo>
                <a:lnTo>
                  <a:pt x="0" y="10431"/>
                </a:lnTo>
                <a:lnTo>
                  <a:pt x="1898" y="10431"/>
                </a:lnTo>
                <a:cubicBezTo>
                  <a:pt x="2116" y="10431"/>
                  <a:pt x="2318" y="9915"/>
                  <a:pt x="2424" y="9074"/>
                </a:cubicBezTo>
                <a:lnTo>
                  <a:pt x="3399" y="1520"/>
                </a:lnTo>
                <a:cubicBezTo>
                  <a:pt x="3522" y="575"/>
                  <a:pt x="3747" y="0"/>
                  <a:pt x="3988" y="0"/>
                </a:cubicBezTo>
                <a:cubicBezTo>
                  <a:pt x="4229" y="0"/>
                  <a:pt x="4458" y="590"/>
                  <a:pt x="4577" y="1520"/>
                </a:cubicBezTo>
                <a:lnTo>
                  <a:pt x="6944" y="19711"/>
                </a:lnTo>
                <a:cubicBezTo>
                  <a:pt x="7037" y="20420"/>
                  <a:pt x="7209" y="20862"/>
                  <a:pt x="7391" y="20862"/>
                </a:cubicBezTo>
                <a:cubicBezTo>
                  <a:pt x="7573" y="20862"/>
                  <a:pt x="7745" y="20420"/>
                  <a:pt x="7837" y="19711"/>
                </a:cubicBezTo>
                <a:lnTo>
                  <a:pt x="10205" y="1520"/>
                </a:lnTo>
                <a:cubicBezTo>
                  <a:pt x="10327" y="575"/>
                  <a:pt x="10552" y="0"/>
                  <a:pt x="10793" y="0"/>
                </a:cubicBezTo>
                <a:cubicBezTo>
                  <a:pt x="11035" y="0"/>
                  <a:pt x="11263" y="590"/>
                  <a:pt x="11382" y="1520"/>
                </a:cubicBezTo>
                <a:lnTo>
                  <a:pt x="13750" y="19711"/>
                </a:lnTo>
                <a:cubicBezTo>
                  <a:pt x="13842" y="20420"/>
                  <a:pt x="14014" y="20862"/>
                  <a:pt x="14196" y="20862"/>
                </a:cubicBezTo>
                <a:cubicBezTo>
                  <a:pt x="14381" y="20862"/>
                  <a:pt x="14550" y="20420"/>
                  <a:pt x="14642" y="19711"/>
                </a:cubicBezTo>
                <a:lnTo>
                  <a:pt x="17010" y="1520"/>
                </a:lnTo>
                <a:cubicBezTo>
                  <a:pt x="17133" y="575"/>
                  <a:pt x="17357" y="0"/>
                  <a:pt x="17599" y="0"/>
                </a:cubicBezTo>
                <a:cubicBezTo>
                  <a:pt x="17840" y="0"/>
                  <a:pt x="18068" y="590"/>
                  <a:pt x="18187" y="1520"/>
                </a:cubicBezTo>
                <a:lnTo>
                  <a:pt x="19170" y="9074"/>
                </a:lnTo>
                <a:cubicBezTo>
                  <a:pt x="19279" y="9915"/>
                  <a:pt x="19480" y="10431"/>
                  <a:pt x="19695" y="10431"/>
                </a:cubicBezTo>
                <a:lnTo>
                  <a:pt x="21600" y="10431"/>
                </a:lnTo>
                <a:lnTo>
                  <a:pt x="21600" y="11169"/>
                </a:lnTo>
                <a:lnTo>
                  <a:pt x="19695" y="11169"/>
                </a:lnTo>
                <a:cubicBezTo>
                  <a:pt x="19421" y="11169"/>
                  <a:pt x="19163" y="10505"/>
                  <a:pt x="19027" y="9443"/>
                </a:cubicBezTo>
                <a:lnTo>
                  <a:pt x="18045" y="1889"/>
                </a:lnTo>
                <a:cubicBezTo>
                  <a:pt x="17953" y="1180"/>
                  <a:pt x="17781" y="738"/>
                  <a:pt x="17599" y="738"/>
                </a:cubicBezTo>
                <a:cubicBezTo>
                  <a:pt x="17414" y="738"/>
                  <a:pt x="17245" y="1180"/>
                  <a:pt x="17152" y="1889"/>
                </a:cubicBezTo>
                <a:lnTo>
                  <a:pt x="14785" y="20080"/>
                </a:lnTo>
                <a:cubicBezTo>
                  <a:pt x="14676" y="21010"/>
                  <a:pt x="14447" y="21600"/>
                  <a:pt x="14206" y="21600"/>
                </a:cubicBezTo>
                <a:close/>
              </a:path>
            </a:pathLst>
          </a:custGeom>
          <a:gradFill>
            <a:gsLst>
              <a:gs pos="21000">
                <a:schemeClr val="accent1"/>
              </a:gs>
              <a:gs pos="42000">
                <a:schemeClr val="accent4"/>
              </a:gs>
              <a:gs pos="40000">
                <a:schemeClr val="accent2"/>
              </a:gs>
              <a:gs pos="84000">
                <a:schemeClr val="accent3"/>
              </a:gs>
              <a:gs pos="67000">
                <a:schemeClr val="accent5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D2746F21-79B7-B6C5-1DEF-63B903FE4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7400" y="2939762"/>
            <a:ext cx="592873" cy="592873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AB49DDA0-2898-AFE9-3EB0-9EF6B274F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1235" y="3522436"/>
            <a:ext cx="592873" cy="592873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908AE2B7-470A-CD4D-B5F2-7F3233DF4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6230" y="3522436"/>
            <a:ext cx="592873" cy="592873"/>
          </a:xfrm>
          <a:prstGeom prst="rect">
            <a:avLst/>
          </a:prstGeom>
        </p:spPr>
      </p:pic>
      <p:pic>
        <p:nvPicPr>
          <p:cNvPr id="28" name="Graphic 27" descr="Lights On">
            <a:extLst>
              <a:ext uri="{FF2B5EF4-FFF2-40B4-BE49-F238E27FC236}">
                <a16:creationId xmlns:a16="http://schemas.microsoft.com/office/drawing/2014/main" id="{00390109-17B4-8319-5015-00FB7C5C02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8215" y="2939762"/>
            <a:ext cx="592873" cy="592873"/>
          </a:xfrm>
          <a:prstGeom prst="rect">
            <a:avLst/>
          </a:prstGeom>
        </p:spPr>
      </p:pic>
      <p:pic>
        <p:nvPicPr>
          <p:cNvPr id="29" name="Graphic 28" descr="Stopwatch 33%">
            <a:extLst>
              <a:ext uri="{FF2B5EF4-FFF2-40B4-BE49-F238E27FC236}">
                <a16:creationId xmlns:a16="http://schemas.microsoft.com/office/drawing/2014/main" id="{5B7F444D-9E42-50AD-CB1F-13ABF4A48D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5505" y="2903307"/>
            <a:ext cx="629328" cy="6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0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302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Neumorphic Sine Wave Process – Slide Template</vt:lpstr>
      <vt:lpstr>Neumorphic Sine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Sine Wave Process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2024-08-08T17:12:05Z</dcterms:modified>
  <cp:category>Charts &amp; Diagrams</cp:category>
</cp:coreProperties>
</file>