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0" r:id="rId4"/>
    <p:sldId id="30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74" d="100"/>
          <a:sy n="74" d="100"/>
        </p:scale>
        <p:origin x="82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738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9877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Neumorphic Concentric Rings – Slide Template</a:t>
            </a:r>
          </a:p>
        </p:txBody>
      </p:sp>
      <p:sp>
        <p:nvSpPr>
          <p:cNvPr id="50" name="Shape">
            <a:extLst>
              <a:ext uri="{FF2B5EF4-FFF2-40B4-BE49-F238E27FC236}">
                <a16:creationId xmlns:a16="http://schemas.microsoft.com/office/drawing/2014/main" id="{887C5B4B-B3B3-20A9-D7A3-18AC2BFBED1F}"/>
              </a:ext>
            </a:extLst>
          </p:cNvPr>
          <p:cNvSpPr/>
          <p:nvPr userDrawn="1"/>
        </p:nvSpPr>
        <p:spPr>
          <a:xfrm>
            <a:off x="1648159" y="2798301"/>
            <a:ext cx="5847683" cy="29238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21333" y="21600"/>
                </a:lnTo>
                <a:cubicBezTo>
                  <a:pt x="21333" y="9985"/>
                  <a:pt x="16608" y="535"/>
                  <a:pt x="10800" y="535"/>
                </a:cubicBezTo>
                <a:cubicBezTo>
                  <a:pt x="4992" y="535"/>
                  <a:pt x="267" y="9985"/>
                  <a:pt x="267" y="21600"/>
                </a:cubicBezTo>
                <a:lnTo>
                  <a:pt x="0" y="21600"/>
                </a:lnTo>
                <a:cubicBezTo>
                  <a:pt x="0" y="9691"/>
                  <a:pt x="4845" y="0"/>
                  <a:pt x="10800" y="0"/>
                </a:cubicBezTo>
                <a:cubicBezTo>
                  <a:pt x="16755" y="0"/>
                  <a:pt x="21600" y="9691"/>
                  <a:pt x="21600" y="216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51" name="Shape">
            <a:extLst>
              <a:ext uri="{FF2B5EF4-FFF2-40B4-BE49-F238E27FC236}">
                <a16:creationId xmlns:a16="http://schemas.microsoft.com/office/drawing/2014/main" id="{13AC11B4-C1F2-8005-6063-5A2AC4F2D3A2}"/>
              </a:ext>
            </a:extLst>
          </p:cNvPr>
          <p:cNvSpPr/>
          <p:nvPr userDrawn="1"/>
        </p:nvSpPr>
        <p:spPr>
          <a:xfrm>
            <a:off x="2130552" y="3279725"/>
            <a:ext cx="4882896" cy="24424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1" h="21600" extrusionOk="0">
                <a:moveTo>
                  <a:pt x="10800" y="0"/>
                </a:moveTo>
                <a:cubicBezTo>
                  <a:pt x="4833" y="0"/>
                  <a:pt x="0" y="9667"/>
                  <a:pt x="0" y="21600"/>
                </a:cubicBezTo>
                <a:lnTo>
                  <a:pt x="21591" y="21600"/>
                </a:lnTo>
                <a:cubicBezTo>
                  <a:pt x="21600" y="9667"/>
                  <a:pt x="16767" y="0"/>
                  <a:pt x="10800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  <a:effectLst>
            <a:innerShdw blurRad="254000" dist="190500" dir="13500000">
              <a:schemeClr val="bg1">
                <a:lumMod val="75000"/>
                <a:alpha val="50000"/>
              </a:schemeClr>
            </a:inn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52" name="Shape">
            <a:extLst>
              <a:ext uri="{FF2B5EF4-FFF2-40B4-BE49-F238E27FC236}">
                <a16:creationId xmlns:a16="http://schemas.microsoft.com/office/drawing/2014/main" id="{1E5503A7-BACF-3AB5-AA43-F41D1BF4ED63}"/>
              </a:ext>
            </a:extLst>
          </p:cNvPr>
          <p:cNvSpPr/>
          <p:nvPr userDrawn="1"/>
        </p:nvSpPr>
        <p:spPr>
          <a:xfrm>
            <a:off x="2683882" y="3833056"/>
            <a:ext cx="3776237" cy="18890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9" h="21600" extrusionOk="0">
                <a:moveTo>
                  <a:pt x="10800" y="0"/>
                </a:moveTo>
                <a:cubicBezTo>
                  <a:pt x="4839" y="0"/>
                  <a:pt x="0" y="9657"/>
                  <a:pt x="0" y="21600"/>
                </a:cubicBezTo>
                <a:lnTo>
                  <a:pt x="21589" y="21600"/>
                </a:lnTo>
                <a:cubicBezTo>
                  <a:pt x="21600" y="9657"/>
                  <a:pt x="16761" y="0"/>
                  <a:pt x="10800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  <a:effectLst>
            <a:innerShdw blurRad="254000" dist="190500" dir="13500000">
              <a:schemeClr val="bg1">
                <a:lumMod val="75000"/>
                <a:alpha val="50000"/>
              </a:schemeClr>
            </a:inn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53" name="Shape">
            <a:extLst>
              <a:ext uri="{FF2B5EF4-FFF2-40B4-BE49-F238E27FC236}">
                <a16:creationId xmlns:a16="http://schemas.microsoft.com/office/drawing/2014/main" id="{CD523179-C1E6-9A27-7EF5-C15D0CE8CCE2}"/>
              </a:ext>
            </a:extLst>
          </p:cNvPr>
          <p:cNvSpPr/>
          <p:nvPr userDrawn="1"/>
        </p:nvSpPr>
        <p:spPr>
          <a:xfrm>
            <a:off x="3270219" y="4421330"/>
            <a:ext cx="2603563" cy="13008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2" y="0"/>
                </a:moveTo>
                <a:cubicBezTo>
                  <a:pt x="4832" y="0"/>
                  <a:pt x="0" y="9672"/>
                  <a:pt x="0" y="21600"/>
                </a:cubicBezTo>
                <a:lnTo>
                  <a:pt x="21600" y="21600"/>
                </a:lnTo>
                <a:cubicBezTo>
                  <a:pt x="21600" y="9672"/>
                  <a:pt x="16752" y="0"/>
                  <a:pt x="10792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  <a:effectLst>
            <a:innerShdw blurRad="254000" dist="190500" dir="13500000">
              <a:schemeClr val="bg1">
                <a:lumMod val="75000"/>
                <a:alpha val="50000"/>
              </a:schemeClr>
            </a:inn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54" name="Shape">
            <a:extLst>
              <a:ext uri="{FF2B5EF4-FFF2-40B4-BE49-F238E27FC236}">
                <a16:creationId xmlns:a16="http://schemas.microsoft.com/office/drawing/2014/main" id="{A5093B0E-7C09-4052-D979-9A3F39BCCE0F}"/>
              </a:ext>
            </a:extLst>
          </p:cNvPr>
          <p:cNvSpPr/>
          <p:nvPr userDrawn="1"/>
        </p:nvSpPr>
        <p:spPr>
          <a:xfrm>
            <a:off x="3848787" y="4999899"/>
            <a:ext cx="1446426" cy="7222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85" y="0"/>
                </a:moveTo>
                <a:cubicBezTo>
                  <a:pt x="4813" y="0"/>
                  <a:pt x="0" y="9697"/>
                  <a:pt x="0" y="21600"/>
                </a:cubicBezTo>
                <a:lnTo>
                  <a:pt x="21600" y="21600"/>
                </a:lnTo>
                <a:cubicBezTo>
                  <a:pt x="21571" y="9639"/>
                  <a:pt x="16758" y="0"/>
                  <a:pt x="10785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  <a:effectLst>
            <a:innerShdw blurRad="254000" dist="190500" dir="13500000">
              <a:schemeClr val="bg1">
                <a:lumMod val="75000"/>
                <a:alpha val="50000"/>
              </a:schemeClr>
            </a:inn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A2168F66-DBC2-3DD9-EE31-26A7173C83B5}"/>
              </a:ext>
            </a:extLst>
          </p:cNvPr>
          <p:cNvGrpSpPr/>
          <p:nvPr userDrawn="1"/>
        </p:nvGrpSpPr>
        <p:grpSpPr>
          <a:xfrm>
            <a:off x="554710" y="3154865"/>
            <a:ext cx="1376040" cy="1095606"/>
            <a:chOff x="319755" y="4330229"/>
            <a:chExt cx="2088994" cy="1460808"/>
          </a:xfrm>
        </p:grpSpPr>
        <p:sp>
          <p:nvSpPr>
            <p:cNvPr id="79" name="TextBox 3">
              <a:extLst>
                <a:ext uri="{FF2B5EF4-FFF2-40B4-BE49-F238E27FC236}">
                  <a16:creationId xmlns:a16="http://schemas.microsoft.com/office/drawing/2014/main" id="{75F13F97-3522-3492-DC5F-C8C3F6DBDA71}"/>
                </a:ext>
              </a:extLst>
            </p:cNvPr>
            <p:cNvSpPr txBox="1"/>
            <p:nvPr/>
          </p:nvSpPr>
          <p:spPr>
            <a:xfrm>
              <a:off x="319755" y="4330229"/>
              <a:ext cx="2088992" cy="451405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cap="all" noProof="1"/>
                <a:t>Lorem Ipsum</a:t>
              </a: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8B0532F9-789E-6B42-015C-4AB4D820AD4A}"/>
                </a:ext>
              </a:extLst>
            </p:cNvPr>
            <p:cNvSpPr/>
            <p:nvPr/>
          </p:nvSpPr>
          <p:spPr>
            <a:xfrm>
              <a:off x="319757" y="4765116"/>
              <a:ext cx="2088992" cy="1025921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100" noProof="1"/>
                <a:t>Lorem ipsum dolor sit amet, consectetur adipiscing elit. Integer nec odio.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E62C7CEE-3B2C-EB92-9F7E-36646332A8A1}"/>
              </a:ext>
            </a:extLst>
          </p:cNvPr>
          <p:cNvGrpSpPr/>
          <p:nvPr userDrawn="1"/>
        </p:nvGrpSpPr>
        <p:grpSpPr>
          <a:xfrm>
            <a:off x="7206477" y="3154865"/>
            <a:ext cx="1376040" cy="1095606"/>
            <a:chOff x="319755" y="4330229"/>
            <a:chExt cx="2088994" cy="1460808"/>
          </a:xfrm>
        </p:grpSpPr>
        <p:sp>
          <p:nvSpPr>
            <p:cNvPr id="77" name="TextBox 11">
              <a:extLst>
                <a:ext uri="{FF2B5EF4-FFF2-40B4-BE49-F238E27FC236}">
                  <a16:creationId xmlns:a16="http://schemas.microsoft.com/office/drawing/2014/main" id="{8AABDA18-B1C6-9A50-25BB-E356B6945455}"/>
                </a:ext>
              </a:extLst>
            </p:cNvPr>
            <p:cNvSpPr txBox="1"/>
            <p:nvPr/>
          </p:nvSpPr>
          <p:spPr>
            <a:xfrm>
              <a:off x="319755" y="4330229"/>
              <a:ext cx="2088992" cy="451405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cap="all" noProof="1"/>
                <a:t>Lorem Ipsum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1A5AD463-403E-667C-5259-924F57517F6F}"/>
                </a:ext>
              </a:extLst>
            </p:cNvPr>
            <p:cNvSpPr/>
            <p:nvPr/>
          </p:nvSpPr>
          <p:spPr>
            <a:xfrm>
              <a:off x="319757" y="4765116"/>
              <a:ext cx="2088992" cy="1025921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100" noProof="1"/>
                <a:t>Lorem ipsum dolor sit amet, consectetur adipiscing elit. Integer nec odio.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27009462-8CE9-6C2C-F8F1-7D0C513EED3F}"/>
              </a:ext>
            </a:extLst>
          </p:cNvPr>
          <p:cNvGrpSpPr/>
          <p:nvPr userDrawn="1"/>
        </p:nvGrpSpPr>
        <p:grpSpPr>
          <a:xfrm>
            <a:off x="5286977" y="1741660"/>
            <a:ext cx="1376040" cy="1095606"/>
            <a:chOff x="319755" y="4330229"/>
            <a:chExt cx="2088994" cy="1460808"/>
          </a:xfrm>
        </p:grpSpPr>
        <p:sp>
          <p:nvSpPr>
            <p:cNvPr id="75" name="TextBox 14">
              <a:extLst>
                <a:ext uri="{FF2B5EF4-FFF2-40B4-BE49-F238E27FC236}">
                  <a16:creationId xmlns:a16="http://schemas.microsoft.com/office/drawing/2014/main" id="{B8655E14-D227-6247-3BA0-7E9203522D4E}"/>
                </a:ext>
              </a:extLst>
            </p:cNvPr>
            <p:cNvSpPr txBox="1"/>
            <p:nvPr/>
          </p:nvSpPr>
          <p:spPr>
            <a:xfrm>
              <a:off x="319755" y="4330229"/>
              <a:ext cx="2088992" cy="451405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cap="all" noProof="1"/>
                <a:t>Lorem Ipsum</a:t>
              </a: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6B882635-FE62-197A-91DA-BB4ECC2D891B}"/>
                </a:ext>
              </a:extLst>
            </p:cNvPr>
            <p:cNvSpPr/>
            <p:nvPr/>
          </p:nvSpPr>
          <p:spPr>
            <a:xfrm>
              <a:off x="319757" y="4765116"/>
              <a:ext cx="2088992" cy="1025921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100" noProof="1"/>
                <a:t>Lorem ipsum dolor sit amet, consectetur adipiscing elit. Integer nec odio.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EC9FA226-A943-6F50-4D2D-0C57F7C87B9C}"/>
              </a:ext>
            </a:extLst>
          </p:cNvPr>
          <p:cNvGrpSpPr/>
          <p:nvPr userDrawn="1"/>
        </p:nvGrpSpPr>
        <p:grpSpPr>
          <a:xfrm>
            <a:off x="2452337" y="1741660"/>
            <a:ext cx="1376040" cy="1095606"/>
            <a:chOff x="319755" y="4330229"/>
            <a:chExt cx="2088994" cy="1460808"/>
          </a:xfrm>
        </p:grpSpPr>
        <p:sp>
          <p:nvSpPr>
            <p:cNvPr id="73" name="TextBox 17">
              <a:extLst>
                <a:ext uri="{FF2B5EF4-FFF2-40B4-BE49-F238E27FC236}">
                  <a16:creationId xmlns:a16="http://schemas.microsoft.com/office/drawing/2014/main" id="{137E679B-6245-3362-C4C6-5FDF80859540}"/>
                </a:ext>
              </a:extLst>
            </p:cNvPr>
            <p:cNvSpPr txBox="1"/>
            <p:nvPr/>
          </p:nvSpPr>
          <p:spPr>
            <a:xfrm>
              <a:off x="319755" y="4330229"/>
              <a:ext cx="2088992" cy="451405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cap="all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F675601B-F800-5D52-90BC-320B6817DBEA}"/>
                </a:ext>
              </a:extLst>
            </p:cNvPr>
            <p:cNvSpPr/>
            <p:nvPr/>
          </p:nvSpPr>
          <p:spPr>
            <a:xfrm>
              <a:off x="319757" y="4765116"/>
              <a:ext cx="2088992" cy="1025921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100" noProof="1"/>
                <a:t>Lorem ipsum dolor sit amet, consectetur adipiscing elit. Integer nec odio.</a:t>
              </a:r>
            </a:p>
          </p:txBody>
        </p:sp>
      </p:grpSp>
      <p:sp>
        <p:nvSpPr>
          <p:cNvPr id="61" name="Oval 60">
            <a:extLst>
              <a:ext uri="{FF2B5EF4-FFF2-40B4-BE49-F238E27FC236}">
                <a16:creationId xmlns:a16="http://schemas.microsoft.com/office/drawing/2014/main" id="{79D7BCC3-F4D8-6B41-60D9-80E297AE170E}"/>
              </a:ext>
            </a:extLst>
          </p:cNvPr>
          <p:cNvSpPr/>
          <p:nvPr userDrawn="1"/>
        </p:nvSpPr>
        <p:spPr>
          <a:xfrm>
            <a:off x="5470897" y="2899524"/>
            <a:ext cx="210116" cy="21011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635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E5CD119D-4C56-42FE-53F0-C90023A8CCDE}"/>
              </a:ext>
            </a:extLst>
          </p:cNvPr>
          <p:cNvSpPr/>
          <p:nvPr userDrawn="1"/>
        </p:nvSpPr>
        <p:spPr>
          <a:xfrm>
            <a:off x="5470897" y="2899524"/>
            <a:ext cx="210116" cy="21011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27000" dist="63500" dir="2700000" algn="tl" rotWithShape="0">
              <a:schemeClr val="bg1">
                <a:lumMod val="75000"/>
                <a:alpha val="50000"/>
              </a:schemeClr>
            </a:outerShdw>
          </a:effectLst>
          <a:scene3d>
            <a:camera prst="orthographicFront"/>
            <a:lightRig rig="threePt" dir="t"/>
          </a:scene3d>
          <a:sp3d>
            <a:bevelT w="0" h="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F0CE3F8C-349B-A66F-8FA3-D39D7EE45A7A}"/>
              </a:ext>
            </a:extLst>
          </p:cNvPr>
          <p:cNvGrpSpPr/>
          <p:nvPr userDrawn="1"/>
        </p:nvGrpSpPr>
        <p:grpSpPr>
          <a:xfrm>
            <a:off x="6806257" y="3910549"/>
            <a:ext cx="210116" cy="210116"/>
            <a:chOff x="3839000" y="2852936"/>
            <a:chExt cx="2088232" cy="2088232"/>
          </a:xfrm>
        </p:grpSpPr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CD73F60D-321D-1CC2-AA32-A32C0EA11CD7}"/>
                </a:ext>
              </a:extLst>
            </p:cNvPr>
            <p:cNvSpPr/>
            <p:nvPr/>
          </p:nvSpPr>
          <p:spPr>
            <a:xfrm>
              <a:off x="3839000" y="2852936"/>
              <a:ext cx="2088232" cy="208823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27000" dist="63500" dir="2700000" algn="tl" rotWithShape="0">
                <a:schemeClr val="bg1">
                  <a:lumMod val="75000"/>
                  <a:alpha val="4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400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0018F637-04F1-077E-6B79-5C98789D6BA7}"/>
                </a:ext>
              </a:extLst>
            </p:cNvPr>
            <p:cNvSpPr/>
            <p:nvPr/>
          </p:nvSpPr>
          <p:spPr>
            <a:xfrm>
              <a:off x="3839000" y="2852936"/>
              <a:ext cx="2088232" cy="208823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outerShdw blurRad="127000" dist="63500" dir="2700000" algn="tl" rotWithShape="0">
                <a:schemeClr val="bg1">
                  <a:lumMod val="75000"/>
                  <a:alpha val="50000"/>
                </a:schemeClr>
              </a:outerShdw>
            </a:effectLst>
            <a:scene3d>
              <a:camera prst="orthographicFront"/>
              <a:lightRig rig="threePt" dir="t"/>
            </a:scene3d>
            <a:sp3d>
              <a:bevelT w="0" h="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400"/>
            </a:p>
          </p:txBody>
        </p:sp>
      </p:grpSp>
      <p:sp>
        <p:nvSpPr>
          <p:cNvPr id="65" name="TextBox 31">
            <a:extLst>
              <a:ext uri="{FF2B5EF4-FFF2-40B4-BE49-F238E27FC236}">
                <a16:creationId xmlns:a16="http://schemas.microsoft.com/office/drawing/2014/main" id="{28D39FF0-18E1-CC7F-C781-B152DD509C39}"/>
              </a:ext>
            </a:extLst>
          </p:cNvPr>
          <p:cNvSpPr txBox="1"/>
          <p:nvPr userDrawn="1"/>
        </p:nvSpPr>
        <p:spPr>
          <a:xfrm>
            <a:off x="4101232" y="5110907"/>
            <a:ext cx="941537" cy="523220"/>
          </a:xfrm>
          <a:prstGeom prst="rect">
            <a:avLst/>
          </a:prstGeom>
          <a:noFill/>
          <a:effectLst>
            <a:innerShdw blurRad="254000" dist="190500" dir="13500000">
              <a:schemeClr val="bg1">
                <a:lumMod val="75000"/>
                <a:alpha val="50000"/>
              </a:schemeClr>
            </a:innerShdw>
          </a:effectLst>
        </p:spPr>
        <p:txBody>
          <a:bodyPr wrap="square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/>
              <a:t>Lorem Ipsum</a:t>
            </a:r>
          </a:p>
        </p:txBody>
      </p:sp>
      <p:sp>
        <p:nvSpPr>
          <p:cNvPr id="66" name="TextBox 32">
            <a:extLst>
              <a:ext uri="{FF2B5EF4-FFF2-40B4-BE49-F238E27FC236}">
                <a16:creationId xmlns:a16="http://schemas.microsoft.com/office/drawing/2014/main" id="{6C7A6E9D-4CC3-6298-B4AD-A86227C350BA}"/>
              </a:ext>
            </a:extLst>
          </p:cNvPr>
          <p:cNvSpPr txBox="1"/>
          <p:nvPr userDrawn="1"/>
        </p:nvSpPr>
        <p:spPr>
          <a:xfrm>
            <a:off x="3951297" y="4622469"/>
            <a:ext cx="1241407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/>
              <a:t>Lorem Ipsum</a:t>
            </a:r>
          </a:p>
        </p:txBody>
      </p:sp>
      <p:sp>
        <p:nvSpPr>
          <p:cNvPr id="67" name="TextBox 33">
            <a:extLst>
              <a:ext uri="{FF2B5EF4-FFF2-40B4-BE49-F238E27FC236}">
                <a16:creationId xmlns:a16="http://schemas.microsoft.com/office/drawing/2014/main" id="{B0B56EBC-8B9C-DC46-635C-19A3561DD5CC}"/>
              </a:ext>
            </a:extLst>
          </p:cNvPr>
          <p:cNvSpPr txBox="1"/>
          <p:nvPr userDrawn="1"/>
        </p:nvSpPr>
        <p:spPr>
          <a:xfrm>
            <a:off x="3951297" y="4025045"/>
            <a:ext cx="1241407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/>
              <a:t>Lorem Ipsum</a:t>
            </a:r>
          </a:p>
        </p:txBody>
      </p:sp>
      <p:sp>
        <p:nvSpPr>
          <p:cNvPr id="68" name="TextBox 34">
            <a:extLst>
              <a:ext uri="{FF2B5EF4-FFF2-40B4-BE49-F238E27FC236}">
                <a16:creationId xmlns:a16="http://schemas.microsoft.com/office/drawing/2014/main" id="{237FE421-8BE9-FC1D-5162-AB19C0152951}"/>
              </a:ext>
            </a:extLst>
          </p:cNvPr>
          <p:cNvSpPr txBox="1"/>
          <p:nvPr userDrawn="1"/>
        </p:nvSpPr>
        <p:spPr>
          <a:xfrm>
            <a:off x="3951297" y="3427621"/>
            <a:ext cx="1241407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/>
              <a:t>Lorem Ipsum</a:t>
            </a: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3A804881-ED0D-5625-B082-69DA2976A5B0}"/>
              </a:ext>
            </a:extLst>
          </p:cNvPr>
          <p:cNvGrpSpPr/>
          <p:nvPr/>
        </p:nvGrpSpPr>
        <p:grpSpPr>
          <a:xfrm>
            <a:off x="2130329" y="3910549"/>
            <a:ext cx="210116" cy="210116"/>
            <a:chOff x="3839000" y="2852936"/>
            <a:chExt cx="2088232" cy="2088232"/>
          </a:xfrm>
        </p:grpSpPr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27F270D5-1E07-A983-B8BD-D91E0F4C87D9}"/>
                </a:ext>
              </a:extLst>
            </p:cNvPr>
            <p:cNvSpPr/>
            <p:nvPr/>
          </p:nvSpPr>
          <p:spPr>
            <a:xfrm>
              <a:off x="3839000" y="2852936"/>
              <a:ext cx="2088232" cy="208823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27000" dist="63500" dir="2700000" algn="tl" rotWithShape="0">
                <a:schemeClr val="bg1">
                  <a:lumMod val="75000"/>
                  <a:alpha val="4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400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6CA94060-CF1C-54EC-0143-76E5D63D0FBE}"/>
                </a:ext>
              </a:extLst>
            </p:cNvPr>
            <p:cNvSpPr/>
            <p:nvPr/>
          </p:nvSpPr>
          <p:spPr>
            <a:xfrm>
              <a:off x="3839000" y="2852936"/>
              <a:ext cx="2088232" cy="208823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outerShdw blurRad="127000" dist="63500" dir="2700000" algn="tl" rotWithShape="0">
                <a:schemeClr val="bg1">
                  <a:lumMod val="75000"/>
                  <a:alpha val="50000"/>
                </a:schemeClr>
              </a:outerShdw>
            </a:effectLst>
            <a:scene3d>
              <a:camera prst="orthographicFront"/>
              <a:lightRig rig="threePt" dir="t"/>
            </a:scene3d>
            <a:sp3d>
              <a:bevelT w="0" h="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400"/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D503D24B-1A99-91A9-B6C7-AF33E0AE7007}"/>
              </a:ext>
            </a:extLst>
          </p:cNvPr>
          <p:cNvGrpSpPr/>
          <p:nvPr/>
        </p:nvGrpSpPr>
        <p:grpSpPr>
          <a:xfrm>
            <a:off x="3447866" y="2899524"/>
            <a:ext cx="210116" cy="210116"/>
            <a:chOff x="4597155" y="2542419"/>
            <a:chExt cx="280154" cy="280154"/>
          </a:xfrm>
        </p:grpSpPr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A9F1F5CE-A160-53C9-C405-76A36236145D}"/>
                </a:ext>
              </a:extLst>
            </p:cNvPr>
            <p:cNvSpPr/>
            <p:nvPr userDrawn="1"/>
          </p:nvSpPr>
          <p:spPr>
            <a:xfrm>
              <a:off x="4597155" y="2542419"/>
              <a:ext cx="280154" cy="28015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27000" dist="63500" dir="2700000" algn="tl" rotWithShape="0">
                <a:schemeClr val="bg1">
                  <a:lumMod val="75000"/>
                  <a:alpha val="4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400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37B428E6-CAE7-C510-33C7-8C9BE164E97C}"/>
                </a:ext>
              </a:extLst>
            </p:cNvPr>
            <p:cNvSpPr/>
            <p:nvPr userDrawn="1"/>
          </p:nvSpPr>
          <p:spPr>
            <a:xfrm>
              <a:off x="4597155" y="2542419"/>
              <a:ext cx="280154" cy="28015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5000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outerShdw blurRad="127000" dist="63500" dir="13500000" algn="tl" rotWithShape="0">
                <a:schemeClr val="bg1">
                  <a:alpha val="75000"/>
                </a:schemeClr>
              </a:outerShdw>
            </a:effectLst>
            <a:scene3d>
              <a:camera prst="orthographicFront"/>
              <a:lightRig rig="threePt" dir="t"/>
            </a:scene3d>
            <a:sp3d>
              <a:bevelT w="0" h="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400"/>
            </a:p>
          </p:txBody>
        </p:sp>
      </p:grpSp>
    </p:spTree>
    <p:extLst>
      <p:ext uri="{BB962C8B-B14F-4D97-AF65-F5344CB8AC3E}">
        <p14:creationId xmlns:p14="http://schemas.microsoft.com/office/powerpoint/2010/main" val="24488517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EBD96-5C05-BC28-2FE1-E611D3441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Neumorphic Concentric Rings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7F65EDC8-E76D-22B6-C0CF-C4BB3497CEFF}"/>
              </a:ext>
            </a:extLst>
          </p:cNvPr>
          <p:cNvSpPr/>
          <p:nvPr/>
        </p:nvSpPr>
        <p:spPr>
          <a:xfrm>
            <a:off x="1648159" y="2798301"/>
            <a:ext cx="5847683" cy="29238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21333" y="21600"/>
                </a:lnTo>
                <a:cubicBezTo>
                  <a:pt x="21333" y="9985"/>
                  <a:pt x="16608" y="535"/>
                  <a:pt x="10800" y="535"/>
                </a:cubicBezTo>
                <a:cubicBezTo>
                  <a:pt x="4992" y="535"/>
                  <a:pt x="267" y="9985"/>
                  <a:pt x="267" y="21600"/>
                </a:cubicBezTo>
                <a:lnTo>
                  <a:pt x="0" y="21600"/>
                </a:lnTo>
                <a:cubicBezTo>
                  <a:pt x="0" y="9691"/>
                  <a:pt x="4845" y="0"/>
                  <a:pt x="10800" y="0"/>
                </a:cubicBezTo>
                <a:cubicBezTo>
                  <a:pt x="16755" y="0"/>
                  <a:pt x="21600" y="9691"/>
                  <a:pt x="21600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B3E04A18-08AF-8238-B8F7-6EECD4F23E90}"/>
              </a:ext>
            </a:extLst>
          </p:cNvPr>
          <p:cNvSpPr/>
          <p:nvPr/>
        </p:nvSpPr>
        <p:spPr>
          <a:xfrm>
            <a:off x="2130552" y="3279725"/>
            <a:ext cx="4882896" cy="24424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1" h="21600" extrusionOk="0">
                <a:moveTo>
                  <a:pt x="10800" y="0"/>
                </a:moveTo>
                <a:cubicBezTo>
                  <a:pt x="4833" y="0"/>
                  <a:pt x="0" y="9667"/>
                  <a:pt x="0" y="21600"/>
                </a:cubicBezTo>
                <a:lnTo>
                  <a:pt x="21591" y="21600"/>
                </a:lnTo>
                <a:cubicBezTo>
                  <a:pt x="21600" y="9667"/>
                  <a:pt x="16767" y="0"/>
                  <a:pt x="10800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  <a:effectLst>
            <a:innerShdw blurRad="254000" dist="190500" dir="13500000">
              <a:schemeClr val="tx1">
                <a:lumMod val="95000"/>
                <a:lumOff val="5000"/>
                <a:alpha val="70000"/>
              </a:schemeClr>
            </a:inn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4658CD6C-D41B-4323-3558-512BD05CDEAB}"/>
              </a:ext>
            </a:extLst>
          </p:cNvPr>
          <p:cNvSpPr/>
          <p:nvPr/>
        </p:nvSpPr>
        <p:spPr>
          <a:xfrm>
            <a:off x="2683882" y="3833056"/>
            <a:ext cx="3776237" cy="18890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9" h="21600" extrusionOk="0">
                <a:moveTo>
                  <a:pt x="10800" y="0"/>
                </a:moveTo>
                <a:cubicBezTo>
                  <a:pt x="4839" y="0"/>
                  <a:pt x="0" y="9657"/>
                  <a:pt x="0" y="21600"/>
                </a:cubicBezTo>
                <a:lnTo>
                  <a:pt x="21589" y="21600"/>
                </a:lnTo>
                <a:cubicBezTo>
                  <a:pt x="21600" y="9657"/>
                  <a:pt x="16761" y="0"/>
                  <a:pt x="10800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  <a:effectLst>
            <a:innerShdw blurRad="254000" dist="190500" dir="13500000">
              <a:schemeClr val="tx1">
                <a:lumMod val="95000"/>
                <a:lumOff val="5000"/>
                <a:alpha val="70000"/>
              </a:schemeClr>
            </a:inn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36AA3CA4-14F8-3959-25F0-F1B107898E25}"/>
              </a:ext>
            </a:extLst>
          </p:cNvPr>
          <p:cNvSpPr/>
          <p:nvPr/>
        </p:nvSpPr>
        <p:spPr>
          <a:xfrm>
            <a:off x="3270219" y="4421330"/>
            <a:ext cx="2603563" cy="13008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2" y="0"/>
                </a:moveTo>
                <a:cubicBezTo>
                  <a:pt x="4832" y="0"/>
                  <a:pt x="0" y="9672"/>
                  <a:pt x="0" y="21600"/>
                </a:cubicBezTo>
                <a:lnTo>
                  <a:pt x="21600" y="21600"/>
                </a:lnTo>
                <a:cubicBezTo>
                  <a:pt x="21600" y="9672"/>
                  <a:pt x="16752" y="0"/>
                  <a:pt x="10792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  <a:effectLst>
            <a:innerShdw blurRad="254000" dist="190500" dir="13500000">
              <a:schemeClr val="tx1">
                <a:lumMod val="95000"/>
                <a:lumOff val="5000"/>
                <a:alpha val="70000"/>
              </a:schemeClr>
            </a:inn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1F5DD608-DF3A-6F55-744A-6FCD9128806C}"/>
              </a:ext>
            </a:extLst>
          </p:cNvPr>
          <p:cNvSpPr/>
          <p:nvPr/>
        </p:nvSpPr>
        <p:spPr>
          <a:xfrm>
            <a:off x="3848787" y="4999899"/>
            <a:ext cx="1446426" cy="7222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85" y="0"/>
                </a:moveTo>
                <a:cubicBezTo>
                  <a:pt x="4813" y="0"/>
                  <a:pt x="0" y="9697"/>
                  <a:pt x="0" y="21600"/>
                </a:cubicBezTo>
                <a:lnTo>
                  <a:pt x="21600" y="21600"/>
                </a:lnTo>
                <a:cubicBezTo>
                  <a:pt x="21571" y="9639"/>
                  <a:pt x="16758" y="0"/>
                  <a:pt x="10785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  <a:effectLst>
            <a:innerShdw blurRad="254000" dist="190500" dir="13500000">
              <a:schemeClr val="tx1">
                <a:lumMod val="95000"/>
                <a:lumOff val="5000"/>
                <a:alpha val="70000"/>
              </a:schemeClr>
            </a:inn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36" name="TextBox 31">
            <a:extLst>
              <a:ext uri="{FF2B5EF4-FFF2-40B4-BE49-F238E27FC236}">
                <a16:creationId xmlns:a16="http://schemas.microsoft.com/office/drawing/2014/main" id="{6F417638-B6ED-2726-6852-D7501C3263AD}"/>
              </a:ext>
            </a:extLst>
          </p:cNvPr>
          <p:cNvSpPr txBox="1"/>
          <p:nvPr/>
        </p:nvSpPr>
        <p:spPr>
          <a:xfrm>
            <a:off x="4101232" y="5110907"/>
            <a:ext cx="941537" cy="523220"/>
          </a:xfrm>
          <a:prstGeom prst="rect">
            <a:avLst/>
          </a:prstGeom>
          <a:noFill/>
          <a:effectLst>
            <a:innerShdw blurRad="254000" dist="190500" dir="13500000">
              <a:schemeClr val="bg1">
                <a:lumMod val="75000"/>
                <a:alpha val="50000"/>
              </a:schemeClr>
            </a:innerShdw>
          </a:effectLst>
        </p:spPr>
        <p:txBody>
          <a:bodyPr wrap="square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37" name="TextBox 32">
            <a:extLst>
              <a:ext uri="{FF2B5EF4-FFF2-40B4-BE49-F238E27FC236}">
                <a16:creationId xmlns:a16="http://schemas.microsoft.com/office/drawing/2014/main" id="{80C7F491-38F8-5FF8-0028-BE645F15C642}"/>
              </a:ext>
            </a:extLst>
          </p:cNvPr>
          <p:cNvSpPr txBox="1"/>
          <p:nvPr/>
        </p:nvSpPr>
        <p:spPr>
          <a:xfrm>
            <a:off x="3951297" y="4622469"/>
            <a:ext cx="1241407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38" name="TextBox 33">
            <a:extLst>
              <a:ext uri="{FF2B5EF4-FFF2-40B4-BE49-F238E27FC236}">
                <a16:creationId xmlns:a16="http://schemas.microsoft.com/office/drawing/2014/main" id="{83E8F50E-BA15-376D-F2F5-5A4E89034DAB}"/>
              </a:ext>
            </a:extLst>
          </p:cNvPr>
          <p:cNvSpPr txBox="1"/>
          <p:nvPr/>
        </p:nvSpPr>
        <p:spPr>
          <a:xfrm>
            <a:off x="3951297" y="4025045"/>
            <a:ext cx="1241407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39" name="TextBox 34">
            <a:extLst>
              <a:ext uri="{FF2B5EF4-FFF2-40B4-BE49-F238E27FC236}">
                <a16:creationId xmlns:a16="http://schemas.microsoft.com/office/drawing/2014/main" id="{60DFF5CE-A49E-0737-ACA4-5370ABFB2554}"/>
              </a:ext>
            </a:extLst>
          </p:cNvPr>
          <p:cNvSpPr txBox="1"/>
          <p:nvPr/>
        </p:nvSpPr>
        <p:spPr>
          <a:xfrm>
            <a:off x="3951297" y="3427621"/>
            <a:ext cx="1241407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>
                <a:solidFill>
                  <a:schemeClr val="bg2"/>
                </a:solidFill>
              </a:rPr>
              <a:t>Lorem Ipsum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2176947A-97BE-60BF-AA0E-36827DB60B77}"/>
              </a:ext>
            </a:extLst>
          </p:cNvPr>
          <p:cNvGrpSpPr/>
          <p:nvPr/>
        </p:nvGrpSpPr>
        <p:grpSpPr>
          <a:xfrm>
            <a:off x="3445046" y="2898077"/>
            <a:ext cx="210116" cy="210116"/>
            <a:chOff x="3839000" y="2852936"/>
            <a:chExt cx="2088232" cy="2088232"/>
          </a:xfrm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612252F1-D849-BC06-EC1E-A3937D956608}"/>
                </a:ext>
              </a:extLst>
            </p:cNvPr>
            <p:cNvSpPr/>
            <p:nvPr/>
          </p:nvSpPr>
          <p:spPr>
            <a:xfrm>
              <a:off x="3839000" y="2852936"/>
              <a:ext cx="2088232" cy="2088232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127000" dist="63500" dir="2700000" algn="tl" rotWithShape="0">
                <a:schemeClr val="tx1">
                  <a:lumMod val="95000"/>
                  <a:lumOff val="5000"/>
                  <a:alpha val="4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2E2F7E2B-CCA8-8D14-C07E-271D74BDE3E3}"/>
                </a:ext>
              </a:extLst>
            </p:cNvPr>
            <p:cNvSpPr/>
            <p:nvPr/>
          </p:nvSpPr>
          <p:spPr>
            <a:xfrm>
              <a:off x="3839000" y="2852936"/>
              <a:ext cx="2088232" cy="2088232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lumMod val="60000"/>
                    <a:lumOff val="40000"/>
                  </a:schemeClr>
                </a:gs>
                <a:gs pos="50000">
                  <a:schemeClr val="accent5"/>
                </a:gs>
                <a:gs pos="100000">
                  <a:schemeClr val="accent5">
                    <a:lumMod val="5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outerShdw blurRad="127000" dist="63500" dir="13500000" algn="tl" rotWithShape="0">
                <a:schemeClr val="tx1">
                  <a:lumMod val="95000"/>
                  <a:lumOff val="5000"/>
                  <a:alpha val="75000"/>
                </a:schemeClr>
              </a:outerShdw>
            </a:effectLst>
            <a:scene3d>
              <a:camera prst="orthographicFront"/>
              <a:lightRig rig="threePt" dir="t"/>
            </a:scene3d>
            <a:sp3d>
              <a:bevelT w="0" h="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C85FE20D-9A2C-A5C6-EF97-B784EB5C6AF6}"/>
              </a:ext>
            </a:extLst>
          </p:cNvPr>
          <p:cNvGrpSpPr/>
          <p:nvPr/>
        </p:nvGrpSpPr>
        <p:grpSpPr>
          <a:xfrm>
            <a:off x="2133229" y="3909102"/>
            <a:ext cx="210116" cy="210116"/>
            <a:chOff x="2821156" y="3888523"/>
            <a:chExt cx="280154" cy="280154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E6DF1484-EAAA-2903-E50B-D393F775C0B4}"/>
                </a:ext>
              </a:extLst>
            </p:cNvPr>
            <p:cNvSpPr/>
            <p:nvPr/>
          </p:nvSpPr>
          <p:spPr>
            <a:xfrm>
              <a:off x="2821156" y="3888523"/>
              <a:ext cx="280154" cy="28015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127000" dist="63500" dir="2700000" algn="tl" rotWithShape="0">
                <a:schemeClr val="tx1">
                  <a:lumMod val="95000"/>
                  <a:lumOff val="5000"/>
                  <a:alpha val="4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813BB3CD-6509-F364-8D33-0EB470FE0EF4}"/>
                </a:ext>
              </a:extLst>
            </p:cNvPr>
            <p:cNvSpPr/>
            <p:nvPr/>
          </p:nvSpPr>
          <p:spPr>
            <a:xfrm>
              <a:off x="2821156" y="3888523"/>
              <a:ext cx="280154" cy="280154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50000">
                  <a:schemeClr val="tx1">
                    <a:lumMod val="65000"/>
                    <a:lumOff val="35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outerShdw blurRad="127000" dist="63500" dir="13500000" algn="tl" rotWithShape="0">
                <a:schemeClr val="tx1">
                  <a:lumMod val="95000"/>
                  <a:lumOff val="5000"/>
                  <a:alpha val="75000"/>
                </a:schemeClr>
              </a:outerShdw>
            </a:effectLst>
            <a:scene3d>
              <a:camera prst="orthographicFront"/>
              <a:lightRig rig="threePt" dir="t"/>
            </a:scene3d>
            <a:sp3d>
              <a:bevelT w="0" h="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4796599D-6CAE-C789-7412-B7838D1FD1CA}"/>
              </a:ext>
            </a:extLst>
          </p:cNvPr>
          <p:cNvGrpSpPr/>
          <p:nvPr/>
        </p:nvGrpSpPr>
        <p:grpSpPr>
          <a:xfrm>
            <a:off x="5470897" y="2898077"/>
            <a:ext cx="210116" cy="210116"/>
            <a:chOff x="2821156" y="3888523"/>
            <a:chExt cx="280154" cy="280154"/>
          </a:xfrm>
        </p:grpSpPr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6B1ACB01-9F97-35B0-6638-70F14D796B40}"/>
                </a:ext>
              </a:extLst>
            </p:cNvPr>
            <p:cNvSpPr/>
            <p:nvPr/>
          </p:nvSpPr>
          <p:spPr>
            <a:xfrm>
              <a:off x="2821156" y="3888523"/>
              <a:ext cx="280154" cy="28015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127000" dist="63500" dir="2700000" algn="tl" rotWithShape="0">
                <a:schemeClr val="tx1">
                  <a:lumMod val="95000"/>
                  <a:lumOff val="5000"/>
                  <a:alpha val="4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6E672230-D615-C735-3892-7AB750AEA125}"/>
                </a:ext>
              </a:extLst>
            </p:cNvPr>
            <p:cNvSpPr/>
            <p:nvPr/>
          </p:nvSpPr>
          <p:spPr>
            <a:xfrm>
              <a:off x="2821156" y="3888523"/>
              <a:ext cx="280154" cy="280154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50000">
                  <a:schemeClr val="tx1">
                    <a:lumMod val="65000"/>
                    <a:lumOff val="35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outerShdw blurRad="127000" dist="63500" dir="13500000" algn="tl" rotWithShape="0">
                <a:schemeClr val="tx1">
                  <a:lumMod val="95000"/>
                  <a:lumOff val="5000"/>
                  <a:alpha val="75000"/>
                </a:schemeClr>
              </a:outerShdw>
            </a:effectLst>
            <a:scene3d>
              <a:camera prst="orthographicFront"/>
              <a:lightRig rig="threePt" dir="t"/>
            </a:scene3d>
            <a:sp3d>
              <a:bevelT w="0" h="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09937742-B24E-4357-241C-5BE2B23C484C}"/>
              </a:ext>
            </a:extLst>
          </p:cNvPr>
          <p:cNvGrpSpPr/>
          <p:nvPr/>
        </p:nvGrpSpPr>
        <p:grpSpPr>
          <a:xfrm>
            <a:off x="6806257" y="3909102"/>
            <a:ext cx="210116" cy="210116"/>
            <a:chOff x="2821156" y="3888523"/>
            <a:chExt cx="280154" cy="280154"/>
          </a:xfrm>
        </p:grpSpPr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CEC9BDC3-599D-D133-1809-00AD4E2AB1BD}"/>
                </a:ext>
              </a:extLst>
            </p:cNvPr>
            <p:cNvSpPr/>
            <p:nvPr/>
          </p:nvSpPr>
          <p:spPr>
            <a:xfrm>
              <a:off x="2821156" y="3888523"/>
              <a:ext cx="280154" cy="28015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127000" dist="63500" dir="2700000" algn="tl" rotWithShape="0">
                <a:schemeClr val="tx1">
                  <a:lumMod val="95000"/>
                  <a:lumOff val="5000"/>
                  <a:alpha val="4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80854E91-D6D1-9DC1-50D0-39F5F474CBB9}"/>
                </a:ext>
              </a:extLst>
            </p:cNvPr>
            <p:cNvSpPr/>
            <p:nvPr/>
          </p:nvSpPr>
          <p:spPr>
            <a:xfrm>
              <a:off x="2821156" y="3888523"/>
              <a:ext cx="280154" cy="280154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50000">
                  <a:schemeClr val="tx1">
                    <a:lumMod val="65000"/>
                    <a:lumOff val="35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outerShdw blurRad="127000" dist="63500" dir="13500000" algn="tl" rotWithShape="0">
                <a:schemeClr val="tx1">
                  <a:lumMod val="95000"/>
                  <a:lumOff val="5000"/>
                  <a:alpha val="75000"/>
                </a:schemeClr>
              </a:outerShdw>
            </a:effectLst>
            <a:scene3d>
              <a:camera prst="orthographicFront"/>
              <a:lightRig rig="threePt" dir="t"/>
            </a:scene3d>
            <a:sp3d>
              <a:bevelT w="0" h="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B5B17A8-7C28-8A63-D0CF-81EA1648426C}"/>
              </a:ext>
            </a:extLst>
          </p:cNvPr>
          <p:cNvGrpSpPr/>
          <p:nvPr/>
        </p:nvGrpSpPr>
        <p:grpSpPr>
          <a:xfrm>
            <a:off x="554710" y="3154865"/>
            <a:ext cx="1376040" cy="1095606"/>
            <a:chOff x="319755" y="4330229"/>
            <a:chExt cx="2088994" cy="1460808"/>
          </a:xfrm>
        </p:grpSpPr>
        <p:sp>
          <p:nvSpPr>
            <p:cNvPr id="15" name="TextBox 3">
              <a:extLst>
                <a:ext uri="{FF2B5EF4-FFF2-40B4-BE49-F238E27FC236}">
                  <a16:creationId xmlns:a16="http://schemas.microsoft.com/office/drawing/2014/main" id="{CA6102BF-DA76-EBE7-506C-41E4FA742A18}"/>
                </a:ext>
              </a:extLst>
            </p:cNvPr>
            <p:cNvSpPr txBox="1"/>
            <p:nvPr/>
          </p:nvSpPr>
          <p:spPr>
            <a:xfrm>
              <a:off x="319755" y="4330229"/>
              <a:ext cx="2088992" cy="451405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cap="all" noProof="1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C7D0C23-31B4-87F8-6014-28E4A0A928EB}"/>
                </a:ext>
              </a:extLst>
            </p:cNvPr>
            <p:cNvSpPr/>
            <p:nvPr/>
          </p:nvSpPr>
          <p:spPr>
            <a:xfrm>
              <a:off x="319757" y="4765116"/>
              <a:ext cx="2088992" cy="1025921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100" noProof="1">
                  <a:solidFill>
                    <a:schemeClr val="bg2"/>
                  </a:solidFill>
                </a:rPr>
                <a:t>Lorem ipsum dolor sit amet, consectetur adipiscing elit. Integer nec odio.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22168FD-1D74-FF61-1636-1DE78F88BE2E}"/>
              </a:ext>
            </a:extLst>
          </p:cNvPr>
          <p:cNvGrpSpPr/>
          <p:nvPr/>
        </p:nvGrpSpPr>
        <p:grpSpPr>
          <a:xfrm>
            <a:off x="7206477" y="3154865"/>
            <a:ext cx="1376040" cy="1095606"/>
            <a:chOff x="319755" y="4330229"/>
            <a:chExt cx="2088994" cy="1460808"/>
          </a:xfrm>
        </p:grpSpPr>
        <p:sp>
          <p:nvSpPr>
            <p:cNvPr id="18" name="TextBox 11">
              <a:extLst>
                <a:ext uri="{FF2B5EF4-FFF2-40B4-BE49-F238E27FC236}">
                  <a16:creationId xmlns:a16="http://schemas.microsoft.com/office/drawing/2014/main" id="{7B08FCD3-395C-0254-C01E-3D5D430971B9}"/>
                </a:ext>
              </a:extLst>
            </p:cNvPr>
            <p:cNvSpPr txBox="1"/>
            <p:nvPr/>
          </p:nvSpPr>
          <p:spPr>
            <a:xfrm>
              <a:off x="319755" y="4330229"/>
              <a:ext cx="2088992" cy="451405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cap="all" noProof="1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8732959-52EB-5969-5339-9D7A3C6EEFEA}"/>
                </a:ext>
              </a:extLst>
            </p:cNvPr>
            <p:cNvSpPr/>
            <p:nvPr/>
          </p:nvSpPr>
          <p:spPr>
            <a:xfrm>
              <a:off x="319757" y="4765116"/>
              <a:ext cx="2088992" cy="1025921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100" noProof="1">
                  <a:solidFill>
                    <a:schemeClr val="bg2"/>
                  </a:solidFill>
                </a:rPr>
                <a:t>Lorem ipsum dolor sit amet, consectetur adipiscing elit. Integer nec odio.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01AEC1A-021D-5EDA-E303-BC4B82672800}"/>
              </a:ext>
            </a:extLst>
          </p:cNvPr>
          <p:cNvGrpSpPr/>
          <p:nvPr/>
        </p:nvGrpSpPr>
        <p:grpSpPr>
          <a:xfrm>
            <a:off x="5286977" y="1741660"/>
            <a:ext cx="1376040" cy="1095606"/>
            <a:chOff x="319755" y="4330229"/>
            <a:chExt cx="2088994" cy="1460808"/>
          </a:xfrm>
        </p:grpSpPr>
        <p:sp>
          <p:nvSpPr>
            <p:cNvPr id="21" name="TextBox 14">
              <a:extLst>
                <a:ext uri="{FF2B5EF4-FFF2-40B4-BE49-F238E27FC236}">
                  <a16:creationId xmlns:a16="http://schemas.microsoft.com/office/drawing/2014/main" id="{D548677B-DFEA-4BFD-C186-E3F431F611EB}"/>
                </a:ext>
              </a:extLst>
            </p:cNvPr>
            <p:cNvSpPr txBox="1"/>
            <p:nvPr/>
          </p:nvSpPr>
          <p:spPr>
            <a:xfrm>
              <a:off x="319755" y="4330229"/>
              <a:ext cx="2088992" cy="451405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cap="all" noProof="1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14F2003-761A-30AE-C3D0-5952439D1AA2}"/>
                </a:ext>
              </a:extLst>
            </p:cNvPr>
            <p:cNvSpPr/>
            <p:nvPr/>
          </p:nvSpPr>
          <p:spPr>
            <a:xfrm>
              <a:off x="319757" y="4765116"/>
              <a:ext cx="2088992" cy="1025921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100" noProof="1">
                  <a:solidFill>
                    <a:schemeClr val="bg2"/>
                  </a:solidFill>
                </a:rPr>
                <a:t>Lorem ipsum dolor sit amet, consectetur adipiscing elit. Integer nec odio.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703A08D-D034-B769-2638-98780360CF8D}"/>
              </a:ext>
            </a:extLst>
          </p:cNvPr>
          <p:cNvGrpSpPr/>
          <p:nvPr/>
        </p:nvGrpSpPr>
        <p:grpSpPr>
          <a:xfrm>
            <a:off x="2452337" y="1741660"/>
            <a:ext cx="1376040" cy="1095606"/>
            <a:chOff x="319755" y="4330229"/>
            <a:chExt cx="2088994" cy="1460808"/>
          </a:xfrm>
        </p:grpSpPr>
        <p:sp>
          <p:nvSpPr>
            <p:cNvPr id="25" name="TextBox 17">
              <a:extLst>
                <a:ext uri="{FF2B5EF4-FFF2-40B4-BE49-F238E27FC236}">
                  <a16:creationId xmlns:a16="http://schemas.microsoft.com/office/drawing/2014/main" id="{4CDB093B-6CFF-B305-8810-EF8EEA1C8AD2}"/>
                </a:ext>
              </a:extLst>
            </p:cNvPr>
            <p:cNvSpPr txBox="1"/>
            <p:nvPr/>
          </p:nvSpPr>
          <p:spPr>
            <a:xfrm>
              <a:off x="319755" y="4330229"/>
              <a:ext cx="2088992" cy="451405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7BC7C063-41E2-4747-2178-18B1C457F14F}"/>
                </a:ext>
              </a:extLst>
            </p:cNvPr>
            <p:cNvSpPr/>
            <p:nvPr/>
          </p:nvSpPr>
          <p:spPr>
            <a:xfrm>
              <a:off x="319757" y="4765116"/>
              <a:ext cx="2088992" cy="1025921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100" noProof="1">
                  <a:solidFill>
                    <a:schemeClr val="bg2"/>
                  </a:solidFill>
                </a:rPr>
                <a:t>Lorem ipsum dolor sit amet, consectetur adipiscing elit. Integer nec odio.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31659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10447</TotalTime>
  <Words>204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Neumorphic Concentric Rings – Slide Template</vt:lpstr>
      <vt:lpstr>Neumorphic Concentric Rings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Neumorphic Concentric Rings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2024-08-07T18:46:09Z</dcterms:modified>
  <cp:category>Charts &amp; Diagrams</cp:category>
</cp:coreProperties>
</file>