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4" d="100"/>
          <a:sy n="74" d="100"/>
        </p:scale>
        <p:origin x="22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3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Concentric Rings – Slide Template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887C5B4B-B3B3-20A9-D7A3-18AC2BFBED1F}"/>
              </a:ext>
            </a:extLst>
          </p:cNvPr>
          <p:cNvSpPr/>
          <p:nvPr userDrawn="1"/>
        </p:nvSpPr>
        <p:spPr>
          <a:xfrm>
            <a:off x="2197545" y="2407454"/>
            <a:ext cx="7796910" cy="3898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333" y="21600"/>
                </a:lnTo>
                <a:cubicBezTo>
                  <a:pt x="21333" y="9985"/>
                  <a:pt x="16608" y="535"/>
                  <a:pt x="10800" y="535"/>
                </a:cubicBezTo>
                <a:cubicBezTo>
                  <a:pt x="4992" y="535"/>
                  <a:pt x="267" y="9985"/>
                  <a:pt x="267" y="21600"/>
                </a:cubicBezTo>
                <a:lnTo>
                  <a:pt x="0" y="21600"/>
                </a:lnTo>
                <a:cubicBezTo>
                  <a:pt x="0" y="9691"/>
                  <a:pt x="4845" y="0"/>
                  <a:pt x="10800" y="0"/>
                </a:cubicBezTo>
                <a:cubicBezTo>
                  <a:pt x="16755" y="0"/>
                  <a:pt x="21600" y="9691"/>
                  <a:pt x="2160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3AC11B4-C1F2-8005-6063-5A2AC4F2D3A2}"/>
              </a:ext>
            </a:extLst>
          </p:cNvPr>
          <p:cNvSpPr/>
          <p:nvPr userDrawn="1"/>
        </p:nvSpPr>
        <p:spPr>
          <a:xfrm>
            <a:off x="2840736" y="3049353"/>
            <a:ext cx="6510528" cy="3256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800" y="0"/>
                </a:moveTo>
                <a:cubicBezTo>
                  <a:pt x="4833" y="0"/>
                  <a:pt x="0" y="9667"/>
                  <a:pt x="0" y="21600"/>
                </a:cubicBezTo>
                <a:lnTo>
                  <a:pt x="21591" y="21600"/>
                </a:lnTo>
                <a:cubicBezTo>
                  <a:pt x="21600" y="9667"/>
                  <a:pt x="16767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1E5503A7-BACF-3AB5-AA43-F41D1BF4ED63}"/>
              </a:ext>
            </a:extLst>
          </p:cNvPr>
          <p:cNvSpPr/>
          <p:nvPr userDrawn="1"/>
        </p:nvSpPr>
        <p:spPr>
          <a:xfrm>
            <a:off x="3578509" y="3787128"/>
            <a:ext cx="5034982" cy="2518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0800" y="0"/>
                </a:moveTo>
                <a:cubicBezTo>
                  <a:pt x="4839" y="0"/>
                  <a:pt x="0" y="9657"/>
                  <a:pt x="0" y="21600"/>
                </a:cubicBezTo>
                <a:lnTo>
                  <a:pt x="21589" y="21600"/>
                </a:lnTo>
                <a:cubicBezTo>
                  <a:pt x="21600" y="9657"/>
                  <a:pt x="16761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D523179-C1E6-9A27-7EF5-C15D0CE8CCE2}"/>
              </a:ext>
            </a:extLst>
          </p:cNvPr>
          <p:cNvSpPr/>
          <p:nvPr userDrawn="1"/>
        </p:nvSpPr>
        <p:spPr>
          <a:xfrm>
            <a:off x="4360292" y="4571493"/>
            <a:ext cx="3471417" cy="1734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4832" y="0"/>
                  <a:pt x="0" y="9672"/>
                  <a:pt x="0" y="21600"/>
                </a:cubicBezTo>
                <a:lnTo>
                  <a:pt x="21600" y="21600"/>
                </a:lnTo>
                <a:cubicBezTo>
                  <a:pt x="21600" y="9672"/>
                  <a:pt x="16752" y="0"/>
                  <a:pt x="1079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5093B0E-7C09-4052-D979-9A3F39BCCE0F}"/>
              </a:ext>
            </a:extLst>
          </p:cNvPr>
          <p:cNvSpPr/>
          <p:nvPr userDrawn="1"/>
        </p:nvSpPr>
        <p:spPr>
          <a:xfrm>
            <a:off x="5131716" y="5342918"/>
            <a:ext cx="1928568" cy="962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5" y="0"/>
                </a:moveTo>
                <a:cubicBezTo>
                  <a:pt x="4813" y="0"/>
                  <a:pt x="0" y="9697"/>
                  <a:pt x="0" y="21600"/>
                </a:cubicBezTo>
                <a:lnTo>
                  <a:pt x="21600" y="21600"/>
                </a:lnTo>
                <a:cubicBezTo>
                  <a:pt x="21571" y="9639"/>
                  <a:pt x="16758" y="0"/>
                  <a:pt x="1078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2168F66-DBC2-3DD9-EE31-26A7173C83B5}"/>
              </a:ext>
            </a:extLst>
          </p:cNvPr>
          <p:cNvGrpSpPr/>
          <p:nvPr userDrawn="1"/>
        </p:nvGrpSpPr>
        <p:grpSpPr>
          <a:xfrm>
            <a:off x="838951" y="2934168"/>
            <a:ext cx="1834720" cy="1337699"/>
            <a:chOff x="319755" y="4381524"/>
            <a:chExt cx="2088994" cy="1337699"/>
          </a:xfrm>
        </p:grpSpPr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75F13F97-3522-3492-DC5F-C8C3F6DBDA7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B0532F9-789E-6B42-015C-4AB4D820AD4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62C7CEE-3B2C-EB92-9F7E-36646332A8A1}"/>
              </a:ext>
            </a:extLst>
          </p:cNvPr>
          <p:cNvGrpSpPr/>
          <p:nvPr userDrawn="1"/>
        </p:nvGrpSpPr>
        <p:grpSpPr>
          <a:xfrm>
            <a:off x="9518329" y="2934168"/>
            <a:ext cx="1834720" cy="1337699"/>
            <a:chOff x="319755" y="4381524"/>
            <a:chExt cx="2088994" cy="1337699"/>
          </a:xfrm>
        </p:grpSpPr>
        <p:sp>
          <p:nvSpPr>
            <p:cNvPr id="77" name="TextBox 11">
              <a:extLst>
                <a:ext uri="{FF2B5EF4-FFF2-40B4-BE49-F238E27FC236}">
                  <a16:creationId xmlns:a16="http://schemas.microsoft.com/office/drawing/2014/main" id="{8AABDA18-B1C6-9A50-25BB-E356B694545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A5AD463-403E-667C-5259-924F57517F6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7009462-8CE9-6C2C-F8F1-7D0C513EED3F}"/>
              </a:ext>
            </a:extLst>
          </p:cNvPr>
          <p:cNvGrpSpPr/>
          <p:nvPr userDrawn="1"/>
        </p:nvGrpSpPr>
        <p:grpSpPr>
          <a:xfrm>
            <a:off x="7049303" y="1140202"/>
            <a:ext cx="1834720" cy="1337699"/>
            <a:chOff x="319755" y="4381524"/>
            <a:chExt cx="2088994" cy="1337699"/>
          </a:xfrm>
        </p:grpSpPr>
        <p:sp>
          <p:nvSpPr>
            <p:cNvPr id="75" name="TextBox 14">
              <a:extLst>
                <a:ext uri="{FF2B5EF4-FFF2-40B4-BE49-F238E27FC236}">
                  <a16:creationId xmlns:a16="http://schemas.microsoft.com/office/drawing/2014/main" id="{B8655E14-D227-6247-3BA0-7E9203522D4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B882635-FE62-197A-91DA-BB4ECC2D891B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C9FA226-A943-6F50-4D2D-0C57F7C87B9C}"/>
              </a:ext>
            </a:extLst>
          </p:cNvPr>
          <p:cNvGrpSpPr/>
          <p:nvPr userDrawn="1"/>
        </p:nvGrpSpPr>
        <p:grpSpPr>
          <a:xfrm>
            <a:off x="3269783" y="1140202"/>
            <a:ext cx="1834720" cy="1337699"/>
            <a:chOff x="319755" y="4381524"/>
            <a:chExt cx="2088994" cy="1337699"/>
          </a:xfrm>
        </p:grpSpPr>
        <p:sp>
          <p:nvSpPr>
            <p:cNvPr id="73" name="TextBox 17">
              <a:extLst>
                <a:ext uri="{FF2B5EF4-FFF2-40B4-BE49-F238E27FC236}">
                  <a16:creationId xmlns:a16="http://schemas.microsoft.com/office/drawing/2014/main" id="{137E679B-6245-3362-C4C6-5FDF808595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675601B-F800-5D52-90BC-320B6817DBE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79D7BCC3-F4D8-6B41-60D9-80E297AE170E}"/>
              </a:ext>
            </a:extLst>
          </p:cNvPr>
          <p:cNvSpPr/>
          <p:nvPr userDrawn="1"/>
        </p:nvSpPr>
        <p:spPr>
          <a:xfrm>
            <a:off x="7294529" y="2542419"/>
            <a:ext cx="280154" cy="28015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5CD119D-4C56-42FE-53F0-C90023A8CCDE}"/>
              </a:ext>
            </a:extLst>
          </p:cNvPr>
          <p:cNvSpPr/>
          <p:nvPr userDrawn="1"/>
        </p:nvSpPr>
        <p:spPr>
          <a:xfrm>
            <a:off x="7294529" y="2542419"/>
            <a:ext cx="280154" cy="2801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63500" dir="2700000" algn="tl" rotWithShape="0">
              <a:schemeClr val="bg1">
                <a:lumMod val="7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0CE3F8C-349B-A66F-8FA3-D39D7EE45A7A}"/>
              </a:ext>
            </a:extLst>
          </p:cNvPr>
          <p:cNvGrpSpPr/>
          <p:nvPr userDrawn="1"/>
        </p:nvGrpSpPr>
        <p:grpSpPr>
          <a:xfrm>
            <a:off x="9075010" y="3890452"/>
            <a:ext cx="280154" cy="280154"/>
            <a:chOff x="3839000" y="2852936"/>
            <a:chExt cx="2088232" cy="208823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D73F60D-321D-1CC2-AA32-A32C0EA11CD7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018F637-04F1-077E-6B79-5C98789D6BA7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5" name="TextBox 31">
            <a:extLst>
              <a:ext uri="{FF2B5EF4-FFF2-40B4-BE49-F238E27FC236}">
                <a16:creationId xmlns:a16="http://schemas.microsoft.com/office/drawing/2014/main" id="{28D39FF0-18E1-CC7F-C781-B152DD509C39}"/>
              </a:ext>
            </a:extLst>
          </p:cNvPr>
          <p:cNvSpPr txBox="1"/>
          <p:nvPr userDrawn="1"/>
        </p:nvSpPr>
        <p:spPr>
          <a:xfrm>
            <a:off x="5468309" y="5542224"/>
            <a:ext cx="1255383" cy="646331"/>
          </a:xfrm>
          <a:prstGeom prst="rect">
            <a:avLst/>
          </a:prstGeom>
          <a:noFill/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wrap="square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/>
              <a:t>Lorem Ipsum</a:t>
            </a:r>
          </a:p>
        </p:txBody>
      </p:sp>
      <p:sp>
        <p:nvSpPr>
          <p:cNvPr id="66" name="TextBox 32">
            <a:extLst>
              <a:ext uri="{FF2B5EF4-FFF2-40B4-BE49-F238E27FC236}">
                <a16:creationId xmlns:a16="http://schemas.microsoft.com/office/drawing/2014/main" id="{6C7A6E9D-4CC3-6298-B4AD-A86227C350BA}"/>
              </a:ext>
            </a:extLst>
          </p:cNvPr>
          <p:cNvSpPr txBox="1"/>
          <p:nvPr userDrawn="1"/>
        </p:nvSpPr>
        <p:spPr>
          <a:xfrm>
            <a:off x="5268396" y="4860196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/>
              <a:t>Lorem Ipsum</a:t>
            </a:r>
          </a:p>
        </p:txBody>
      </p:sp>
      <p:sp>
        <p:nvSpPr>
          <p:cNvPr id="67" name="TextBox 33">
            <a:extLst>
              <a:ext uri="{FF2B5EF4-FFF2-40B4-BE49-F238E27FC236}">
                <a16:creationId xmlns:a16="http://schemas.microsoft.com/office/drawing/2014/main" id="{B0B56EBC-8B9C-DC46-635C-19A3561DD5CC}"/>
              </a:ext>
            </a:extLst>
          </p:cNvPr>
          <p:cNvSpPr txBox="1"/>
          <p:nvPr userDrawn="1"/>
        </p:nvSpPr>
        <p:spPr>
          <a:xfrm>
            <a:off x="5268396" y="4063631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/>
              <a:t>Lorem Ipsum</a:t>
            </a:r>
          </a:p>
        </p:txBody>
      </p:sp>
      <p:sp>
        <p:nvSpPr>
          <p:cNvPr id="68" name="TextBox 34">
            <a:extLst>
              <a:ext uri="{FF2B5EF4-FFF2-40B4-BE49-F238E27FC236}">
                <a16:creationId xmlns:a16="http://schemas.microsoft.com/office/drawing/2014/main" id="{237FE421-8BE9-FC1D-5162-AB19C0152951}"/>
              </a:ext>
            </a:extLst>
          </p:cNvPr>
          <p:cNvSpPr txBox="1"/>
          <p:nvPr userDrawn="1"/>
        </p:nvSpPr>
        <p:spPr>
          <a:xfrm>
            <a:off x="5268396" y="3267066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/>
              <a:t>Lorem Ipsum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804881-ED0D-5625-B082-69DA2976A5B0}"/>
              </a:ext>
            </a:extLst>
          </p:cNvPr>
          <p:cNvGrpSpPr/>
          <p:nvPr/>
        </p:nvGrpSpPr>
        <p:grpSpPr>
          <a:xfrm>
            <a:off x="2840439" y="3890452"/>
            <a:ext cx="280154" cy="280154"/>
            <a:chOff x="3839000" y="2852936"/>
            <a:chExt cx="2088232" cy="208823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7F270D5-1E07-A983-B8BD-D91E0F4C87D9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CA94060-CF1C-54EC-0143-76E5D63D0FBE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503D24B-1A99-91A9-B6C7-AF33E0AE7007}"/>
              </a:ext>
            </a:extLst>
          </p:cNvPr>
          <p:cNvGrpSpPr/>
          <p:nvPr/>
        </p:nvGrpSpPr>
        <p:grpSpPr>
          <a:xfrm>
            <a:off x="4597155" y="2542419"/>
            <a:ext cx="280154" cy="280154"/>
            <a:chOff x="4597155" y="2542419"/>
            <a:chExt cx="280154" cy="28015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9F1F5CE-A160-53C9-C405-76A36236145D}"/>
                </a:ext>
              </a:extLst>
            </p:cNvPr>
            <p:cNvSpPr/>
            <p:nvPr userDrawn="1"/>
          </p:nvSpPr>
          <p:spPr>
            <a:xfrm>
              <a:off x="4597155" y="2542419"/>
              <a:ext cx="280154" cy="2801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7B428E6-CAE7-C510-33C7-8C9BE164E97C}"/>
                </a:ext>
              </a:extLst>
            </p:cNvPr>
            <p:cNvSpPr/>
            <p:nvPr userDrawn="1"/>
          </p:nvSpPr>
          <p:spPr>
            <a:xfrm>
              <a:off x="4597155" y="2542419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bg1"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85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Concentric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65EDC8-E76D-22B6-C0CF-C4BB3497CEFF}"/>
              </a:ext>
            </a:extLst>
          </p:cNvPr>
          <p:cNvSpPr/>
          <p:nvPr/>
        </p:nvSpPr>
        <p:spPr>
          <a:xfrm>
            <a:off x="2197545" y="2407454"/>
            <a:ext cx="7796910" cy="3898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333" y="21600"/>
                </a:lnTo>
                <a:cubicBezTo>
                  <a:pt x="21333" y="9985"/>
                  <a:pt x="16608" y="535"/>
                  <a:pt x="10800" y="535"/>
                </a:cubicBezTo>
                <a:cubicBezTo>
                  <a:pt x="4992" y="535"/>
                  <a:pt x="267" y="9985"/>
                  <a:pt x="267" y="21600"/>
                </a:cubicBezTo>
                <a:lnTo>
                  <a:pt x="0" y="21600"/>
                </a:lnTo>
                <a:cubicBezTo>
                  <a:pt x="0" y="9691"/>
                  <a:pt x="4845" y="0"/>
                  <a:pt x="10800" y="0"/>
                </a:cubicBezTo>
                <a:cubicBezTo>
                  <a:pt x="16755" y="0"/>
                  <a:pt x="21600" y="9691"/>
                  <a:pt x="2160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E04A18-08AF-8238-B8F7-6EECD4F23E90}"/>
              </a:ext>
            </a:extLst>
          </p:cNvPr>
          <p:cNvSpPr/>
          <p:nvPr/>
        </p:nvSpPr>
        <p:spPr>
          <a:xfrm>
            <a:off x="2840736" y="3049353"/>
            <a:ext cx="6510528" cy="3256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800" y="0"/>
                </a:moveTo>
                <a:cubicBezTo>
                  <a:pt x="4833" y="0"/>
                  <a:pt x="0" y="9667"/>
                  <a:pt x="0" y="21600"/>
                </a:cubicBezTo>
                <a:lnTo>
                  <a:pt x="21591" y="21600"/>
                </a:lnTo>
                <a:cubicBezTo>
                  <a:pt x="21600" y="9667"/>
                  <a:pt x="16767" y="0"/>
                  <a:pt x="108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658CD6C-D41B-4323-3558-512BD05CDEAB}"/>
              </a:ext>
            </a:extLst>
          </p:cNvPr>
          <p:cNvSpPr/>
          <p:nvPr/>
        </p:nvSpPr>
        <p:spPr>
          <a:xfrm>
            <a:off x="3578509" y="3787128"/>
            <a:ext cx="5034982" cy="2518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0800" y="0"/>
                </a:moveTo>
                <a:cubicBezTo>
                  <a:pt x="4839" y="0"/>
                  <a:pt x="0" y="9657"/>
                  <a:pt x="0" y="21600"/>
                </a:cubicBezTo>
                <a:lnTo>
                  <a:pt x="21589" y="21600"/>
                </a:lnTo>
                <a:cubicBezTo>
                  <a:pt x="21600" y="9657"/>
                  <a:pt x="16761" y="0"/>
                  <a:pt x="108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6AA3CA4-14F8-3959-25F0-F1B107898E25}"/>
              </a:ext>
            </a:extLst>
          </p:cNvPr>
          <p:cNvSpPr/>
          <p:nvPr/>
        </p:nvSpPr>
        <p:spPr>
          <a:xfrm>
            <a:off x="4360292" y="4571493"/>
            <a:ext cx="3471417" cy="1734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4832" y="0"/>
                  <a:pt x="0" y="9672"/>
                  <a:pt x="0" y="21600"/>
                </a:cubicBezTo>
                <a:lnTo>
                  <a:pt x="21600" y="21600"/>
                </a:lnTo>
                <a:cubicBezTo>
                  <a:pt x="21600" y="9672"/>
                  <a:pt x="16752" y="0"/>
                  <a:pt x="10792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F5DD608-DF3A-6F55-744A-6FCD9128806C}"/>
              </a:ext>
            </a:extLst>
          </p:cNvPr>
          <p:cNvSpPr/>
          <p:nvPr/>
        </p:nvSpPr>
        <p:spPr>
          <a:xfrm>
            <a:off x="5131716" y="5342918"/>
            <a:ext cx="1928568" cy="962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5" y="0"/>
                </a:moveTo>
                <a:cubicBezTo>
                  <a:pt x="4813" y="0"/>
                  <a:pt x="0" y="9697"/>
                  <a:pt x="0" y="21600"/>
                </a:cubicBezTo>
                <a:lnTo>
                  <a:pt x="21600" y="21600"/>
                </a:lnTo>
                <a:cubicBezTo>
                  <a:pt x="21571" y="9639"/>
                  <a:pt x="16758" y="0"/>
                  <a:pt x="1078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C2AE13-A2BD-0B7D-6156-EED5F8E1E19D}"/>
              </a:ext>
            </a:extLst>
          </p:cNvPr>
          <p:cNvGrpSpPr/>
          <p:nvPr/>
        </p:nvGrpSpPr>
        <p:grpSpPr>
          <a:xfrm>
            <a:off x="838951" y="2934168"/>
            <a:ext cx="1834720" cy="1337699"/>
            <a:chOff x="319755" y="4381524"/>
            <a:chExt cx="2088994" cy="1337699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83C648FB-D5DB-0ACE-B92D-D1F186B24E6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B2E1D1-9831-AC19-24D2-CA2BCD001A8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9C4FD7-5DE5-E146-37F3-726D39C4C6E2}"/>
              </a:ext>
            </a:extLst>
          </p:cNvPr>
          <p:cNvGrpSpPr/>
          <p:nvPr/>
        </p:nvGrpSpPr>
        <p:grpSpPr>
          <a:xfrm>
            <a:off x="9518329" y="2934168"/>
            <a:ext cx="1834720" cy="1337699"/>
            <a:chOff x="319755" y="4381524"/>
            <a:chExt cx="2088994" cy="13376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446F5B-837C-1E31-60CA-0D830112813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02FF329-9E21-9033-F0A4-5585B1B3F39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90FA1A-BE77-43F0-F51B-7AAA2D785222}"/>
              </a:ext>
            </a:extLst>
          </p:cNvPr>
          <p:cNvGrpSpPr/>
          <p:nvPr/>
        </p:nvGrpSpPr>
        <p:grpSpPr>
          <a:xfrm>
            <a:off x="7049303" y="1140202"/>
            <a:ext cx="1834720" cy="1337699"/>
            <a:chOff x="319755" y="4381524"/>
            <a:chExt cx="2088994" cy="1337699"/>
          </a:xfrm>
        </p:grpSpPr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B9F4B290-B231-DE38-7121-AB5763C6EA3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05933C9-3A80-7CA7-E2E7-1AD0B11A3E8B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2F1661-6243-4B9E-7BDA-724049450F38}"/>
              </a:ext>
            </a:extLst>
          </p:cNvPr>
          <p:cNvGrpSpPr/>
          <p:nvPr/>
        </p:nvGrpSpPr>
        <p:grpSpPr>
          <a:xfrm>
            <a:off x="3269783" y="1140202"/>
            <a:ext cx="1834720" cy="1337699"/>
            <a:chOff x="319755" y="4381524"/>
            <a:chExt cx="2088994" cy="1337699"/>
          </a:xfrm>
        </p:grpSpPr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D6B2DD84-B7D9-E026-82BC-6706A69FE55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9970881-C79A-CA7A-FE97-EC957BE6D91B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sp>
        <p:nvSpPr>
          <p:cNvPr id="36" name="TextBox 31">
            <a:extLst>
              <a:ext uri="{FF2B5EF4-FFF2-40B4-BE49-F238E27FC236}">
                <a16:creationId xmlns:a16="http://schemas.microsoft.com/office/drawing/2014/main" id="{6F417638-B6ED-2726-6852-D7501C3263AD}"/>
              </a:ext>
            </a:extLst>
          </p:cNvPr>
          <p:cNvSpPr txBox="1"/>
          <p:nvPr/>
        </p:nvSpPr>
        <p:spPr>
          <a:xfrm>
            <a:off x="5468309" y="5542224"/>
            <a:ext cx="1255383" cy="646331"/>
          </a:xfrm>
          <a:prstGeom prst="rect">
            <a:avLst/>
          </a:prstGeom>
          <a:noFill/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wrap="square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80C7F491-38F8-5FF8-0028-BE645F15C642}"/>
              </a:ext>
            </a:extLst>
          </p:cNvPr>
          <p:cNvSpPr txBox="1"/>
          <p:nvPr/>
        </p:nvSpPr>
        <p:spPr>
          <a:xfrm>
            <a:off x="5268396" y="4860196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83E8F50E-BA15-376D-F2F5-5A4E89034DAB}"/>
              </a:ext>
            </a:extLst>
          </p:cNvPr>
          <p:cNvSpPr txBox="1"/>
          <p:nvPr/>
        </p:nvSpPr>
        <p:spPr>
          <a:xfrm>
            <a:off x="5268396" y="4063631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9" name="TextBox 34">
            <a:extLst>
              <a:ext uri="{FF2B5EF4-FFF2-40B4-BE49-F238E27FC236}">
                <a16:creationId xmlns:a16="http://schemas.microsoft.com/office/drawing/2014/main" id="{60DFF5CE-A49E-0737-ACA4-5370ABFB2554}"/>
              </a:ext>
            </a:extLst>
          </p:cNvPr>
          <p:cNvSpPr txBox="1"/>
          <p:nvPr/>
        </p:nvSpPr>
        <p:spPr>
          <a:xfrm>
            <a:off x="5268396" y="3267066"/>
            <a:ext cx="165520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176947A-97BE-60BF-AA0E-36827DB60B77}"/>
              </a:ext>
            </a:extLst>
          </p:cNvPr>
          <p:cNvGrpSpPr/>
          <p:nvPr/>
        </p:nvGrpSpPr>
        <p:grpSpPr>
          <a:xfrm>
            <a:off x="4593395" y="2540490"/>
            <a:ext cx="280154" cy="280154"/>
            <a:chOff x="3839000" y="2852936"/>
            <a:chExt cx="2088232" cy="20882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12252F1-D849-BC06-EC1E-A3937D956608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E2F7E2B-CCA8-8D14-C07E-271D74BDE3E3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5FE20D-9A2C-A5C6-EF97-B784EB5C6AF6}"/>
              </a:ext>
            </a:extLst>
          </p:cNvPr>
          <p:cNvGrpSpPr/>
          <p:nvPr/>
        </p:nvGrpSpPr>
        <p:grpSpPr>
          <a:xfrm>
            <a:off x="2844306" y="3888523"/>
            <a:ext cx="280154" cy="280154"/>
            <a:chOff x="2821156" y="3888523"/>
            <a:chExt cx="280154" cy="28015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6DF1484-EAAA-2903-E50B-D393F775C0B4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13BB3CD-6509-F364-8D33-0EB470FE0EF4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796599D-6CAE-C789-7412-B7838D1FD1CA}"/>
              </a:ext>
            </a:extLst>
          </p:cNvPr>
          <p:cNvGrpSpPr/>
          <p:nvPr/>
        </p:nvGrpSpPr>
        <p:grpSpPr>
          <a:xfrm>
            <a:off x="7294529" y="2540490"/>
            <a:ext cx="280154" cy="280154"/>
            <a:chOff x="2821156" y="3888523"/>
            <a:chExt cx="280154" cy="280154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1ACB01-9F97-35B0-6638-70F14D796B40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E672230-D615-C735-3892-7AB750AEA125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937742-B24E-4357-241C-5BE2B23C484C}"/>
              </a:ext>
            </a:extLst>
          </p:cNvPr>
          <p:cNvGrpSpPr/>
          <p:nvPr/>
        </p:nvGrpSpPr>
        <p:grpSpPr>
          <a:xfrm>
            <a:off x="9075010" y="3888523"/>
            <a:ext cx="280154" cy="280154"/>
            <a:chOff x="2821156" y="3888523"/>
            <a:chExt cx="280154" cy="28015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EC9BDC3-599D-D133-1809-00AD4E2AB1BD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0854E91-D6D1-9DC1-50D0-39F5F474CBB9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204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Neumorphic Concentric Rings – Slide Template</vt:lpstr>
      <vt:lpstr>Neumorphic Concentric Rings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Concentric Rings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2024-08-07T18:45:53Z</dcterms:modified>
  <cp:category>Charts &amp; Diagrams</cp:category>
</cp:coreProperties>
</file>